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337" r:id="rId5"/>
    <p:sldId id="339" r:id="rId6"/>
    <p:sldId id="258" r:id="rId7"/>
    <p:sldId id="353" r:id="rId8"/>
    <p:sldId id="355" r:id="rId9"/>
    <p:sldId id="354" r:id="rId10"/>
    <p:sldId id="356" r:id="rId11"/>
    <p:sldId id="340" r:id="rId12"/>
    <p:sldId id="349" r:id="rId13"/>
    <p:sldId id="351" r:id="rId14"/>
    <p:sldId id="347" r:id="rId15"/>
    <p:sldId id="341" r:id="rId16"/>
    <p:sldId id="348" r:id="rId17"/>
    <p:sldId id="343" r:id="rId18"/>
    <p:sldId id="358" r:id="rId19"/>
    <p:sldId id="344" r:id="rId20"/>
    <p:sldId id="259" r:id="rId21"/>
    <p:sldId id="33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D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53F019-DD0D-4CD1-9461-B71B54998A72}" v="3215" dt="2022-09-05T13:54:52.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660"/>
  </p:normalViewPr>
  <p:slideViewPr>
    <p:cSldViewPr snapToGrid="0" showGuides="1">
      <p:cViewPr varScale="1">
        <p:scale>
          <a:sx n="76" d="100"/>
          <a:sy n="76" d="100"/>
        </p:scale>
        <p:origin x="782" y="5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n Zhang (Shanghai Wicresoft Co,.Ltd.)" userId="474f572f-8271-4f60-858e-cee871e0aec6" providerId="ADAL" clId="{1D8DD4AA-2CB5-4157-B7ED-358E5DB2D9A8}"/>
    <pc:docChg chg="delSld">
      <pc:chgData name="Xin Zhang (Shanghai Wicresoft Co,.Ltd.)" userId="474f572f-8271-4f60-858e-cee871e0aec6" providerId="ADAL" clId="{1D8DD4AA-2CB5-4157-B7ED-358E5DB2D9A8}" dt="2022-09-04T12:06:09.066" v="0" actId="47"/>
      <pc:docMkLst>
        <pc:docMk/>
      </pc:docMkLst>
      <pc:sldChg chg="del">
        <pc:chgData name="Xin Zhang (Shanghai Wicresoft Co,.Ltd.)" userId="474f572f-8271-4f60-858e-cee871e0aec6" providerId="ADAL" clId="{1D8DD4AA-2CB5-4157-B7ED-358E5DB2D9A8}" dt="2022-09-04T12:06:09.066" v="0" actId="47"/>
        <pc:sldMkLst>
          <pc:docMk/>
          <pc:sldMk cId="14556558" sldId="308"/>
        </pc:sldMkLst>
      </pc:sldChg>
      <pc:sldMasterChg chg="delSldLayout">
        <pc:chgData name="Xin Zhang (Shanghai Wicresoft Co,.Ltd.)" userId="474f572f-8271-4f60-858e-cee871e0aec6" providerId="ADAL" clId="{1D8DD4AA-2CB5-4157-B7ED-358E5DB2D9A8}" dt="2022-09-04T12:06:09.066" v="0" actId="47"/>
        <pc:sldMasterMkLst>
          <pc:docMk/>
          <pc:sldMasterMk cId="2697763950" sldId="2147483660"/>
        </pc:sldMasterMkLst>
        <pc:sldLayoutChg chg="del">
          <pc:chgData name="Xin Zhang (Shanghai Wicresoft Co,.Ltd.)" userId="474f572f-8271-4f60-858e-cee871e0aec6" providerId="ADAL" clId="{1D8DD4AA-2CB5-4157-B7ED-358E5DB2D9A8}" dt="2022-09-04T12:06:09.066" v="0" actId="47"/>
          <pc:sldLayoutMkLst>
            <pc:docMk/>
            <pc:sldMasterMk cId="2697763950" sldId="2147483660"/>
            <pc:sldLayoutMk cId="3730782488" sldId="2147483663"/>
          </pc:sldLayoutMkLst>
        </pc:sldLayoutChg>
      </pc:sldMasterChg>
    </pc:docChg>
  </pc:docChgLst>
  <pc:docChgLst>
    <pc:chgData name="Soleil Yi" userId="c719b956-004a-4243-81dc-14be649b7814" providerId="ADAL" clId="{EBBB91F0-51D7-4E9A-AE10-1EB0C74F5D87}"/>
    <pc:docChg chg="undo custSel addSld modSld modMainMaster">
      <pc:chgData name="Soleil Yi" userId="c719b956-004a-4243-81dc-14be649b7814" providerId="ADAL" clId="{EBBB91F0-51D7-4E9A-AE10-1EB0C74F5D87}" dt="2022-08-31T07:49:30.196" v="80" actId="20577"/>
      <pc:docMkLst>
        <pc:docMk/>
      </pc:docMkLst>
      <pc:sldChg chg="modSp">
        <pc:chgData name="Soleil Yi" userId="c719b956-004a-4243-81dc-14be649b7814" providerId="ADAL" clId="{EBBB91F0-51D7-4E9A-AE10-1EB0C74F5D87}" dt="2022-08-31T07:39:10.609" v="36"/>
        <pc:sldMkLst>
          <pc:docMk/>
          <pc:sldMk cId="3543062631" sldId="258"/>
        </pc:sldMkLst>
        <pc:spChg chg="mod">
          <ac:chgData name="Soleil Yi" userId="c719b956-004a-4243-81dc-14be649b7814" providerId="ADAL" clId="{EBBB91F0-51D7-4E9A-AE10-1EB0C74F5D87}" dt="2022-08-31T07:39:10.609" v="36"/>
          <ac:spMkLst>
            <pc:docMk/>
            <pc:sldMk cId="3543062631" sldId="258"/>
            <ac:spMk id="102" creationId="{45FCB80A-0D64-4F2E-B05C-C09108A9DC2A}"/>
          </ac:spMkLst>
        </pc:spChg>
      </pc:sldChg>
      <pc:sldChg chg="modSp">
        <pc:chgData name="Soleil Yi" userId="c719b956-004a-4243-81dc-14be649b7814" providerId="ADAL" clId="{EBBB91F0-51D7-4E9A-AE10-1EB0C74F5D87}" dt="2022-08-31T07:39:10.609" v="36"/>
        <pc:sldMkLst>
          <pc:docMk/>
          <pc:sldMk cId="864317554" sldId="259"/>
        </pc:sldMkLst>
        <pc:spChg chg="mod">
          <ac:chgData name="Soleil Yi" userId="c719b956-004a-4243-81dc-14be649b7814" providerId="ADAL" clId="{EBBB91F0-51D7-4E9A-AE10-1EB0C74F5D87}" dt="2022-08-31T07:39:10.609" v="36"/>
          <ac:spMkLst>
            <pc:docMk/>
            <pc:sldMk cId="864317554" sldId="259"/>
            <ac:spMk id="50" creationId="{78325BED-ACF9-4346-A225-B2FA942F2DC6}"/>
          </ac:spMkLst>
        </pc:spChg>
      </pc:sldChg>
      <pc:sldChg chg="add">
        <pc:chgData name="Soleil Yi" userId="c719b956-004a-4243-81dc-14be649b7814" providerId="ADAL" clId="{EBBB91F0-51D7-4E9A-AE10-1EB0C74F5D87}" dt="2022-08-31T07:49:12.006" v="64"/>
        <pc:sldMkLst>
          <pc:docMk/>
          <pc:sldMk cId="14556558" sldId="308"/>
        </pc:sldMkLst>
      </pc:sldChg>
      <pc:sldChg chg="modSp mod">
        <pc:chgData name="Soleil Yi" userId="c719b956-004a-4243-81dc-14be649b7814" providerId="ADAL" clId="{EBBB91F0-51D7-4E9A-AE10-1EB0C74F5D87}" dt="2022-08-31T07:37:52.518" v="33" actId="14100"/>
        <pc:sldMkLst>
          <pc:docMk/>
          <pc:sldMk cId="3045826173" sldId="337"/>
        </pc:sldMkLst>
        <pc:spChg chg="mod">
          <ac:chgData name="Soleil Yi" userId="c719b956-004a-4243-81dc-14be649b7814" providerId="ADAL" clId="{EBBB91F0-51D7-4E9A-AE10-1EB0C74F5D87}" dt="2022-08-31T07:37:52.518" v="33" actId="14100"/>
          <ac:spMkLst>
            <pc:docMk/>
            <pc:sldMk cId="3045826173" sldId="337"/>
            <ac:spMk id="2" creationId="{E1C387F0-22FE-49A6-A55B-CE281E4008F3}"/>
          </ac:spMkLst>
        </pc:spChg>
      </pc:sldChg>
      <pc:sldChg chg="modSp mod">
        <pc:chgData name="Soleil Yi" userId="c719b956-004a-4243-81dc-14be649b7814" providerId="ADAL" clId="{EBBB91F0-51D7-4E9A-AE10-1EB0C74F5D87}" dt="2022-08-31T07:48:41.284" v="63" actId="14100"/>
        <pc:sldMkLst>
          <pc:docMk/>
          <pc:sldMk cId="1898365171" sldId="338"/>
        </pc:sldMkLst>
        <pc:spChg chg="mod">
          <ac:chgData name="Soleil Yi" userId="c719b956-004a-4243-81dc-14be649b7814" providerId="ADAL" clId="{EBBB91F0-51D7-4E9A-AE10-1EB0C74F5D87}" dt="2022-08-31T07:48:41.284" v="63" actId="14100"/>
          <ac:spMkLst>
            <pc:docMk/>
            <pc:sldMk cId="1898365171" sldId="338"/>
            <ac:spMk id="2" creationId="{E1C387F0-22FE-49A6-A55B-CE281E4008F3}"/>
          </ac:spMkLst>
        </pc:spChg>
      </pc:sldChg>
      <pc:sldChg chg="delSp modSp mod">
        <pc:chgData name="Soleil Yi" userId="c719b956-004a-4243-81dc-14be649b7814" providerId="ADAL" clId="{EBBB91F0-51D7-4E9A-AE10-1EB0C74F5D87}" dt="2022-08-31T07:39:15.015" v="37" actId="478"/>
        <pc:sldMkLst>
          <pc:docMk/>
          <pc:sldMk cId="551306254" sldId="339"/>
        </pc:sldMkLst>
        <pc:spChg chg="del mod">
          <ac:chgData name="Soleil Yi" userId="c719b956-004a-4243-81dc-14be649b7814" providerId="ADAL" clId="{EBBB91F0-51D7-4E9A-AE10-1EB0C74F5D87}" dt="2022-08-31T07:39:15.015" v="37" actId="478"/>
          <ac:spMkLst>
            <pc:docMk/>
            <pc:sldMk cId="551306254" sldId="339"/>
            <ac:spMk id="447" creationId="{542E03CF-1478-4661-ABB7-4B3CACDB7ECD}"/>
          </ac:spMkLst>
        </pc:spChg>
      </pc:sldChg>
      <pc:sldChg chg="modSp">
        <pc:chgData name="Soleil Yi" userId="c719b956-004a-4243-81dc-14be649b7814" providerId="ADAL" clId="{EBBB91F0-51D7-4E9A-AE10-1EB0C74F5D87}" dt="2022-08-31T07:39:10.609" v="36"/>
        <pc:sldMkLst>
          <pc:docMk/>
          <pc:sldMk cId="406587095" sldId="340"/>
        </pc:sldMkLst>
        <pc:spChg chg="mod">
          <ac:chgData name="Soleil Yi" userId="c719b956-004a-4243-81dc-14be649b7814" providerId="ADAL" clId="{EBBB91F0-51D7-4E9A-AE10-1EB0C74F5D87}" dt="2022-08-31T07:39:10.609" v="36"/>
          <ac:spMkLst>
            <pc:docMk/>
            <pc:sldMk cId="406587095" sldId="340"/>
            <ac:spMk id="102" creationId="{45FCB80A-0D64-4F2E-B05C-C09108A9DC2A}"/>
          </ac:spMkLst>
        </pc:spChg>
      </pc:sldChg>
      <pc:sldChg chg="modSp">
        <pc:chgData name="Soleil Yi" userId="c719b956-004a-4243-81dc-14be649b7814" providerId="ADAL" clId="{EBBB91F0-51D7-4E9A-AE10-1EB0C74F5D87}" dt="2022-08-31T07:39:10.609" v="36"/>
        <pc:sldMkLst>
          <pc:docMk/>
          <pc:sldMk cId="1790628416" sldId="341"/>
        </pc:sldMkLst>
        <pc:spChg chg="mod">
          <ac:chgData name="Soleil Yi" userId="c719b956-004a-4243-81dc-14be649b7814" providerId="ADAL" clId="{EBBB91F0-51D7-4E9A-AE10-1EB0C74F5D87}" dt="2022-08-31T07:39:10.609" v="36"/>
          <ac:spMkLst>
            <pc:docMk/>
            <pc:sldMk cId="1790628416" sldId="341"/>
            <ac:spMk id="102" creationId="{45FCB80A-0D64-4F2E-B05C-C09108A9DC2A}"/>
          </ac:spMkLst>
        </pc:spChg>
      </pc:sldChg>
      <pc:sldChg chg="modSp">
        <pc:chgData name="Soleil Yi" userId="c719b956-004a-4243-81dc-14be649b7814" providerId="ADAL" clId="{EBBB91F0-51D7-4E9A-AE10-1EB0C74F5D87}" dt="2022-08-31T07:39:10.609" v="36"/>
        <pc:sldMkLst>
          <pc:docMk/>
          <pc:sldMk cId="4020697620" sldId="343"/>
        </pc:sldMkLst>
        <pc:spChg chg="mod">
          <ac:chgData name="Soleil Yi" userId="c719b956-004a-4243-81dc-14be649b7814" providerId="ADAL" clId="{EBBB91F0-51D7-4E9A-AE10-1EB0C74F5D87}" dt="2022-08-31T07:39:10.609" v="36"/>
          <ac:spMkLst>
            <pc:docMk/>
            <pc:sldMk cId="4020697620" sldId="343"/>
            <ac:spMk id="20" creationId="{B42568FC-4188-4995-B1FD-874450DF393A}"/>
          </ac:spMkLst>
        </pc:spChg>
      </pc:sldChg>
      <pc:sldChg chg="modSp">
        <pc:chgData name="Soleil Yi" userId="c719b956-004a-4243-81dc-14be649b7814" providerId="ADAL" clId="{EBBB91F0-51D7-4E9A-AE10-1EB0C74F5D87}" dt="2022-08-31T07:39:10.609" v="36"/>
        <pc:sldMkLst>
          <pc:docMk/>
          <pc:sldMk cId="3578026069" sldId="344"/>
        </pc:sldMkLst>
        <pc:spChg chg="mod">
          <ac:chgData name="Soleil Yi" userId="c719b956-004a-4243-81dc-14be649b7814" providerId="ADAL" clId="{EBBB91F0-51D7-4E9A-AE10-1EB0C74F5D87}" dt="2022-08-31T07:39:10.609" v="36"/>
          <ac:spMkLst>
            <pc:docMk/>
            <pc:sldMk cId="3578026069" sldId="344"/>
            <ac:spMk id="13" creationId="{81B1DBBC-DB0B-441C-8B43-858CB46EA524}"/>
          </ac:spMkLst>
        </pc:spChg>
      </pc:sldChg>
      <pc:sldChg chg="modSp">
        <pc:chgData name="Soleil Yi" userId="c719b956-004a-4243-81dc-14be649b7814" providerId="ADAL" clId="{EBBB91F0-51D7-4E9A-AE10-1EB0C74F5D87}" dt="2022-08-31T07:39:10.609" v="36"/>
        <pc:sldMkLst>
          <pc:docMk/>
          <pc:sldMk cId="2923166026" sldId="347"/>
        </pc:sldMkLst>
        <pc:spChg chg="mod">
          <ac:chgData name="Soleil Yi" userId="c719b956-004a-4243-81dc-14be649b7814" providerId="ADAL" clId="{EBBB91F0-51D7-4E9A-AE10-1EB0C74F5D87}" dt="2022-08-31T07:39:10.609" v="36"/>
          <ac:spMkLst>
            <pc:docMk/>
            <pc:sldMk cId="2923166026" sldId="347"/>
            <ac:spMk id="3" creationId="{1A7E6D63-9BFB-4BDE-89C3-CF45C18F85E9}"/>
          </ac:spMkLst>
        </pc:spChg>
      </pc:sldChg>
      <pc:sldChg chg="modSp">
        <pc:chgData name="Soleil Yi" userId="c719b956-004a-4243-81dc-14be649b7814" providerId="ADAL" clId="{EBBB91F0-51D7-4E9A-AE10-1EB0C74F5D87}" dt="2022-08-31T07:39:10.609" v="36"/>
        <pc:sldMkLst>
          <pc:docMk/>
          <pc:sldMk cId="519340863" sldId="348"/>
        </pc:sldMkLst>
        <pc:spChg chg="mod">
          <ac:chgData name="Soleil Yi" userId="c719b956-004a-4243-81dc-14be649b7814" providerId="ADAL" clId="{EBBB91F0-51D7-4E9A-AE10-1EB0C74F5D87}" dt="2022-08-31T07:39:10.609" v="36"/>
          <ac:spMkLst>
            <pc:docMk/>
            <pc:sldMk cId="519340863" sldId="348"/>
            <ac:spMk id="9" creationId="{06F2BC75-7159-487A-A8E1-4BC01DC2FB3F}"/>
          </ac:spMkLst>
        </pc:spChg>
      </pc:sldChg>
      <pc:sldChg chg="modSp">
        <pc:chgData name="Soleil Yi" userId="c719b956-004a-4243-81dc-14be649b7814" providerId="ADAL" clId="{EBBB91F0-51D7-4E9A-AE10-1EB0C74F5D87}" dt="2022-08-31T07:39:10.609" v="36"/>
        <pc:sldMkLst>
          <pc:docMk/>
          <pc:sldMk cId="2709091443" sldId="349"/>
        </pc:sldMkLst>
        <pc:spChg chg="mod">
          <ac:chgData name="Soleil Yi" userId="c719b956-004a-4243-81dc-14be649b7814" providerId="ADAL" clId="{EBBB91F0-51D7-4E9A-AE10-1EB0C74F5D87}" dt="2022-08-31T07:39:10.609" v="36"/>
          <ac:spMkLst>
            <pc:docMk/>
            <pc:sldMk cId="2709091443" sldId="349"/>
            <ac:spMk id="15" creationId="{3EACB05D-9128-490B-8715-61C9090214F6}"/>
          </ac:spMkLst>
        </pc:spChg>
      </pc:sldChg>
      <pc:sldChg chg="modSp">
        <pc:chgData name="Soleil Yi" userId="c719b956-004a-4243-81dc-14be649b7814" providerId="ADAL" clId="{EBBB91F0-51D7-4E9A-AE10-1EB0C74F5D87}" dt="2022-08-31T07:39:10.609" v="36"/>
        <pc:sldMkLst>
          <pc:docMk/>
          <pc:sldMk cId="1458433199" sldId="351"/>
        </pc:sldMkLst>
        <pc:spChg chg="mod">
          <ac:chgData name="Soleil Yi" userId="c719b956-004a-4243-81dc-14be649b7814" providerId="ADAL" clId="{EBBB91F0-51D7-4E9A-AE10-1EB0C74F5D87}" dt="2022-08-31T07:39:10.609" v="36"/>
          <ac:spMkLst>
            <pc:docMk/>
            <pc:sldMk cId="1458433199" sldId="351"/>
            <ac:spMk id="7" creationId="{C93C00B3-FCD3-45F9-B5E0-62B6075A1F08}"/>
          </ac:spMkLst>
        </pc:spChg>
      </pc:sldChg>
      <pc:sldChg chg="modSp">
        <pc:chgData name="Soleil Yi" userId="c719b956-004a-4243-81dc-14be649b7814" providerId="ADAL" clId="{EBBB91F0-51D7-4E9A-AE10-1EB0C74F5D87}" dt="2022-08-31T07:39:10.609" v="36"/>
        <pc:sldMkLst>
          <pc:docMk/>
          <pc:sldMk cId="3096031854" sldId="353"/>
        </pc:sldMkLst>
        <pc:spChg chg="mod">
          <ac:chgData name="Soleil Yi" userId="c719b956-004a-4243-81dc-14be649b7814" providerId="ADAL" clId="{EBBB91F0-51D7-4E9A-AE10-1EB0C74F5D87}" dt="2022-08-31T07:39:10.609" v="36"/>
          <ac:spMkLst>
            <pc:docMk/>
            <pc:sldMk cId="3096031854" sldId="353"/>
            <ac:spMk id="23" creationId="{F0D0D79F-C88F-4E29-9B1B-A923D8315840}"/>
          </ac:spMkLst>
        </pc:spChg>
      </pc:sldChg>
      <pc:sldChg chg="modSp">
        <pc:chgData name="Soleil Yi" userId="c719b956-004a-4243-81dc-14be649b7814" providerId="ADAL" clId="{EBBB91F0-51D7-4E9A-AE10-1EB0C74F5D87}" dt="2022-08-31T07:39:10.609" v="36"/>
        <pc:sldMkLst>
          <pc:docMk/>
          <pc:sldMk cId="1795917275" sldId="354"/>
        </pc:sldMkLst>
        <pc:spChg chg="mod">
          <ac:chgData name="Soleil Yi" userId="c719b956-004a-4243-81dc-14be649b7814" providerId="ADAL" clId="{EBBB91F0-51D7-4E9A-AE10-1EB0C74F5D87}" dt="2022-08-31T07:39:10.609" v="36"/>
          <ac:spMkLst>
            <pc:docMk/>
            <pc:sldMk cId="1795917275" sldId="354"/>
            <ac:spMk id="29" creationId="{64EDDBD3-0520-4090-BE95-F7B532502E25}"/>
          </ac:spMkLst>
        </pc:spChg>
      </pc:sldChg>
      <pc:sldChg chg="modSp">
        <pc:chgData name="Soleil Yi" userId="c719b956-004a-4243-81dc-14be649b7814" providerId="ADAL" clId="{EBBB91F0-51D7-4E9A-AE10-1EB0C74F5D87}" dt="2022-08-31T07:39:10.609" v="36"/>
        <pc:sldMkLst>
          <pc:docMk/>
          <pc:sldMk cId="2704475488" sldId="355"/>
        </pc:sldMkLst>
        <pc:spChg chg="mod">
          <ac:chgData name="Soleil Yi" userId="c719b956-004a-4243-81dc-14be649b7814" providerId="ADAL" clId="{EBBB91F0-51D7-4E9A-AE10-1EB0C74F5D87}" dt="2022-08-31T07:39:10.609" v="36"/>
          <ac:spMkLst>
            <pc:docMk/>
            <pc:sldMk cId="2704475488" sldId="355"/>
            <ac:spMk id="27" creationId="{E0B45BC7-56A1-4673-9BAC-FCD7BD948789}"/>
          </ac:spMkLst>
        </pc:spChg>
      </pc:sldChg>
      <pc:sldChg chg="modSp">
        <pc:chgData name="Soleil Yi" userId="c719b956-004a-4243-81dc-14be649b7814" providerId="ADAL" clId="{EBBB91F0-51D7-4E9A-AE10-1EB0C74F5D87}" dt="2022-08-31T07:39:10.609" v="36"/>
        <pc:sldMkLst>
          <pc:docMk/>
          <pc:sldMk cId="3164233880" sldId="356"/>
        </pc:sldMkLst>
        <pc:spChg chg="mod">
          <ac:chgData name="Soleil Yi" userId="c719b956-004a-4243-81dc-14be649b7814" providerId="ADAL" clId="{EBBB91F0-51D7-4E9A-AE10-1EB0C74F5D87}" dt="2022-08-31T07:39:10.609" v="36"/>
          <ac:spMkLst>
            <pc:docMk/>
            <pc:sldMk cId="3164233880" sldId="356"/>
            <ac:spMk id="11" creationId="{54F24D4E-A097-43AE-91B4-AE71B5164A1A}"/>
          </ac:spMkLst>
        </pc:spChg>
      </pc:sldChg>
      <pc:sldChg chg="modSp">
        <pc:chgData name="Soleil Yi" userId="c719b956-004a-4243-81dc-14be649b7814" providerId="ADAL" clId="{EBBB91F0-51D7-4E9A-AE10-1EB0C74F5D87}" dt="2022-08-31T07:39:10.609" v="36"/>
        <pc:sldMkLst>
          <pc:docMk/>
          <pc:sldMk cId="3970732688" sldId="358"/>
        </pc:sldMkLst>
        <pc:spChg chg="mod">
          <ac:chgData name="Soleil Yi" userId="c719b956-004a-4243-81dc-14be649b7814" providerId="ADAL" clId="{EBBB91F0-51D7-4E9A-AE10-1EB0C74F5D87}" dt="2022-08-31T07:39:10.609" v="36"/>
          <ac:spMkLst>
            <pc:docMk/>
            <pc:sldMk cId="3970732688" sldId="358"/>
            <ac:spMk id="13" creationId="{7485E52B-5D4F-4E5D-BD9A-22C215C1ED20}"/>
          </ac:spMkLst>
        </pc:spChg>
      </pc:sldChg>
      <pc:sldMasterChg chg="modSldLayout">
        <pc:chgData name="Soleil Yi" userId="c719b956-004a-4243-81dc-14be649b7814" providerId="ADAL" clId="{EBBB91F0-51D7-4E9A-AE10-1EB0C74F5D87}" dt="2022-08-31T07:49:30.196" v="80" actId="20577"/>
        <pc:sldMasterMkLst>
          <pc:docMk/>
          <pc:sldMasterMk cId="2697763950" sldId="2147483660"/>
        </pc:sldMasterMkLst>
        <pc:sldLayoutChg chg="modSp mod">
          <pc:chgData name="Soleil Yi" userId="c719b956-004a-4243-81dc-14be649b7814" providerId="ADAL" clId="{EBBB91F0-51D7-4E9A-AE10-1EB0C74F5D87}" dt="2022-08-31T07:49:30.196" v="80" actId="20577"/>
          <pc:sldLayoutMkLst>
            <pc:docMk/>
            <pc:sldMasterMk cId="2697763950" sldId="2147483660"/>
            <pc:sldLayoutMk cId="3730782488" sldId="2147483663"/>
          </pc:sldLayoutMkLst>
          <pc:spChg chg="mod">
            <ac:chgData name="Soleil Yi" userId="c719b956-004a-4243-81dc-14be649b7814" providerId="ADAL" clId="{EBBB91F0-51D7-4E9A-AE10-1EB0C74F5D87}" dt="2022-08-31T07:49:30.196" v="80" actId="20577"/>
            <ac:spMkLst>
              <pc:docMk/>
              <pc:sldMasterMk cId="2697763950" sldId="2147483660"/>
              <pc:sldLayoutMk cId="3730782488" sldId="2147483663"/>
              <ac:spMk id="13" creationId="{E779D199-2617-4064-B528-4BD87100ECEE}"/>
            </ac:spMkLst>
          </pc:spChg>
        </pc:sldLayoutChg>
      </pc:sldMasterChg>
    </pc:docChg>
  </pc:docChgLst>
  <pc:docChgLst>
    <pc:chgData name="Zi yi Zhang (Chinasoft Shanghai)" userId="889434de-a257-482e-b37a-310609d597e0" providerId="ADAL" clId="{EE53F019-DD0D-4CD1-9461-B71B54998A72}"/>
    <pc:docChg chg="custSel modSld">
      <pc:chgData name="Zi yi Zhang (Chinasoft Shanghai)" userId="889434de-a257-482e-b37a-310609d597e0" providerId="ADAL" clId="{EE53F019-DD0D-4CD1-9461-B71B54998A72}" dt="2022-09-05T13:54:52.031" v="4535"/>
      <pc:docMkLst>
        <pc:docMk/>
      </pc:docMkLst>
      <pc:sldChg chg="modSp mod">
        <pc:chgData name="Zi yi Zhang (Chinasoft Shanghai)" userId="889434de-a257-482e-b37a-310609d597e0" providerId="ADAL" clId="{EE53F019-DD0D-4CD1-9461-B71B54998A72}" dt="2022-09-05T13:54:45.497" v="2439"/>
        <pc:sldMkLst>
          <pc:docMk/>
          <pc:sldMk cId="3543062631" sldId="258"/>
        </pc:sldMkLst>
        <pc:spChg chg="mod">
          <ac:chgData name="Zi yi Zhang (Chinasoft Shanghai)" userId="889434de-a257-482e-b37a-310609d597e0" providerId="ADAL" clId="{EE53F019-DD0D-4CD1-9461-B71B54998A72}" dt="2022-09-05T13:54:45.157" v="2059" actId="947"/>
          <ac:spMkLst>
            <pc:docMk/>
            <pc:sldMk cId="3543062631" sldId="258"/>
            <ac:spMk id="2" creationId="{49C7266B-F21F-477A-820E-187461518DCF}"/>
          </ac:spMkLst>
        </pc:spChg>
        <pc:spChg chg="mod">
          <ac:chgData name="Zi yi Zhang (Chinasoft Shanghai)" userId="889434de-a257-482e-b37a-310609d597e0" providerId="ADAL" clId="{EE53F019-DD0D-4CD1-9461-B71B54998A72}" dt="2022-09-05T13:54:45.150" v="2051" actId="947"/>
          <ac:spMkLst>
            <pc:docMk/>
            <pc:sldMk cId="3543062631" sldId="258"/>
            <ac:spMk id="3" creationId="{42287815-356F-436C-B150-1FA0D52CEBD2}"/>
          </ac:spMkLst>
        </pc:spChg>
        <pc:spChg chg="mod">
          <ac:chgData name="Zi yi Zhang (Chinasoft Shanghai)" userId="889434de-a257-482e-b37a-310609d597e0" providerId="ADAL" clId="{EE53F019-DD0D-4CD1-9461-B71B54998A72}" dt="2022-09-05T13:54:45.153" v="2055" actId="947"/>
          <ac:spMkLst>
            <pc:docMk/>
            <pc:sldMk cId="3543062631" sldId="258"/>
            <ac:spMk id="4" creationId="{0D451B70-E419-4580-8533-C0696857F581}"/>
          </ac:spMkLst>
        </pc:spChg>
        <pc:spChg chg="mod">
          <ac:chgData name="Zi yi Zhang (Chinasoft Shanghai)" userId="889434de-a257-482e-b37a-310609d597e0" providerId="ADAL" clId="{EE53F019-DD0D-4CD1-9461-B71B54998A72}" dt="2022-09-05T13:54:45.172" v="2075" actId="947"/>
          <ac:spMkLst>
            <pc:docMk/>
            <pc:sldMk cId="3543062631" sldId="258"/>
            <ac:spMk id="6" creationId="{B6EFDBFE-64D3-4CBB-9B92-3DA8CC50F7A5}"/>
          </ac:spMkLst>
        </pc:spChg>
        <pc:spChg chg="mod">
          <ac:chgData name="Zi yi Zhang (Chinasoft Shanghai)" userId="889434de-a257-482e-b37a-310609d597e0" providerId="ADAL" clId="{EE53F019-DD0D-4CD1-9461-B71B54998A72}" dt="2022-09-05T13:54:45.176" v="2079" actId="947"/>
          <ac:spMkLst>
            <pc:docMk/>
            <pc:sldMk cId="3543062631" sldId="258"/>
            <ac:spMk id="7" creationId="{C3E8942C-79D8-4525-A5BD-F090D9804364}"/>
          </ac:spMkLst>
        </pc:spChg>
        <pc:spChg chg="mod">
          <ac:chgData name="Zi yi Zhang (Chinasoft Shanghai)" userId="889434de-a257-482e-b37a-310609d597e0" providerId="ADAL" clId="{EE53F019-DD0D-4CD1-9461-B71B54998A72}" dt="2022-09-05T13:54:45.179" v="2083" actId="947"/>
          <ac:spMkLst>
            <pc:docMk/>
            <pc:sldMk cId="3543062631" sldId="258"/>
            <ac:spMk id="8" creationId="{54527546-5612-4C4B-9A61-0398F41BB882}"/>
          </ac:spMkLst>
        </pc:spChg>
        <pc:spChg chg="mod">
          <ac:chgData name="Zi yi Zhang (Chinasoft Shanghai)" userId="889434de-a257-482e-b37a-310609d597e0" providerId="ADAL" clId="{EE53F019-DD0D-4CD1-9461-B71B54998A72}" dt="2022-09-05T13:54:45.183" v="2087" actId="947"/>
          <ac:spMkLst>
            <pc:docMk/>
            <pc:sldMk cId="3543062631" sldId="258"/>
            <ac:spMk id="9" creationId="{07BDB99B-BF0C-46F0-81D0-055A7461EC3B}"/>
          </ac:spMkLst>
        </pc:spChg>
        <pc:spChg chg="mod">
          <ac:chgData name="Zi yi Zhang (Chinasoft Shanghai)" userId="889434de-a257-482e-b37a-310609d597e0" providerId="ADAL" clId="{EE53F019-DD0D-4CD1-9461-B71B54998A72}" dt="2022-09-05T13:54:45.187" v="2091" actId="947"/>
          <ac:spMkLst>
            <pc:docMk/>
            <pc:sldMk cId="3543062631" sldId="258"/>
            <ac:spMk id="10" creationId="{4D5F1A16-C760-400E-8540-7D13835F3280}"/>
          </ac:spMkLst>
        </pc:spChg>
        <pc:spChg chg="mod">
          <ac:chgData name="Zi yi Zhang (Chinasoft Shanghai)" userId="889434de-a257-482e-b37a-310609d597e0" providerId="ADAL" clId="{EE53F019-DD0D-4CD1-9461-B71B54998A72}" dt="2022-09-05T13:54:45.190" v="2095" actId="947"/>
          <ac:spMkLst>
            <pc:docMk/>
            <pc:sldMk cId="3543062631" sldId="258"/>
            <ac:spMk id="11" creationId="{938D4DC1-3688-4AF1-B6AD-BC5C22E934DD}"/>
          </ac:spMkLst>
        </pc:spChg>
        <pc:spChg chg="mod">
          <ac:chgData name="Zi yi Zhang (Chinasoft Shanghai)" userId="889434de-a257-482e-b37a-310609d597e0" providerId="ADAL" clId="{EE53F019-DD0D-4CD1-9461-B71B54998A72}" dt="2022-09-05T13:54:45.194" v="2099" actId="947"/>
          <ac:spMkLst>
            <pc:docMk/>
            <pc:sldMk cId="3543062631" sldId="258"/>
            <ac:spMk id="12" creationId="{70208FB9-D313-4EC2-A28F-E98289B711A2}"/>
          </ac:spMkLst>
        </pc:spChg>
        <pc:spChg chg="mod">
          <ac:chgData name="Zi yi Zhang (Chinasoft Shanghai)" userId="889434de-a257-482e-b37a-310609d597e0" providerId="ADAL" clId="{EE53F019-DD0D-4CD1-9461-B71B54998A72}" dt="2022-09-05T13:54:45.494" v="2434" actId="947"/>
          <ac:spMkLst>
            <pc:docMk/>
            <pc:sldMk cId="3543062631" sldId="258"/>
            <ac:spMk id="13" creationId="{53BDB83D-9B91-42DF-B3EC-A8407980A26C}"/>
          </ac:spMkLst>
        </pc:spChg>
        <pc:spChg chg="mod">
          <ac:chgData name="Zi yi Zhang (Chinasoft Shanghai)" userId="889434de-a257-482e-b37a-310609d597e0" providerId="ADAL" clId="{EE53F019-DD0D-4CD1-9461-B71B54998A72}" dt="2022-09-05T13:54:45.197" v="2103" actId="947"/>
          <ac:spMkLst>
            <pc:docMk/>
            <pc:sldMk cId="3543062631" sldId="258"/>
            <ac:spMk id="14" creationId="{6E61C2C3-B053-4684-BF5A-94A39A09C411}"/>
          </ac:spMkLst>
        </pc:spChg>
        <pc:spChg chg="mod">
          <ac:chgData name="Zi yi Zhang (Chinasoft Shanghai)" userId="889434de-a257-482e-b37a-310609d597e0" providerId="ADAL" clId="{EE53F019-DD0D-4CD1-9461-B71B54998A72}" dt="2022-09-05T13:54:45.200" v="2107" actId="947"/>
          <ac:spMkLst>
            <pc:docMk/>
            <pc:sldMk cId="3543062631" sldId="258"/>
            <ac:spMk id="15" creationId="{3E03BFAA-C7A8-438D-A2B8-AB46E8402B08}"/>
          </ac:spMkLst>
        </pc:spChg>
        <pc:spChg chg="mod">
          <ac:chgData name="Zi yi Zhang (Chinasoft Shanghai)" userId="889434de-a257-482e-b37a-310609d597e0" providerId="ADAL" clId="{EE53F019-DD0D-4CD1-9461-B71B54998A72}" dt="2022-09-05T13:54:45.203" v="2111"/>
          <ac:spMkLst>
            <pc:docMk/>
            <pc:sldMk cId="3543062631" sldId="258"/>
            <ac:spMk id="16" creationId="{A5B125E7-8FCF-4290-871D-69B98CCA88E9}"/>
          </ac:spMkLst>
        </pc:spChg>
        <pc:spChg chg="mod">
          <ac:chgData name="Zi yi Zhang (Chinasoft Shanghai)" userId="889434de-a257-482e-b37a-310609d597e0" providerId="ADAL" clId="{EE53F019-DD0D-4CD1-9461-B71B54998A72}" dt="2022-09-05T13:54:45.205" v="2115"/>
          <ac:spMkLst>
            <pc:docMk/>
            <pc:sldMk cId="3543062631" sldId="258"/>
            <ac:spMk id="17" creationId="{04749DCF-6912-479F-9EF9-85AF065CAEBB}"/>
          </ac:spMkLst>
        </pc:spChg>
        <pc:spChg chg="mod">
          <ac:chgData name="Zi yi Zhang (Chinasoft Shanghai)" userId="889434de-a257-482e-b37a-310609d597e0" providerId="ADAL" clId="{EE53F019-DD0D-4CD1-9461-B71B54998A72}" dt="2022-09-05T13:54:45.207" v="2119"/>
          <ac:spMkLst>
            <pc:docMk/>
            <pc:sldMk cId="3543062631" sldId="258"/>
            <ac:spMk id="18" creationId="{CD4B5829-C35E-4D0F-B548-E7EA4AFC3D56}"/>
          </ac:spMkLst>
        </pc:spChg>
        <pc:spChg chg="mod">
          <ac:chgData name="Zi yi Zhang (Chinasoft Shanghai)" userId="889434de-a257-482e-b37a-310609d597e0" providerId="ADAL" clId="{EE53F019-DD0D-4CD1-9461-B71B54998A72}" dt="2022-09-05T13:54:45.211" v="2123" actId="947"/>
          <ac:spMkLst>
            <pc:docMk/>
            <pc:sldMk cId="3543062631" sldId="258"/>
            <ac:spMk id="19" creationId="{67A40B13-A166-4B39-AA1C-393C5D0BA4CD}"/>
          </ac:spMkLst>
        </pc:spChg>
        <pc:spChg chg="mod">
          <ac:chgData name="Zi yi Zhang (Chinasoft Shanghai)" userId="889434de-a257-482e-b37a-310609d597e0" providerId="ADAL" clId="{EE53F019-DD0D-4CD1-9461-B71B54998A72}" dt="2022-09-05T13:54:45.213" v="2127"/>
          <ac:spMkLst>
            <pc:docMk/>
            <pc:sldMk cId="3543062631" sldId="258"/>
            <ac:spMk id="20" creationId="{253744C9-61F4-43B3-9495-BEE13EF4FAF5}"/>
          </ac:spMkLst>
        </pc:spChg>
        <pc:spChg chg="mod">
          <ac:chgData name="Zi yi Zhang (Chinasoft Shanghai)" userId="889434de-a257-482e-b37a-310609d597e0" providerId="ADAL" clId="{EE53F019-DD0D-4CD1-9461-B71B54998A72}" dt="2022-09-05T13:54:45.216" v="2131"/>
          <ac:spMkLst>
            <pc:docMk/>
            <pc:sldMk cId="3543062631" sldId="258"/>
            <ac:spMk id="21" creationId="{E6E61B93-6F4F-49D1-AAC4-3766C9062FCB}"/>
          </ac:spMkLst>
        </pc:spChg>
        <pc:spChg chg="mod">
          <ac:chgData name="Zi yi Zhang (Chinasoft Shanghai)" userId="889434de-a257-482e-b37a-310609d597e0" providerId="ADAL" clId="{EE53F019-DD0D-4CD1-9461-B71B54998A72}" dt="2022-09-05T13:54:45.219" v="2135"/>
          <ac:spMkLst>
            <pc:docMk/>
            <pc:sldMk cId="3543062631" sldId="258"/>
            <ac:spMk id="22" creationId="{DFD0118E-3617-4517-ABF8-7A43D4401F5C}"/>
          </ac:spMkLst>
        </pc:spChg>
        <pc:spChg chg="mod">
          <ac:chgData name="Zi yi Zhang (Chinasoft Shanghai)" userId="889434de-a257-482e-b37a-310609d597e0" providerId="ADAL" clId="{EE53F019-DD0D-4CD1-9461-B71B54998A72}" dt="2022-09-05T13:54:45.221" v="2139"/>
          <ac:spMkLst>
            <pc:docMk/>
            <pc:sldMk cId="3543062631" sldId="258"/>
            <ac:spMk id="23" creationId="{BC6009C0-9309-4746-9B0E-2CF58FE0F403}"/>
          </ac:spMkLst>
        </pc:spChg>
        <pc:spChg chg="mod">
          <ac:chgData name="Zi yi Zhang (Chinasoft Shanghai)" userId="889434de-a257-482e-b37a-310609d597e0" providerId="ADAL" clId="{EE53F019-DD0D-4CD1-9461-B71B54998A72}" dt="2022-09-05T13:54:45.225" v="2143" actId="947"/>
          <ac:spMkLst>
            <pc:docMk/>
            <pc:sldMk cId="3543062631" sldId="258"/>
            <ac:spMk id="24" creationId="{A1335E39-581B-49A9-A243-0800487CC910}"/>
          </ac:spMkLst>
        </pc:spChg>
        <pc:spChg chg="mod">
          <ac:chgData name="Zi yi Zhang (Chinasoft Shanghai)" userId="889434de-a257-482e-b37a-310609d597e0" providerId="ADAL" clId="{EE53F019-DD0D-4CD1-9461-B71B54998A72}" dt="2022-09-05T13:54:45.496" v="2437" actId="947"/>
          <ac:spMkLst>
            <pc:docMk/>
            <pc:sldMk cId="3543062631" sldId="258"/>
            <ac:spMk id="25" creationId="{0EBE8678-DFCD-4A73-A6D8-4DBD7725BBD9}"/>
          </ac:spMkLst>
        </pc:spChg>
        <pc:spChg chg="mod">
          <ac:chgData name="Zi yi Zhang (Chinasoft Shanghai)" userId="889434de-a257-482e-b37a-310609d597e0" providerId="ADAL" clId="{EE53F019-DD0D-4CD1-9461-B71B54998A72}" dt="2022-09-05T13:54:45.228" v="2147"/>
          <ac:spMkLst>
            <pc:docMk/>
            <pc:sldMk cId="3543062631" sldId="258"/>
            <ac:spMk id="26" creationId="{D6D18E5A-21EE-4197-ABA9-0E565D60931A}"/>
          </ac:spMkLst>
        </pc:spChg>
        <pc:spChg chg="mod">
          <ac:chgData name="Zi yi Zhang (Chinasoft Shanghai)" userId="889434de-a257-482e-b37a-310609d597e0" providerId="ADAL" clId="{EE53F019-DD0D-4CD1-9461-B71B54998A72}" dt="2022-09-05T13:54:45.231" v="2151" actId="947"/>
          <ac:spMkLst>
            <pc:docMk/>
            <pc:sldMk cId="3543062631" sldId="258"/>
            <ac:spMk id="27" creationId="{ACB6C8EF-88D3-4E7C-8BF2-503C9F5E0A65}"/>
          </ac:spMkLst>
        </pc:spChg>
        <pc:spChg chg="mod">
          <ac:chgData name="Zi yi Zhang (Chinasoft Shanghai)" userId="889434de-a257-482e-b37a-310609d597e0" providerId="ADAL" clId="{EE53F019-DD0D-4CD1-9461-B71B54998A72}" dt="2022-09-05T13:54:45.235" v="2155" actId="947"/>
          <ac:spMkLst>
            <pc:docMk/>
            <pc:sldMk cId="3543062631" sldId="258"/>
            <ac:spMk id="28" creationId="{96EE1B30-9BF2-4C88-AB6C-1CCDB284141D}"/>
          </ac:spMkLst>
        </pc:spChg>
        <pc:spChg chg="mod">
          <ac:chgData name="Zi yi Zhang (Chinasoft Shanghai)" userId="889434de-a257-482e-b37a-310609d597e0" providerId="ADAL" clId="{EE53F019-DD0D-4CD1-9461-B71B54998A72}" dt="2022-09-05T13:54:45.237" v="2159"/>
          <ac:spMkLst>
            <pc:docMk/>
            <pc:sldMk cId="3543062631" sldId="258"/>
            <ac:spMk id="29" creationId="{60C38435-8F10-4E3F-8F3C-D9AB2A2BD146}"/>
          </ac:spMkLst>
        </pc:spChg>
        <pc:spChg chg="mod">
          <ac:chgData name="Zi yi Zhang (Chinasoft Shanghai)" userId="889434de-a257-482e-b37a-310609d597e0" providerId="ADAL" clId="{EE53F019-DD0D-4CD1-9461-B71B54998A72}" dt="2022-09-05T13:54:45.240" v="2163" actId="947"/>
          <ac:spMkLst>
            <pc:docMk/>
            <pc:sldMk cId="3543062631" sldId="258"/>
            <ac:spMk id="30" creationId="{7A6FA5D6-8B72-492F-A8C7-F46D78150103}"/>
          </ac:spMkLst>
        </pc:spChg>
        <pc:spChg chg="mod">
          <ac:chgData name="Zi yi Zhang (Chinasoft Shanghai)" userId="889434de-a257-482e-b37a-310609d597e0" providerId="ADAL" clId="{EE53F019-DD0D-4CD1-9461-B71B54998A72}" dt="2022-09-05T13:54:45.244" v="2167" actId="947"/>
          <ac:spMkLst>
            <pc:docMk/>
            <pc:sldMk cId="3543062631" sldId="258"/>
            <ac:spMk id="31" creationId="{C3EFF0BA-198F-4BCC-9CFB-167AE4099945}"/>
          </ac:spMkLst>
        </pc:spChg>
        <pc:spChg chg="mod">
          <ac:chgData name="Zi yi Zhang (Chinasoft Shanghai)" userId="889434de-a257-482e-b37a-310609d597e0" providerId="ADAL" clId="{EE53F019-DD0D-4CD1-9461-B71B54998A72}" dt="2022-09-05T13:54:45.246" v="2171"/>
          <ac:spMkLst>
            <pc:docMk/>
            <pc:sldMk cId="3543062631" sldId="258"/>
            <ac:spMk id="32" creationId="{E1B31112-3B38-4DCA-8A3E-12C230823948}"/>
          </ac:spMkLst>
        </pc:spChg>
        <pc:spChg chg="mod">
          <ac:chgData name="Zi yi Zhang (Chinasoft Shanghai)" userId="889434de-a257-482e-b37a-310609d597e0" providerId="ADAL" clId="{EE53F019-DD0D-4CD1-9461-B71B54998A72}" dt="2022-09-05T13:54:45.250" v="2175" actId="947"/>
          <ac:spMkLst>
            <pc:docMk/>
            <pc:sldMk cId="3543062631" sldId="258"/>
            <ac:spMk id="33" creationId="{7B8BDAAC-5099-44AC-8AE1-1AFDDE7EA9D1}"/>
          </ac:spMkLst>
        </pc:spChg>
        <pc:spChg chg="mod">
          <ac:chgData name="Zi yi Zhang (Chinasoft Shanghai)" userId="889434de-a257-482e-b37a-310609d597e0" providerId="ADAL" clId="{EE53F019-DD0D-4CD1-9461-B71B54998A72}" dt="2022-09-05T13:54:45.252" v="2179"/>
          <ac:spMkLst>
            <pc:docMk/>
            <pc:sldMk cId="3543062631" sldId="258"/>
            <ac:spMk id="34" creationId="{F5BD4D9F-8CA5-4D55-BEE4-FEC1C2DABD18}"/>
          </ac:spMkLst>
        </pc:spChg>
        <pc:spChg chg="mod">
          <ac:chgData name="Zi yi Zhang (Chinasoft Shanghai)" userId="889434de-a257-482e-b37a-310609d597e0" providerId="ADAL" clId="{EE53F019-DD0D-4CD1-9461-B71B54998A72}" dt="2022-09-05T13:54:45.256" v="2183" actId="947"/>
          <ac:spMkLst>
            <pc:docMk/>
            <pc:sldMk cId="3543062631" sldId="258"/>
            <ac:spMk id="35" creationId="{0B230E04-1D5B-40DA-A5C3-859ACC81E5CB}"/>
          </ac:spMkLst>
        </pc:spChg>
        <pc:spChg chg="mod">
          <ac:chgData name="Zi yi Zhang (Chinasoft Shanghai)" userId="889434de-a257-482e-b37a-310609d597e0" providerId="ADAL" clId="{EE53F019-DD0D-4CD1-9461-B71B54998A72}" dt="2022-09-05T13:54:45.259" v="2187" actId="947"/>
          <ac:spMkLst>
            <pc:docMk/>
            <pc:sldMk cId="3543062631" sldId="258"/>
            <ac:spMk id="36" creationId="{B233ABC8-0D95-4D19-B638-0CD6EC02DC81}"/>
          </ac:spMkLst>
        </pc:spChg>
        <pc:spChg chg="mod">
          <ac:chgData name="Zi yi Zhang (Chinasoft Shanghai)" userId="889434de-a257-482e-b37a-310609d597e0" providerId="ADAL" clId="{EE53F019-DD0D-4CD1-9461-B71B54998A72}" dt="2022-09-05T13:54:45.495" v="2435" actId="947"/>
          <ac:spMkLst>
            <pc:docMk/>
            <pc:sldMk cId="3543062631" sldId="258"/>
            <ac:spMk id="37" creationId="{2631AEA3-C8DB-43E9-A075-6789F8D61133}"/>
          </ac:spMkLst>
        </pc:spChg>
        <pc:spChg chg="mod">
          <ac:chgData name="Zi yi Zhang (Chinasoft Shanghai)" userId="889434de-a257-482e-b37a-310609d597e0" providerId="ADAL" clId="{EE53F019-DD0D-4CD1-9461-B71B54998A72}" dt="2022-09-05T13:54:45.263" v="2191" actId="947"/>
          <ac:spMkLst>
            <pc:docMk/>
            <pc:sldMk cId="3543062631" sldId="258"/>
            <ac:spMk id="38" creationId="{6B23E25D-11C8-4AFE-8CBA-FCBAAAE74E95}"/>
          </ac:spMkLst>
        </pc:spChg>
        <pc:spChg chg="mod">
          <ac:chgData name="Zi yi Zhang (Chinasoft Shanghai)" userId="889434de-a257-482e-b37a-310609d597e0" providerId="ADAL" clId="{EE53F019-DD0D-4CD1-9461-B71B54998A72}" dt="2022-09-05T13:54:45.267" v="2195" actId="947"/>
          <ac:spMkLst>
            <pc:docMk/>
            <pc:sldMk cId="3543062631" sldId="258"/>
            <ac:spMk id="39" creationId="{B0BECA99-F878-4625-9E4E-42FB25FFAF03}"/>
          </ac:spMkLst>
        </pc:spChg>
        <pc:spChg chg="mod">
          <ac:chgData name="Zi yi Zhang (Chinasoft Shanghai)" userId="889434de-a257-482e-b37a-310609d597e0" providerId="ADAL" clId="{EE53F019-DD0D-4CD1-9461-B71B54998A72}" dt="2022-09-05T13:54:45.269" v="2199"/>
          <ac:spMkLst>
            <pc:docMk/>
            <pc:sldMk cId="3543062631" sldId="258"/>
            <ac:spMk id="40" creationId="{8DC07AC5-384E-4AF8-BB93-03F25828972F}"/>
          </ac:spMkLst>
        </pc:spChg>
        <pc:spChg chg="mod">
          <ac:chgData name="Zi yi Zhang (Chinasoft Shanghai)" userId="889434de-a257-482e-b37a-310609d597e0" providerId="ADAL" clId="{EE53F019-DD0D-4CD1-9461-B71B54998A72}" dt="2022-09-05T13:54:45.272" v="2203"/>
          <ac:spMkLst>
            <pc:docMk/>
            <pc:sldMk cId="3543062631" sldId="258"/>
            <ac:spMk id="41" creationId="{05B8AC08-A3A3-4558-A885-52EA4EE4D6BD}"/>
          </ac:spMkLst>
        </pc:spChg>
        <pc:spChg chg="mod">
          <ac:chgData name="Zi yi Zhang (Chinasoft Shanghai)" userId="889434de-a257-482e-b37a-310609d597e0" providerId="ADAL" clId="{EE53F019-DD0D-4CD1-9461-B71B54998A72}" dt="2022-09-05T13:54:45.274" v="2207"/>
          <ac:spMkLst>
            <pc:docMk/>
            <pc:sldMk cId="3543062631" sldId="258"/>
            <ac:spMk id="42" creationId="{FA56FEFD-2B8E-41C8-A409-456F827BEBF8}"/>
          </ac:spMkLst>
        </pc:spChg>
        <pc:spChg chg="mod">
          <ac:chgData name="Zi yi Zhang (Chinasoft Shanghai)" userId="889434de-a257-482e-b37a-310609d597e0" providerId="ADAL" clId="{EE53F019-DD0D-4CD1-9461-B71B54998A72}" dt="2022-09-05T13:54:45.278" v="2211" actId="947"/>
          <ac:spMkLst>
            <pc:docMk/>
            <pc:sldMk cId="3543062631" sldId="258"/>
            <ac:spMk id="43" creationId="{7840AE16-9A83-4FA9-A9ED-0BBDC50E7DEC}"/>
          </ac:spMkLst>
        </pc:spChg>
        <pc:spChg chg="mod">
          <ac:chgData name="Zi yi Zhang (Chinasoft Shanghai)" userId="889434de-a257-482e-b37a-310609d597e0" providerId="ADAL" clId="{EE53F019-DD0D-4CD1-9461-B71B54998A72}" dt="2022-09-05T13:54:45.282" v="2215" actId="947"/>
          <ac:spMkLst>
            <pc:docMk/>
            <pc:sldMk cId="3543062631" sldId="258"/>
            <ac:spMk id="44" creationId="{3B4523C9-094E-4477-AFD0-632F37718A15}"/>
          </ac:spMkLst>
        </pc:spChg>
        <pc:spChg chg="mod">
          <ac:chgData name="Zi yi Zhang (Chinasoft Shanghai)" userId="889434de-a257-482e-b37a-310609d597e0" providerId="ADAL" clId="{EE53F019-DD0D-4CD1-9461-B71B54998A72}" dt="2022-09-05T13:54:45.284" v="2219"/>
          <ac:spMkLst>
            <pc:docMk/>
            <pc:sldMk cId="3543062631" sldId="258"/>
            <ac:spMk id="45" creationId="{97E827ED-33A0-4904-8BD1-D20A366E9C83}"/>
          </ac:spMkLst>
        </pc:spChg>
        <pc:spChg chg="mod">
          <ac:chgData name="Zi yi Zhang (Chinasoft Shanghai)" userId="889434de-a257-482e-b37a-310609d597e0" providerId="ADAL" clId="{EE53F019-DD0D-4CD1-9461-B71B54998A72}" dt="2022-09-05T13:54:45.287" v="2223"/>
          <ac:spMkLst>
            <pc:docMk/>
            <pc:sldMk cId="3543062631" sldId="258"/>
            <ac:spMk id="46" creationId="{4159ADCB-DEE8-4AC6-85B1-DB1A776B00D9}"/>
          </ac:spMkLst>
        </pc:spChg>
        <pc:spChg chg="mod">
          <ac:chgData name="Zi yi Zhang (Chinasoft Shanghai)" userId="889434de-a257-482e-b37a-310609d597e0" providerId="ADAL" clId="{EE53F019-DD0D-4CD1-9461-B71B54998A72}" dt="2022-09-05T13:54:45.290" v="2227"/>
          <ac:spMkLst>
            <pc:docMk/>
            <pc:sldMk cId="3543062631" sldId="258"/>
            <ac:spMk id="47" creationId="{8B89C292-16CC-48EA-A879-59E0FFBED672}"/>
          </ac:spMkLst>
        </pc:spChg>
        <pc:spChg chg="mod">
          <ac:chgData name="Zi yi Zhang (Chinasoft Shanghai)" userId="889434de-a257-482e-b37a-310609d597e0" providerId="ADAL" clId="{EE53F019-DD0D-4CD1-9461-B71B54998A72}" dt="2022-09-05T13:54:45.293" v="2231" actId="947"/>
          <ac:spMkLst>
            <pc:docMk/>
            <pc:sldMk cId="3543062631" sldId="258"/>
            <ac:spMk id="48" creationId="{82BA09AF-3280-4602-A6C9-8E67A386EE59}"/>
          </ac:spMkLst>
        </pc:spChg>
        <pc:spChg chg="mod">
          <ac:chgData name="Zi yi Zhang (Chinasoft Shanghai)" userId="889434de-a257-482e-b37a-310609d597e0" providerId="ADAL" clId="{EE53F019-DD0D-4CD1-9461-B71B54998A72}" dt="2022-09-05T13:54:45.492" v="2431" actId="947"/>
          <ac:spMkLst>
            <pc:docMk/>
            <pc:sldMk cId="3543062631" sldId="258"/>
            <ac:spMk id="49" creationId="{18E21CB8-44C3-4E33-917F-FCAE424194E2}"/>
          </ac:spMkLst>
        </pc:spChg>
        <pc:spChg chg="mod">
          <ac:chgData name="Zi yi Zhang (Chinasoft Shanghai)" userId="889434de-a257-482e-b37a-310609d597e0" providerId="ADAL" clId="{EE53F019-DD0D-4CD1-9461-B71B54998A72}" dt="2022-09-05T13:54:45.296" v="2235"/>
          <ac:spMkLst>
            <pc:docMk/>
            <pc:sldMk cId="3543062631" sldId="258"/>
            <ac:spMk id="50" creationId="{1D9CE4BB-5494-49BE-943F-D2A6AF200B71}"/>
          </ac:spMkLst>
        </pc:spChg>
        <pc:spChg chg="mod">
          <ac:chgData name="Zi yi Zhang (Chinasoft Shanghai)" userId="889434de-a257-482e-b37a-310609d597e0" providerId="ADAL" clId="{EE53F019-DD0D-4CD1-9461-B71B54998A72}" dt="2022-09-05T13:54:45.298" v="2239"/>
          <ac:spMkLst>
            <pc:docMk/>
            <pc:sldMk cId="3543062631" sldId="258"/>
            <ac:spMk id="51" creationId="{1EAAFB49-9985-4F15-84CE-B99AB74D45C0}"/>
          </ac:spMkLst>
        </pc:spChg>
        <pc:spChg chg="mod">
          <ac:chgData name="Zi yi Zhang (Chinasoft Shanghai)" userId="889434de-a257-482e-b37a-310609d597e0" providerId="ADAL" clId="{EE53F019-DD0D-4CD1-9461-B71B54998A72}" dt="2022-09-05T13:54:45.301" v="2243"/>
          <ac:spMkLst>
            <pc:docMk/>
            <pc:sldMk cId="3543062631" sldId="258"/>
            <ac:spMk id="52" creationId="{84689B02-E854-4855-BB2F-B91D5743FF28}"/>
          </ac:spMkLst>
        </pc:spChg>
        <pc:spChg chg="mod">
          <ac:chgData name="Zi yi Zhang (Chinasoft Shanghai)" userId="889434de-a257-482e-b37a-310609d597e0" providerId="ADAL" clId="{EE53F019-DD0D-4CD1-9461-B71B54998A72}" dt="2022-09-05T13:54:45.305" v="2247" actId="947"/>
          <ac:spMkLst>
            <pc:docMk/>
            <pc:sldMk cId="3543062631" sldId="258"/>
            <ac:spMk id="53" creationId="{D4EF8D45-2923-48DF-9D8B-CD13AC938B91}"/>
          </ac:spMkLst>
        </pc:spChg>
        <pc:spChg chg="mod">
          <ac:chgData name="Zi yi Zhang (Chinasoft Shanghai)" userId="889434de-a257-482e-b37a-310609d597e0" providerId="ADAL" clId="{EE53F019-DD0D-4CD1-9461-B71B54998A72}" dt="2022-09-05T13:54:45.309" v="2251" actId="947"/>
          <ac:spMkLst>
            <pc:docMk/>
            <pc:sldMk cId="3543062631" sldId="258"/>
            <ac:spMk id="54" creationId="{F5754E44-9B31-494F-BCF8-0E886586C823}"/>
          </ac:spMkLst>
        </pc:spChg>
        <pc:spChg chg="mod">
          <ac:chgData name="Zi yi Zhang (Chinasoft Shanghai)" userId="889434de-a257-482e-b37a-310609d597e0" providerId="ADAL" clId="{EE53F019-DD0D-4CD1-9461-B71B54998A72}" dt="2022-09-05T13:54:45.311" v="2255"/>
          <ac:spMkLst>
            <pc:docMk/>
            <pc:sldMk cId="3543062631" sldId="258"/>
            <ac:spMk id="55" creationId="{8FCD058F-14E3-438D-A527-0934518304CF}"/>
          </ac:spMkLst>
        </pc:spChg>
        <pc:spChg chg="mod">
          <ac:chgData name="Zi yi Zhang (Chinasoft Shanghai)" userId="889434de-a257-482e-b37a-310609d597e0" providerId="ADAL" clId="{EE53F019-DD0D-4CD1-9461-B71B54998A72}" dt="2022-09-05T13:54:45.314" v="2259"/>
          <ac:spMkLst>
            <pc:docMk/>
            <pc:sldMk cId="3543062631" sldId="258"/>
            <ac:spMk id="56" creationId="{6F46B7E1-856D-4857-867B-941EA538BAFE}"/>
          </ac:spMkLst>
        </pc:spChg>
        <pc:spChg chg="mod">
          <ac:chgData name="Zi yi Zhang (Chinasoft Shanghai)" userId="889434de-a257-482e-b37a-310609d597e0" providerId="ADAL" clId="{EE53F019-DD0D-4CD1-9461-B71B54998A72}" dt="2022-09-05T13:54:45.317" v="2263"/>
          <ac:spMkLst>
            <pc:docMk/>
            <pc:sldMk cId="3543062631" sldId="258"/>
            <ac:spMk id="57" creationId="{1F2953A4-CFAA-4FBC-AB8F-71A8267C7E21}"/>
          </ac:spMkLst>
        </pc:spChg>
        <pc:spChg chg="mod">
          <ac:chgData name="Zi yi Zhang (Chinasoft Shanghai)" userId="889434de-a257-482e-b37a-310609d597e0" providerId="ADAL" clId="{EE53F019-DD0D-4CD1-9461-B71B54998A72}" dt="2022-09-05T13:54:45.319" v="2267"/>
          <ac:spMkLst>
            <pc:docMk/>
            <pc:sldMk cId="3543062631" sldId="258"/>
            <ac:spMk id="58" creationId="{3255E501-9B55-49C4-8AC2-78F1A5630E8E}"/>
          </ac:spMkLst>
        </pc:spChg>
        <pc:spChg chg="mod">
          <ac:chgData name="Zi yi Zhang (Chinasoft Shanghai)" userId="889434de-a257-482e-b37a-310609d597e0" providerId="ADAL" clId="{EE53F019-DD0D-4CD1-9461-B71B54998A72}" dt="2022-09-05T13:54:45.322" v="2271"/>
          <ac:spMkLst>
            <pc:docMk/>
            <pc:sldMk cId="3543062631" sldId="258"/>
            <ac:spMk id="59" creationId="{D05FC118-DC59-4C93-AF74-72A37C1CB89D}"/>
          </ac:spMkLst>
        </pc:spChg>
        <pc:spChg chg="mod">
          <ac:chgData name="Zi yi Zhang (Chinasoft Shanghai)" userId="889434de-a257-482e-b37a-310609d597e0" providerId="ADAL" clId="{EE53F019-DD0D-4CD1-9461-B71B54998A72}" dt="2022-09-05T13:54:45.325" v="2275"/>
          <ac:spMkLst>
            <pc:docMk/>
            <pc:sldMk cId="3543062631" sldId="258"/>
            <ac:spMk id="60" creationId="{107CFE5D-A8B3-441A-A5EB-6F3DF5953553}"/>
          </ac:spMkLst>
        </pc:spChg>
        <pc:spChg chg="mod">
          <ac:chgData name="Zi yi Zhang (Chinasoft Shanghai)" userId="889434de-a257-482e-b37a-310609d597e0" providerId="ADAL" clId="{EE53F019-DD0D-4CD1-9461-B71B54998A72}" dt="2022-09-05T13:54:45.495" v="2436"/>
          <ac:spMkLst>
            <pc:docMk/>
            <pc:sldMk cId="3543062631" sldId="258"/>
            <ac:spMk id="61" creationId="{94E62D40-606F-472E-8439-601DAEB2D751}"/>
          </ac:spMkLst>
        </pc:spChg>
        <pc:spChg chg="mod">
          <ac:chgData name="Zi yi Zhang (Chinasoft Shanghai)" userId="889434de-a257-482e-b37a-310609d597e0" providerId="ADAL" clId="{EE53F019-DD0D-4CD1-9461-B71B54998A72}" dt="2022-09-05T13:54:45.328" v="2279"/>
          <ac:spMkLst>
            <pc:docMk/>
            <pc:sldMk cId="3543062631" sldId="258"/>
            <ac:spMk id="62" creationId="{2B493A9F-5FC0-4125-AC5A-3BD01B9255D6}"/>
          </ac:spMkLst>
        </pc:spChg>
        <pc:spChg chg="mod">
          <ac:chgData name="Zi yi Zhang (Chinasoft Shanghai)" userId="889434de-a257-482e-b37a-310609d597e0" providerId="ADAL" clId="{EE53F019-DD0D-4CD1-9461-B71B54998A72}" dt="2022-09-05T13:54:45.330" v="2283"/>
          <ac:spMkLst>
            <pc:docMk/>
            <pc:sldMk cId="3543062631" sldId="258"/>
            <ac:spMk id="63" creationId="{DE5548A7-4BAE-45F3-8AD5-76BC0A3430EF}"/>
          </ac:spMkLst>
        </pc:spChg>
        <pc:spChg chg="mod">
          <ac:chgData name="Zi yi Zhang (Chinasoft Shanghai)" userId="889434de-a257-482e-b37a-310609d597e0" providerId="ADAL" clId="{EE53F019-DD0D-4CD1-9461-B71B54998A72}" dt="2022-09-05T13:54:45.333" v="2287"/>
          <ac:spMkLst>
            <pc:docMk/>
            <pc:sldMk cId="3543062631" sldId="258"/>
            <ac:spMk id="64" creationId="{F96E6EA0-8D92-47CC-ABF1-FEE70B773C10}"/>
          </ac:spMkLst>
        </pc:spChg>
        <pc:spChg chg="mod">
          <ac:chgData name="Zi yi Zhang (Chinasoft Shanghai)" userId="889434de-a257-482e-b37a-310609d597e0" providerId="ADAL" clId="{EE53F019-DD0D-4CD1-9461-B71B54998A72}" dt="2022-09-05T13:54:45.336" v="2291"/>
          <ac:spMkLst>
            <pc:docMk/>
            <pc:sldMk cId="3543062631" sldId="258"/>
            <ac:spMk id="65" creationId="{B85DD1F4-12FA-4735-8152-277E69A882E3}"/>
          </ac:spMkLst>
        </pc:spChg>
        <pc:spChg chg="mod">
          <ac:chgData name="Zi yi Zhang (Chinasoft Shanghai)" userId="889434de-a257-482e-b37a-310609d597e0" providerId="ADAL" clId="{EE53F019-DD0D-4CD1-9461-B71B54998A72}" dt="2022-09-05T13:54:45.339" v="2295"/>
          <ac:spMkLst>
            <pc:docMk/>
            <pc:sldMk cId="3543062631" sldId="258"/>
            <ac:spMk id="66" creationId="{9AE22C29-FB71-4010-97E1-E4830BD62662}"/>
          </ac:spMkLst>
        </pc:spChg>
        <pc:spChg chg="mod">
          <ac:chgData name="Zi yi Zhang (Chinasoft Shanghai)" userId="889434de-a257-482e-b37a-310609d597e0" providerId="ADAL" clId="{EE53F019-DD0D-4CD1-9461-B71B54998A72}" dt="2022-09-05T13:54:45.342" v="2299"/>
          <ac:spMkLst>
            <pc:docMk/>
            <pc:sldMk cId="3543062631" sldId="258"/>
            <ac:spMk id="67" creationId="{D9DF1DBA-C599-49FB-8D19-DF26F847D913}"/>
          </ac:spMkLst>
        </pc:spChg>
        <pc:spChg chg="mod">
          <ac:chgData name="Zi yi Zhang (Chinasoft Shanghai)" userId="889434de-a257-482e-b37a-310609d597e0" providerId="ADAL" clId="{EE53F019-DD0D-4CD1-9461-B71B54998A72}" dt="2022-09-05T13:54:45.344" v="2303"/>
          <ac:spMkLst>
            <pc:docMk/>
            <pc:sldMk cId="3543062631" sldId="258"/>
            <ac:spMk id="68" creationId="{3BAA52A9-BAE2-49B5-A9E5-0FB096F1630B}"/>
          </ac:spMkLst>
        </pc:spChg>
        <pc:spChg chg="mod">
          <ac:chgData name="Zi yi Zhang (Chinasoft Shanghai)" userId="889434de-a257-482e-b37a-310609d597e0" providerId="ADAL" clId="{EE53F019-DD0D-4CD1-9461-B71B54998A72}" dt="2022-09-05T13:54:45.347" v="2307"/>
          <ac:spMkLst>
            <pc:docMk/>
            <pc:sldMk cId="3543062631" sldId="258"/>
            <ac:spMk id="69" creationId="{CB1F2F14-E576-44E0-A95C-8F27EF9DAB52}"/>
          </ac:spMkLst>
        </pc:spChg>
        <pc:spChg chg="mod">
          <ac:chgData name="Zi yi Zhang (Chinasoft Shanghai)" userId="889434de-a257-482e-b37a-310609d597e0" providerId="ADAL" clId="{EE53F019-DD0D-4CD1-9461-B71B54998A72}" dt="2022-09-05T13:54:45.350" v="2311"/>
          <ac:spMkLst>
            <pc:docMk/>
            <pc:sldMk cId="3543062631" sldId="258"/>
            <ac:spMk id="70" creationId="{565341FA-6AEC-4287-9FF8-A6759EABA54F}"/>
          </ac:spMkLst>
        </pc:spChg>
        <pc:spChg chg="mod">
          <ac:chgData name="Zi yi Zhang (Chinasoft Shanghai)" userId="889434de-a257-482e-b37a-310609d597e0" providerId="ADAL" clId="{EE53F019-DD0D-4CD1-9461-B71B54998A72}" dt="2022-09-05T13:54:45.353" v="2315"/>
          <ac:spMkLst>
            <pc:docMk/>
            <pc:sldMk cId="3543062631" sldId="258"/>
            <ac:spMk id="71" creationId="{58D12CC4-7697-48A9-A981-97E6415918E7}"/>
          </ac:spMkLst>
        </pc:spChg>
        <pc:spChg chg="mod">
          <ac:chgData name="Zi yi Zhang (Chinasoft Shanghai)" userId="889434de-a257-482e-b37a-310609d597e0" providerId="ADAL" clId="{EE53F019-DD0D-4CD1-9461-B71B54998A72}" dt="2022-09-05T13:54:45.356" v="2319"/>
          <ac:spMkLst>
            <pc:docMk/>
            <pc:sldMk cId="3543062631" sldId="258"/>
            <ac:spMk id="72" creationId="{7533E4A6-DE31-426E-9DFD-F4E350107FBB}"/>
          </ac:spMkLst>
        </pc:spChg>
        <pc:spChg chg="mod">
          <ac:chgData name="Zi yi Zhang (Chinasoft Shanghai)" userId="889434de-a257-482e-b37a-310609d597e0" providerId="ADAL" clId="{EE53F019-DD0D-4CD1-9461-B71B54998A72}" dt="2022-09-05T13:54:45.493" v="2433"/>
          <ac:spMkLst>
            <pc:docMk/>
            <pc:sldMk cId="3543062631" sldId="258"/>
            <ac:spMk id="73" creationId="{56E1423B-6CCB-41C6-945F-0B25D9517F54}"/>
          </ac:spMkLst>
        </pc:spChg>
        <pc:spChg chg="mod">
          <ac:chgData name="Zi yi Zhang (Chinasoft Shanghai)" userId="889434de-a257-482e-b37a-310609d597e0" providerId="ADAL" clId="{EE53F019-DD0D-4CD1-9461-B71B54998A72}" dt="2022-09-05T13:54:45.360" v="2323"/>
          <ac:spMkLst>
            <pc:docMk/>
            <pc:sldMk cId="3543062631" sldId="258"/>
            <ac:spMk id="74" creationId="{386FB6FF-F461-4A5F-BDB6-108E557D6403}"/>
          </ac:spMkLst>
        </pc:spChg>
        <pc:spChg chg="mod">
          <ac:chgData name="Zi yi Zhang (Chinasoft Shanghai)" userId="889434de-a257-482e-b37a-310609d597e0" providerId="ADAL" clId="{EE53F019-DD0D-4CD1-9461-B71B54998A72}" dt="2022-09-05T13:54:45.363" v="2327"/>
          <ac:spMkLst>
            <pc:docMk/>
            <pc:sldMk cId="3543062631" sldId="258"/>
            <ac:spMk id="75" creationId="{4DDDCFEE-EBD6-4A12-8B9E-4CCD67D0FE6F}"/>
          </ac:spMkLst>
        </pc:spChg>
        <pc:spChg chg="mod">
          <ac:chgData name="Zi yi Zhang (Chinasoft Shanghai)" userId="889434de-a257-482e-b37a-310609d597e0" providerId="ADAL" clId="{EE53F019-DD0D-4CD1-9461-B71B54998A72}" dt="2022-09-05T13:54:45.366" v="2331"/>
          <ac:spMkLst>
            <pc:docMk/>
            <pc:sldMk cId="3543062631" sldId="258"/>
            <ac:spMk id="76" creationId="{B7F833DD-2E83-4DCB-9CF2-03457904D1E4}"/>
          </ac:spMkLst>
        </pc:spChg>
        <pc:spChg chg="mod">
          <ac:chgData name="Zi yi Zhang (Chinasoft Shanghai)" userId="889434de-a257-482e-b37a-310609d597e0" providerId="ADAL" clId="{EE53F019-DD0D-4CD1-9461-B71B54998A72}" dt="2022-09-05T13:54:45.369" v="2335" actId="947"/>
          <ac:spMkLst>
            <pc:docMk/>
            <pc:sldMk cId="3543062631" sldId="258"/>
            <ac:spMk id="77" creationId="{0763FCB0-CC4D-48BD-A6FC-47285706098A}"/>
          </ac:spMkLst>
        </pc:spChg>
        <pc:spChg chg="mod">
          <ac:chgData name="Zi yi Zhang (Chinasoft Shanghai)" userId="889434de-a257-482e-b37a-310609d597e0" providerId="ADAL" clId="{EE53F019-DD0D-4CD1-9461-B71B54998A72}" dt="2022-09-05T13:54:45.372" v="2339"/>
          <ac:spMkLst>
            <pc:docMk/>
            <pc:sldMk cId="3543062631" sldId="258"/>
            <ac:spMk id="78" creationId="{B3BA6B19-31A9-46D4-9385-E51431FC0567}"/>
          </ac:spMkLst>
        </pc:spChg>
        <pc:spChg chg="mod">
          <ac:chgData name="Zi yi Zhang (Chinasoft Shanghai)" userId="889434de-a257-482e-b37a-310609d597e0" providerId="ADAL" clId="{EE53F019-DD0D-4CD1-9461-B71B54998A72}" dt="2022-09-05T13:54:45.375" v="2343"/>
          <ac:spMkLst>
            <pc:docMk/>
            <pc:sldMk cId="3543062631" sldId="258"/>
            <ac:spMk id="79" creationId="{39ABAAF0-1B4F-4994-8F57-F9349E48B524}"/>
          </ac:spMkLst>
        </pc:spChg>
        <pc:spChg chg="mod">
          <ac:chgData name="Zi yi Zhang (Chinasoft Shanghai)" userId="889434de-a257-482e-b37a-310609d597e0" providerId="ADAL" clId="{EE53F019-DD0D-4CD1-9461-B71B54998A72}" dt="2022-09-05T13:54:45.378" v="2347"/>
          <ac:spMkLst>
            <pc:docMk/>
            <pc:sldMk cId="3543062631" sldId="258"/>
            <ac:spMk id="80" creationId="{A06BB8F6-91AA-48C3-ABF5-ED3EC34E1110}"/>
          </ac:spMkLst>
        </pc:spChg>
        <pc:spChg chg="mod">
          <ac:chgData name="Zi yi Zhang (Chinasoft Shanghai)" userId="889434de-a257-482e-b37a-310609d597e0" providerId="ADAL" clId="{EE53F019-DD0D-4CD1-9461-B71B54998A72}" dt="2022-09-05T13:54:45.380" v="2351"/>
          <ac:spMkLst>
            <pc:docMk/>
            <pc:sldMk cId="3543062631" sldId="258"/>
            <ac:spMk id="81" creationId="{D72CE047-4EBA-4A75-B9C5-FA2E1E51DAAC}"/>
          </ac:spMkLst>
        </pc:spChg>
        <pc:spChg chg="mod">
          <ac:chgData name="Zi yi Zhang (Chinasoft Shanghai)" userId="889434de-a257-482e-b37a-310609d597e0" providerId="ADAL" clId="{EE53F019-DD0D-4CD1-9461-B71B54998A72}" dt="2022-09-05T13:54:45.383" v="2355"/>
          <ac:spMkLst>
            <pc:docMk/>
            <pc:sldMk cId="3543062631" sldId="258"/>
            <ac:spMk id="82" creationId="{167C15DD-6DBC-4DD4-883A-AF07BB25BA92}"/>
          </ac:spMkLst>
        </pc:spChg>
        <pc:spChg chg="mod">
          <ac:chgData name="Zi yi Zhang (Chinasoft Shanghai)" userId="889434de-a257-482e-b37a-310609d597e0" providerId="ADAL" clId="{EE53F019-DD0D-4CD1-9461-B71B54998A72}" dt="2022-09-05T13:54:45.386" v="2359"/>
          <ac:spMkLst>
            <pc:docMk/>
            <pc:sldMk cId="3543062631" sldId="258"/>
            <ac:spMk id="83" creationId="{1BE701C2-3D99-401D-8DEB-A99BC76B6D1D}"/>
          </ac:spMkLst>
        </pc:spChg>
        <pc:spChg chg="mod">
          <ac:chgData name="Zi yi Zhang (Chinasoft Shanghai)" userId="889434de-a257-482e-b37a-310609d597e0" providerId="ADAL" clId="{EE53F019-DD0D-4CD1-9461-B71B54998A72}" dt="2022-09-05T13:54:45.389" v="2363"/>
          <ac:spMkLst>
            <pc:docMk/>
            <pc:sldMk cId="3543062631" sldId="258"/>
            <ac:spMk id="84" creationId="{14287C77-4B67-4E5C-8C2A-3670862478FD}"/>
          </ac:spMkLst>
        </pc:spChg>
        <pc:spChg chg="mod">
          <ac:chgData name="Zi yi Zhang (Chinasoft Shanghai)" userId="889434de-a257-482e-b37a-310609d597e0" providerId="ADAL" clId="{EE53F019-DD0D-4CD1-9461-B71B54998A72}" dt="2022-09-05T13:54:45.497" v="2439"/>
          <ac:spMkLst>
            <pc:docMk/>
            <pc:sldMk cId="3543062631" sldId="258"/>
            <ac:spMk id="85" creationId="{9C9CFE55-A88C-4959-BE86-0C947C2F6AAD}"/>
          </ac:spMkLst>
        </pc:spChg>
        <pc:spChg chg="mod">
          <ac:chgData name="Zi yi Zhang (Chinasoft Shanghai)" userId="889434de-a257-482e-b37a-310609d597e0" providerId="ADAL" clId="{EE53F019-DD0D-4CD1-9461-B71B54998A72}" dt="2022-09-05T13:54:45.391" v="2367"/>
          <ac:spMkLst>
            <pc:docMk/>
            <pc:sldMk cId="3543062631" sldId="258"/>
            <ac:spMk id="86" creationId="{C49B148F-3DC7-48C4-91F2-4221697B1B72}"/>
          </ac:spMkLst>
        </pc:spChg>
        <pc:spChg chg="mod">
          <ac:chgData name="Zi yi Zhang (Chinasoft Shanghai)" userId="889434de-a257-482e-b37a-310609d597e0" providerId="ADAL" clId="{EE53F019-DD0D-4CD1-9461-B71B54998A72}" dt="2022-09-05T13:54:45.394" v="2371"/>
          <ac:spMkLst>
            <pc:docMk/>
            <pc:sldMk cId="3543062631" sldId="258"/>
            <ac:spMk id="87" creationId="{502A3E9F-0B6A-485C-8312-51A5F8B53A47}"/>
          </ac:spMkLst>
        </pc:spChg>
        <pc:spChg chg="mod">
          <ac:chgData name="Zi yi Zhang (Chinasoft Shanghai)" userId="889434de-a257-482e-b37a-310609d597e0" providerId="ADAL" clId="{EE53F019-DD0D-4CD1-9461-B71B54998A72}" dt="2022-09-05T13:54:45.397" v="2375"/>
          <ac:spMkLst>
            <pc:docMk/>
            <pc:sldMk cId="3543062631" sldId="258"/>
            <ac:spMk id="88" creationId="{1736D6B0-FBAF-495A-9B44-887063FFAD8D}"/>
          </ac:spMkLst>
        </pc:spChg>
        <pc:spChg chg="mod">
          <ac:chgData name="Zi yi Zhang (Chinasoft Shanghai)" userId="889434de-a257-482e-b37a-310609d597e0" providerId="ADAL" clId="{EE53F019-DD0D-4CD1-9461-B71B54998A72}" dt="2022-09-05T13:54:45.399" v="2379"/>
          <ac:spMkLst>
            <pc:docMk/>
            <pc:sldMk cId="3543062631" sldId="258"/>
            <ac:spMk id="89" creationId="{F68EF4B3-8045-490E-8F39-7C82627F4B60}"/>
          </ac:spMkLst>
        </pc:spChg>
        <pc:spChg chg="mod">
          <ac:chgData name="Zi yi Zhang (Chinasoft Shanghai)" userId="889434de-a257-482e-b37a-310609d597e0" providerId="ADAL" clId="{EE53F019-DD0D-4CD1-9461-B71B54998A72}" dt="2022-09-05T13:54:45.402" v="2383"/>
          <ac:spMkLst>
            <pc:docMk/>
            <pc:sldMk cId="3543062631" sldId="258"/>
            <ac:spMk id="90" creationId="{63175BE0-07AA-4DEA-BBCB-1A6E33F780AE}"/>
          </ac:spMkLst>
        </pc:spChg>
        <pc:spChg chg="mod">
          <ac:chgData name="Zi yi Zhang (Chinasoft Shanghai)" userId="889434de-a257-482e-b37a-310609d597e0" providerId="ADAL" clId="{EE53F019-DD0D-4CD1-9461-B71B54998A72}" dt="2022-09-05T13:54:45.405" v="2387"/>
          <ac:spMkLst>
            <pc:docMk/>
            <pc:sldMk cId="3543062631" sldId="258"/>
            <ac:spMk id="91" creationId="{83726B1B-4424-443D-BE43-BEEC88F754B0}"/>
          </ac:spMkLst>
        </pc:spChg>
        <pc:spChg chg="mod">
          <ac:chgData name="Zi yi Zhang (Chinasoft Shanghai)" userId="889434de-a257-482e-b37a-310609d597e0" providerId="ADAL" clId="{EE53F019-DD0D-4CD1-9461-B71B54998A72}" dt="2022-09-05T13:54:45.407" v="2391"/>
          <ac:spMkLst>
            <pc:docMk/>
            <pc:sldMk cId="3543062631" sldId="258"/>
            <ac:spMk id="92" creationId="{4AB81843-6965-4E37-8E9A-6B409575B8A4}"/>
          </ac:spMkLst>
        </pc:spChg>
        <pc:spChg chg="mod">
          <ac:chgData name="Zi yi Zhang (Chinasoft Shanghai)" userId="889434de-a257-482e-b37a-310609d597e0" providerId="ADAL" clId="{EE53F019-DD0D-4CD1-9461-B71B54998A72}" dt="2022-09-05T13:54:45.410" v="2395"/>
          <ac:spMkLst>
            <pc:docMk/>
            <pc:sldMk cId="3543062631" sldId="258"/>
            <ac:spMk id="93" creationId="{F67A1ED5-AE47-4CFB-82D4-2793A90A96DD}"/>
          </ac:spMkLst>
        </pc:spChg>
        <pc:spChg chg="mod">
          <ac:chgData name="Zi yi Zhang (Chinasoft Shanghai)" userId="889434de-a257-482e-b37a-310609d597e0" providerId="ADAL" clId="{EE53F019-DD0D-4CD1-9461-B71B54998A72}" dt="2022-09-05T13:54:45.413" v="2399"/>
          <ac:spMkLst>
            <pc:docMk/>
            <pc:sldMk cId="3543062631" sldId="258"/>
            <ac:spMk id="94" creationId="{2C2F66E7-F681-445D-8BD5-4B352157B32E}"/>
          </ac:spMkLst>
        </pc:spChg>
        <pc:spChg chg="mod">
          <ac:chgData name="Zi yi Zhang (Chinasoft Shanghai)" userId="889434de-a257-482e-b37a-310609d597e0" providerId="ADAL" clId="{EE53F019-DD0D-4CD1-9461-B71B54998A72}" dt="2022-09-05T13:54:45.161" v="2063" actId="947"/>
          <ac:spMkLst>
            <pc:docMk/>
            <pc:sldMk cId="3543062631" sldId="258"/>
            <ac:spMk id="95" creationId="{C795E208-087A-4A68-9BBB-5C180E7ED366}"/>
          </ac:spMkLst>
        </pc:spChg>
        <pc:spChg chg="mod">
          <ac:chgData name="Zi yi Zhang (Chinasoft Shanghai)" userId="889434de-a257-482e-b37a-310609d597e0" providerId="ADAL" clId="{EE53F019-DD0D-4CD1-9461-B71B54998A72}" dt="2022-09-05T13:54:45.165" v="2067" actId="947"/>
          <ac:spMkLst>
            <pc:docMk/>
            <pc:sldMk cId="3543062631" sldId="258"/>
            <ac:spMk id="96" creationId="{1471A17A-55BE-4A76-BF6F-D201DBDE67E8}"/>
          </ac:spMkLst>
        </pc:spChg>
        <pc:spChg chg="mod">
          <ac:chgData name="Zi yi Zhang (Chinasoft Shanghai)" userId="889434de-a257-482e-b37a-310609d597e0" providerId="ADAL" clId="{EE53F019-DD0D-4CD1-9461-B71B54998A72}" dt="2022-09-05T13:54:45.169" v="2071" actId="947"/>
          <ac:spMkLst>
            <pc:docMk/>
            <pc:sldMk cId="3543062631" sldId="258"/>
            <ac:spMk id="97" creationId="{1D928AD9-34CF-4AE2-ABC3-DC4E2AB7284F}"/>
          </ac:spMkLst>
        </pc:spChg>
        <pc:spChg chg="mod">
          <ac:chgData name="Zi yi Zhang (Chinasoft Shanghai)" userId="889434de-a257-482e-b37a-310609d597e0" providerId="ADAL" clId="{EE53F019-DD0D-4CD1-9461-B71B54998A72}" dt="2022-09-05T13:54:45.429" v="2403" actId="947"/>
          <ac:spMkLst>
            <pc:docMk/>
            <pc:sldMk cId="3543062631" sldId="258"/>
            <ac:spMk id="100" creationId="{696FA230-736E-4BF5-9AD2-B7921D824936}"/>
          </ac:spMkLst>
        </pc:spChg>
        <pc:spChg chg="mod">
          <ac:chgData name="Zi yi Zhang (Chinasoft Shanghai)" userId="889434de-a257-482e-b37a-310609d597e0" providerId="ADAL" clId="{EE53F019-DD0D-4CD1-9461-B71B54998A72}" dt="2022-09-05T13:54:45.497" v="2438" actId="947"/>
          <ac:spMkLst>
            <pc:docMk/>
            <pc:sldMk cId="3543062631" sldId="258"/>
            <ac:spMk id="101" creationId="{E993F56B-F57D-4CFB-9C3F-D10A04978001}"/>
          </ac:spMkLst>
        </pc:spChg>
        <pc:spChg chg="mod">
          <ac:chgData name="Zi yi Zhang (Chinasoft Shanghai)" userId="889434de-a257-482e-b37a-310609d597e0" providerId="ADAL" clId="{EE53F019-DD0D-4CD1-9461-B71B54998A72}" dt="2022-09-05T13:54:45.433" v="2407" actId="947"/>
          <ac:spMkLst>
            <pc:docMk/>
            <pc:sldMk cId="3543062631" sldId="258"/>
            <ac:spMk id="102" creationId="{45FCB80A-0D64-4F2E-B05C-C09108A9DC2A}"/>
          </ac:spMkLst>
        </pc:spChg>
      </pc:sldChg>
      <pc:sldChg chg="modSp mod">
        <pc:chgData name="Zi yi Zhang (Chinasoft Shanghai)" userId="889434de-a257-482e-b37a-310609d597e0" providerId="ADAL" clId="{EE53F019-DD0D-4CD1-9461-B71B54998A72}" dt="2022-09-05T13:54:50.639" v="4079" actId="947"/>
        <pc:sldMkLst>
          <pc:docMk/>
          <pc:sldMk cId="864317554" sldId="259"/>
        </pc:sldMkLst>
        <pc:spChg chg="mod">
          <ac:chgData name="Zi yi Zhang (Chinasoft Shanghai)" userId="889434de-a257-482e-b37a-310609d597e0" providerId="ADAL" clId="{EE53F019-DD0D-4CD1-9461-B71B54998A72}" dt="2022-09-05T13:54:50.171" v="3923" actId="947"/>
          <ac:spMkLst>
            <pc:docMk/>
            <pc:sldMk cId="864317554" sldId="259"/>
            <ac:spMk id="2" creationId="{A7222333-D025-49FA-9C38-7561BFDFCC5C}"/>
          </ac:spMkLst>
        </pc:spChg>
        <pc:spChg chg="mod">
          <ac:chgData name="Zi yi Zhang (Chinasoft Shanghai)" userId="889434de-a257-482e-b37a-310609d597e0" providerId="ADAL" clId="{EE53F019-DD0D-4CD1-9461-B71B54998A72}" dt="2022-09-05T13:54:50.420" v="4017" actId="947"/>
          <ac:spMkLst>
            <pc:docMk/>
            <pc:sldMk cId="864317554" sldId="259"/>
            <ac:spMk id="3" creationId="{498E99E3-1728-4C4E-BBA5-BBB23D7CB1A8}"/>
          </ac:spMkLst>
        </pc:spChg>
        <pc:spChg chg="mod">
          <ac:chgData name="Zi yi Zhang (Chinasoft Shanghai)" userId="889434de-a257-482e-b37a-310609d597e0" providerId="ADAL" clId="{EE53F019-DD0D-4CD1-9461-B71B54998A72}" dt="2022-09-05T13:54:50.434" v="4023" actId="947"/>
          <ac:spMkLst>
            <pc:docMk/>
            <pc:sldMk cId="864317554" sldId="259"/>
            <ac:spMk id="4" creationId="{5F8FB09D-C7A0-40D8-B8A6-8C761E5877FC}"/>
          </ac:spMkLst>
        </pc:spChg>
        <pc:spChg chg="mod">
          <ac:chgData name="Zi yi Zhang (Chinasoft Shanghai)" userId="889434de-a257-482e-b37a-310609d597e0" providerId="ADAL" clId="{EE53F019-DD0D-4CD1-9461-B71B54998A72}" dt="2022-09-05T13:54:50.444" v="4027" actId="947"/>
          <ac:spMkLst>
            <pc:docMk/>
            <pc:sldMk cId="864317554" sldId="259"/>
            <ac:spMk id="5" creationId="{77BFF000-E4FA-4478-A309-56CF7CA032C4}"/>
          </ac:spMkLst>
        </pc:spChg>
        <pc:spChg chg="mod">
          <ac:chgData name="Zi yi Zhang (Chinasoft Shanghai)" userId="889434de-a257-482e-b37a-310609d597e0" providerId="ADAL" clId="{EE53F019-DD0D-4CD1-9461-B71B54998A72}" dt="2022-09-05T13:54:50.399" v="4004" actId="947"/>
          <ac:spMkLst>
            <pc:docMk/>
            <pc:sldMk cId="864317554" sldId="259"/>
            <ac:spMk id="6" creationId="{869D75BF-7D43-4F9C-9415-45E67E5690F5}"/>
          </ac:spMkLst>
        </pc:spChg>
        <pc:spChg chg="mod">
          <ac:chgData name="Zi yi Zhang (Chinasoft Shanghai)" userId="889434de-a257-482e-b37a-310609d597e0" providerId="ADAL" clId="{EE53F019-DD0D-4CD1-9461-B71B54998A72}" dt="2022-09-05T13:54:50.445" v="4028" actId="947"/>
          <ac:spMkLst>
            <pc:docMk/>
            <pc:sldMk cId="864317554" sldId="259"/>
            <ac:spMk id="7" creationId="{7B470190-92F6-4B9F-A6B8-DA72333556BE}"/>
          </ac:spMkLst>
        </pc:spChg>
        <pc:spChg chg="mod">
          <ac:chgData name="Zi yi Zhang (Chinasoft Shanghai)" userId="889434de-a257-482e-b37a-310609d597e0" providerId="ADAL" clId="{EE53F019-DD0D-4CD1-9461-B71B54998A72}" dt="2022-09-05T13:54:50.448" v="4029" actId="947"/>
          <ac:spMkLst>
            <pc:docMk/>
            <pc:sldMk cId="864317554" sldId="259"/>
            <ac:spMk id="8" creationId="{ADEE5617-F2EB-4875-8E93-D229738C1B5E}"/>
          </ac:spMkLst>
        </pc:spChg>
        <pc:spChg chg="mod">
          <ac:chgData name="Zi yi Zhang (Chinasoft Shanghai)" userId="889434de-a257-482e-b37a-310609d597e0" providerId="ADAL" clId="{EE53F019-DD0D-4CD1-9461-B71B54998A72}" dt="2022-09-05T13:54:50.407" v="4009" actId="947"/>
          <ac:spMkLst>
            <pc:docMk/>
            <pc:sldMk cId="864317554" sldId="259"/>
            <ac:spMk id="9" creationId="{7ABB5C98-ABF1-4ED5-BD92-3E03F27E0FA4}"/>
          </ac:spMkLst>
        </pc:spChg>
        <pc:spChg chg="mod">
          <ac:chgData name="Zi yi Zhang (Chinasoft Shanghai)" userId="889434de-a257-482e-b37a-310609d597e0" providerId="ADAL" clId="{EE53F019-DD0D-4CD1-9461-B71B54998A72}" dt="2022-09-05T13:54:50.333" v="3964" actId="947"/>
          <ac:spMkLst>
            <pc:docMk/>
            <pc:sldMk cId="864317554" sldId="259"/>
            <ac:spMk id="11" creationId="{2A0F0686-2DA8-4182-8A9F-918A78BA9639}"/>
          </ac:spMkLst>
        </pc:spChg>
        <pc:spChg chg="mod">
          <ac:chgData name="Zi yi Zhang (Chinasoft Shanghai)" userId="889434de-a257-482e-b37a-310609d597e0" providerId="ADAL" clId="{EE53F019-DD0D-4CD1-9461-B71B54998A72}" dt="2022-09-05T13:54:50.454" v="4033" actId="947"/>
          <ac:spMkLst>
            <pc:docMk/>
            <pc:sldMk cId="864317554" sldId="259"/>
            <ac:spMk id="12" creationId="{CF30C1FD-7E05-4EBA-BCCA-E74E7AEC8E2C}"/>
          </ac:spMkLst>
        </pc:spChg>
        <pc:spChg chg="mod">
          <ac:chgData name="Zi yi Zhang (Chinasoft Shanghai)" userId="889434de-a257-482e-b37a-310609d597e0" providerId="ADAL" clId="{EE53F019-DD0D-4CD1-9461-B71B54998A72}" dt="2022-09-05T13:54:50.473" v="4039" actId="947"/>
          <ac:spMkLst>
            <pc:docMk/>
            <pc:sldMk cId="864317554" sldId="259"/>
            <ac:spMk id="13" creationId="{D890F747-9DE8-4D77-B022-FE462DD49E46}"/>
          </ac:spMkLst>
        </pc:spChg>
        <pc:spChg chg="mod">
          <ac:chgData name="Zi yi Zhang (Chinasoft Shanghai)" userId="889434de-a257-482e-b37a-310609d597e0" providerId="ADAL" clId="{EE53F019-DD0D-4CD1-9461-B71B54998A72}" dt="2022-09-05T13:54:50.486" v="4043" actId="947"/>
          <ac:spMkLst>
            <pc:docMk/>
            <pc:sldMk cId="864317554" sldId="259"/>
            <ac:spMk id="14" creationId="{B5C6869E-31C9-4043-A8B5-F2310273A276}"/>
          </ac:spMkLst>
        </pc:spChg>
        <pc:spChg chg="mod">
          <ac:chgData name="Zi yi Zhang (Chinasoft Shanghai)" userId="889434de-a257-482e-b37a-310609d597e0" providerId="ADAL" clId="{EE53F019-DD0D-4CD1-9461-B71B54998A72}" dt="2022-09-05T13:54:50.504" v="4047" actId="947"/>
          <ac:spMkLst>
            <pc:docMk/>
            <pc:sldMk cId="864317554" sldId="259"/>
            <ac:spMk id="15" creationId="{08325B14-8B3B-4757-9E56-A0DECEBF91BB}"/>
          </ac:spMkLst>
        </pc:spChg>
        <pc:spChg chg="mod">
          <ac:chgData name="Zi yi Zhang (Chinasoft Shanghai)" userId="889434de-a257-482e-b37a-310609d597e0" providerId="ADAL" clId="{EE53F019-DD0D-4CD1-9461-B71B54998A72}" dt="2022-09-05T13:54:50.523" v="4051" actId="947"/>
          <ac:spMkLst>
            <pc:docMk/>
            <pc:sldMk cId="864317554" sldId="259"/>
            <ac:spMk id="16" creationId="{A23C0C94-9D43-4AEC-98A2-8D771B15DF17}"/>
          </ac:spMkLst>
        </pc:spChg>
        <pc:spChg chg="mod">
          <ac:chgData name="Zi yi Zhang (Chinasoft Shanghai)" userId="889434de-a257-482e-b37a-310609d597e0" providerId="ADAL" clId="{EE53F019-DD0D-4CD1-9461-B71B54998A72}" dt="2022-09-05T13:54:50.539" v="4055" actId="947"/>
          <ac:spMkLst>
            <pc:docMk/>
            <pc:sldMk cId="864317554" sldId="259"/>
            <ac:spMk id="17" creationId="{811F704E-27D5-4270-AB6A-DB59A5341D0D}"/>
          </ac:spMkLst>
        </pc:spChg>
        <pc:spChg chg="mod">
          <ac:chgData name="Zi yi Zhang (Chinasoft Shanghai)" userId="889434de-a257-482e-b37a-310609d597e0" providerId="ADAL" clId="{EE53F019-DD0D-4CD1-9461-B71B54998A72}" dt="2022-09-05T13:54:50.556" v="4059" actId="947"/>
          <ac:spMkLst>
            <pc:docMk/>
            <pc:sldMk cId="864317554" sldId="259"/>
            <ac:spMk id="18" creationId="{5333A7C1-530F-4DC4-AC10-5E26A4125A5D}"/>
          </ac:spMkLst>
        </pc:spChg>
        <pc:spChg chg="mod">
          <ac:chgData name="Zi yi Zhang (Chinasoft Shanghai)" userId="889434de-a257-482e-b37a-310609d597e0" providerId="ADAL" clId="{EE53F019-DD0D-4CD1-9461-B71B54998A72}" dt="2022-09-05T13:54:50.575" v="4063" actId="947"/>
          <ac:spMkLst>
            <pc:docMk/>
            <pc:sldMk cId="864317554" sldId="259"/>
            <ac:spMk id="19" creationId="{34C2E8E1-5DFC-4017-906D-3CD046722DF6}"/>
          </ac:spMkLst>
        </pc:spChg>
        <pc:spChg chg="mod">
          <ac:chgData name="Zi yi Zhang (Chinasoft Shanghai)" userId="889434de-a257-482e-b37a-310609d597e0" providerId="ADAL" clId="{EE53F019-DD0D-4CD1-9461-B71B54998A72}" dt="2022-09-05T13:54:50.593" v="4067" actId="947"/>
          <ac:spMkLst>
            <pc:docMk/>
            <pc:sldMk cId="864317554" sldId="259"/>
            <ac:spMk id="20" creationId="{8141BEF2-CC86-4B1E-99D7-61954F38DD2D}"/>
          </ac:spMkLst>
        </pc:spChg>
        <pc:spChg chg="mod">
          <ac:chgData name="Zi yi Zhang (Chinasoft Shanghai)" userId="889434de-a257-482e-b37a-310609d597e0" providerId="ADAL" clId="{EE53F019-DD0D-4CD1-9461-B71B54998A72}" dt="2022-09-05T13:54:50.610" v="4071" actId="947"/>
          <ac:spMkLst>
            <pc:docMk/>
            <pc:sldMk cId="864317554" sldId="259"/>
            <ac:spMk id="21" creationId="{3A780D6F-62CE-48F9-A300-9E964D179FBB}"/>
          </ac:spMkLst>
        </pc:spChg>
        <pc:spChg chg="mod">
          <ac:chgData name="Zi yi Zhang (Chinasoft Shanghai)" userId="889434de-a257-482e-b37a-310609d597e0" providerId="ADAL" clId="{EE53F019-DD0D-4CD1-9461-B71B54998A72}" dt="2022-09-05T13:54:50.625" v="4075" actId="947"/>
          <ac:spMkLst>
            <pc:docMk/>
            <pc:sldMk cId="864317554" sldId="259"/>
            <ac:spMk id="22" creationId="{D891CC40-9098-4A7A-825A-144BACEAA0C9}"/>
          </ac:spMkLst>
        </pc:spChg>
        <pc:spChg chg="mod">
          <ac:chgData name="Zi yi Zhang (Chinasoft Shanghai)" userId="889434de-a257-482e-b37a-310609d597e0" providerId="ADAL" clId="{EE53F019-DD0D-4CD1-9461-B71B54998A72}" dt="2022-09-05T13:54:50.639" v="4079" actId="947"/>
          <ac:spMkLst>
            <pc:docMk/>
            <pc:sldMk cId="864317554" sldId="259"/>
            <ac:spMk id="23" creationId="{0168A43E-5E1B-42B0-89DC-56CA1D19C9E8}"/>
          </ac:spMkLst>
        </pc:spChg>
        <pc:spChg chg="mod">
          <ac:chgData name="Zi yi Zhang (Chinasoft Shanghai)" userId="889434de-a257-482e-b37a-310609d597e0" providerId="ADAL" clId="{EE53F019-DD0D-4CD1-9461-B71B54998A72}" dt="2022-09-05T13:54:50.325" v="3958" actId="947"/>
          <ac:spMkLst>
            <pc:docMk/>
            <pc:sldMk cId="864317554" sldId="259"/>
            <ac:spMk id="25" creationId="{81EB8528-24BE-4E43-8021-5DD4D41EBA70}"/>
          </ac:spMkLst>
        </pc:spChg>
        <pc:spChg chg="mod">
          <ac:chgData name="Zi yi Zhang (Chinasoft Shanghai)" userId="889434de-a257-482e-b37a-310609d597e0" providerId="ADAL" clId="{EE53F019-DD0D-4CD1-9461-B71B54998A72}" dt="2022-09-05T13:54:50.456" v="4034" actId="947"/>
          <ac:spMkLst>
            <pc:docMk/>
            <pc:sldMk cId="864317554" sldId="259"/>
            <ac:spMk id="26" creationId="{4B1C55B6-65BB-4A01-AFAC-C482B011ECA9}"/>
          </ac:spMkLst>
        </pc:spChg>
        <pc:spChg chg="mod">
          <ac:chgData name="Zi yi Zhang (Chinasoft Shanghai)" userId="889434de-a257-482e-b37a-310609d597e0" providerId="ADAL" clId="{EE53F019-DD0D-4CD1-9461-B71B54998A72}" dt="2022-09-05T13:54:50.326" v="3959" actId="947"/>
          <ac:spMkLst>
            <pc:docMk/>
            <pc:sldMk cId="864317554" sldId="259"/>
            <ac:spMk id="28" creationId="{D298EAD8-DD3F-4D51-8767-E1F664FF791F}"/>
          </ac:spMkLst>
        </pc:spChg>
        <pc:spChg chg="mod">
          <ac:chgData name="Zi yi Zhang (Chinasoft Shanghai)" userId="889434de-a257-482e-b37a-310609d597e0" providerId="ADAL" clId="{EE53F019-DD0D-4CD1-9461-B71B54998A72}" dt="2022-09-05T13:54:50.458" v="4035" actId="947"/>
          <ac:spMkLst>
            <pc:docMk/>
            <pc:sldMk cId="864317554" sldId="259"/>
            <ac:spMk id="29" creationId="{E5CD6F20-175A-44D0-A1EE-21759ED79C33}"/>
          </ac:spMkLst>
        </pc:spChg>
        <pc:spChg chg="mod">
          <ac:chgData name="Zi yi Zhang (Chinasoft Shanghai)" userId="889434de-a257-482e-b37a-310609d597e0" providerId="ADAL" clId="{EE53F019-DD0D-4CD1-9461-B71B54998A72}" dt="2022-09-05T13:54:50.390" v="3997" actId="947"/>
          <ac:spMkLst>
            <pc:docMk/>
            <pc:sldMk cId="864317554" sldId="259"/>
            <ac:spMk id="30" creationId="{9287CE46-3B98-49F7-A931-3E99F3ECD4AD}"/>
          </ac:spMkLst>
        </pc:spChg>
        <pc:spChg chg="mod">
          <ac:chgData name="Zi yi Zhang (Chinasoft Shanghai)" userId="889434de-a257-482e-b37a-310609d597e0" providerId="ADAL" clId="{EE53F019-DD0D-4CD1-9461-B71B54998A72}" dt="2022-09-05T13:54:50.411" v="4011" actId="947"/>
          <ac:spMkLst>
            <pc:docMk/>
            <pc:sldMk cId="864317554" sldId="259"/>
            <ac:spMk id="31" creationId="{B4860AC0-D97A-4616-B2C0-C2E352035937}"/>
          </ac:spMkLst>
        </pc:spChg>
        <pc:spChg chg="mod">
          <ac:chgData name="Zi yi Zhang (Chinasoft Shanghai)" userId="889434de-a257-482e-b37a-310609d597e0" providerId="ADAL" clId="{EE53F019-DD0D-4CD1-9461-B71B54998A72}" dt="2022-09-05T13:54:50.387" v="3996" actId="947"/>
          <ac:spMkLst>
            <pc:docMk/>
            <pc:sldMk cId="864317554" sldId="259"/>
            <ac:spMk id="32" creationId="{D38837FD-2600-42E7-B0AE-D98BA4435AEE}"/>
          </ac:spMkLst>
        </pc:spChg>
        <pc:spChg chg="mod">
          <ac:chgData name="Zi yi Zhang (Chinasoft Shanghai)" userId="889434de-a257-482e-b37a-310609d597e0" providerId="ADAL" clId="{EE53F019-DD0D-4CD1-9461-B71B54998A72}" dt="2022-09-05T13:54:50.436" v="4024" actId="947"/>
          <ac:spMkLst>
            <pc:docMk/>
            <pc:sldMk cId="864317554" sldId="259"/>
            <ac:spMk id="33" creationId="{DACDEF9D-B930-437C-86E6-BAFA193B73D1}"/>
          </ac:spMkLst>
        </pc:spChg>
        <pc:spChg chg="mod">
          <ac:chgData name="Zi yi Zhang (Chinasoft Shanghai)" userId="889434de-a257-482e-b37a-310609d597e0" providerId="ADAL" clId="{EE53F019-DD0D-4CD1-9461-B71B54998A72}" dt="2022-09-05T13:54:50.418" v="4016" actId="947"/>
          <ac:spMkLst>
            <pc:docMk/>
            <pc:sldMk cId="864317554" sldId="259"/>
            <ac:spMk id="34" creationId="{F89F8895-5099-424C-BA34-487E79804550}"/>
          </ac:spMkLst>
        </pc:spChg>
        <pc:spChg chg="mod">
          <ac:chgData name="Zi yi Zhang (Chinasoft Shanghai)" userId="889434de-a257-482e-b37a-310609d597e0" providerId="ADAL" clId="{EE53F019-DD0D-4CD1-9461-B71B54998A72}" dt="2022-09-05T13:54:50.442" v="4026" actId="947"/>
          <ac:spMkLst>
            <pc:docMk/>
            <pc:sldMk cId="864317554" sldId="259"/>
            <ac:spMk id="35" creationId="{011F7104-80AC-418B-8C4D-4D294431BDF2}"/>
          </ac:spMkLst>
        </pc:spChg>
        <pc:spChg chg="mod">
          <ac:chgData name="Zi yi Zhang (Chinasoft Shanghai)" userId="889434de-a257-482e-b37a-310609d597e0" providerId="ADAL" clId="{EE53F019-DD0D-4CD1-9461-B71B54998A72}" dt="2022-09-05T13:54:50.381" v="3991" actId="947"/>
          <ac:spMkLst>
            <pc:docMk/>
            <pc:sldMk cId="864317554" sldId="259"/>
            <ac:spMk id="36" creationId="{1561D946-5237-43BC-8DCA-D64F31E6BF7C}"/>
          </ac:spMkLst>
        </pc:spChg>
        <pc:spChg chg="mod">
          <ac:chgData name="Zi yi Zhang (Chinasoft Shanghai)" userId="889434de-a257-482e-b37a-310609d597e0" providerId="ADAL" clId="{EE53F019-DD0D-4CD1-9461-B71B54998A72}" dt="2022-09-05T13:54:50.414" v="4014" actId="947"/>
          <ac:spMkLst>
            <pc:docMk/>
            <pc:sldMk cId="864317554" sldId="259"/>
            <ac:spMk id="37" creationId="{565EE615-6684-45BC-8AB2-66B54E67AB3C}"/>
          </ac:spMkLst>
        </pc:spChg>
        <pc:spChg chg="mod">
          <ac:chgData name="Zi yi Zhang (Chinasoft Shanghai)" userId="889434de-a257-482e-b37a-310609d597e0" providerId="ADAL" clId="{EE53F019-DD0D-4CD1-9461-B71B54998A72}" dt="2022-09-05T13:54:50.413" v="4013" actId="947"/>
          <ac:spMkLst>
            <pc:docMk/>
            <pc:sldMk cId="864317554" sldId="259"/>
            <ac:spMk id="38" creationId="{5E4BC752-BD33-444B-B151-A18CACB103AD}"/>
          </ac:spMkLst>
        </pc:spChg>
        <pc:spChg chg="mod">
          <ac:chgData name="Zi yi Zhang (Chinasoft Shanghai)" userId="889434de-a257-482e-b37a-310609d597e0" providerId="ADAL" clId="{EE53F019-DD0D-4CD1-9461-B71B54998A72}" dt="2022-09-05T13:54:50.384" v="3994" actId="947"/>
          <ac:spMkLst>
            <pc:docMk/>
            <pc:sldMk cId="864317554" sldId="259"/>
            <ac:spMk id="39" creationId="{7E5BA216-EF93-4BAA-9CFF-99303B076CAE}"/>
          </ac:spMkLst>
        </pc:spChg>
        <pc:spChg chg="mod">
          <ac:chgData name="Zi yi Zhang (Chinasoft Shanghai)" userId="889434de-a257-482e-b37a-310609d597e0" providerId="ADAL" clId="{EE53F019-DD0D-4CD1-9461-B71B54998A72}" dt="2022-09-05T13:54:50.176" v="3927" actId="947"/>
          <ac:spMkLst>
            <pc:docMk/>
            <pc:sldMk cId="864317554" sldId="259"/>
            <ac:spMk id="40" creationId="{83955EE8-4DDE-4F24-9595-D158DABB0D70}"/>
          </ac:spMkLst>
        </pc:spChg>
        <pc:spChg chg="mod">
          <ac:chgData name="Zi yi Zhang (Chinasoft Shanghai)" userId="889434de-a257-482e-b37a-310609d597e0" providerId="ADAL" clId="{EE53F019-DD0D-4CD1-9461-B71B54998A72}" dt="2022-09-05T13:54:50.394" v="4001" actId="947"/>
          <ac:spMkLst>
            <pc:docMk/>
            <pc:sldMk cId="864317554" sldId="259"/>
            <ac:spMk id="41" creationId="{2449F00B-4C8F-4BA0-92AA-58650E186300}"/>
          </ac:spMkLst>
        </pc:spChg>
        <pc:spChg chg="mod">
          <ac:chgData name="Zi yi Zhang (Chinasoft Shanghai)" userId="889434de-a257-482e-b37a-310609d597e0" providerId="ADAL" clId="{EE53F019-DD0D-4CD1-9461-B71B54998A72}" dt="2022-09-05T13:54:50.360" v="3979" actId="947"/>
          <ac:spMkLst>
            <pc:docMk/>
            <pc:sldMk cId="864317554" sldId="259"/>
            <ac:spMk id="42" creationId="{F2DA59CA-B40D-4974-90BF-F4C50266AC75}"/>
          </ac:spMkLst>
        </pc:spChg>
        <pc:spChg chg="mod">
          <ac:chgData name="Zi yi Zhang (Chinasoft Shanghai)" userId="889434de-a257-482e-b37a-310609d597e0" providerId="ADAL" clId="{EE53F019-DD0D-4CD1-9461-B71B54998A72}" dt="2022-09-05T13:54:50.164" v="3919" actId="947"/>
          <ac:spMkLst>
            <pc:docMk/>
            <pc:sldMk cId="864317554" sldId="259"/>
            <ac:spMk id="46" creationId="{38CE3412-2523-4858-BA95-7E56E958B09E}"/>
          </ac:spMkLst>
        </pc:spChg>
        <pc:spChg chg="mod">
          <ac:chgData name="Zi yi Zhang (Chinasoft Shanghai)" userId="889434de-a257-482e-b37a-310609d597e0" providerId="ADAL" clId="{EE53F019-DD0D-4CD1-9461-B71B54998A72}" dt="2022-09-05T13:54:50.181" v="3931" actId="947"/>
          <ac:spMkLst>
            <pc:docMk/>
            <pc:sldMk cId="864317554" sldId="259"/>
            <ac:spMk id="47" creationId="{F46BE64E-1E04-47F3-BA98-02DDD6978F61}"/>
          </ac:spMkLst>
        </pc:spChg>
        <pc:spChg chg="mod">
          <ac:chgData name="Zi yi Zhang (Chinasoft Shanghai)" userId="889434de-a257-482e-b37a-310609d597e0" providerId="ADAL" clId="{EE53F019-DD0D-4CD1-9461-B71B54998A72}" dt="2022-09-05T13:54:50.422" v="4018" actId="947"/>
          <ac:spMkLst>
            <pc:docMk/>
            <pc:sldMk cId="864317554" sldId="259"/>
            <ac:spMk id="50" creationId="{78325BED-ACF9-4346-A225-B2FA942F2DC6}"/>
          </ac:spMkLst>
        </pc:spChg>
      </pc:sldChg>
      <pc:sldChg chg="modSp mod">
        <pc:chgData name="Zi yi Zhang (Chinasoft Shanghai)" userId="889434de-a257-482e-b37a-310609d597e0" providerId="ADAL" clId="{EE53F019-DD0D-4CD1-9461-B71B54998A72}" dt="2022-09-05T13:54:41.978" v="455"/>
        <pc:sldMkLst>
          <pc:docMk/>
          <pc:sldMk cId="3045826173" sldId="337"/>
        </pc:sldMkLst>
        <pc:spChg chg="mod">
          <ac:chgData name="Zi yi Zhang (Chinasoft Shanghai)" userId="889434de-a257-482e-b37a-310609d597e0" providerId="ADAL" clId="{EE53F019-DD0D-4CD1-9461-B71B54998A72}" dt="2022-09-05T13:54:40.714" v="46" actId="947"/>
          <ac:spMkLst>
            <pc:docMk/>
            <pc:sldMk cId="3045826173" sldId="337"/>
            <ac:spMk id="2" creationId="{E1C387F0-22FE-49A6-A55B-CE281E4008F3}"/>
          </ac:spMkLst>
        </pc:spChg>
        <pc:spChg chg="mod">
          <ac:chgData name="Zi yi Zhang (Chinasoft Shanghai)" userId="889434de-a257-482e-b37a-310609d597e0" providerId="ADAL" clId="{EE53F019-DD0D-4CD1-9461-B71B54998A72}" dt="2022-09-05T13:54:40.705" v="38" actId="947"/>
          <ac:spMkLst>
            <pc:docMk/>
            <pc:sldMk cId="3045826173" sldId="337"/>
            <ac:spMk id="3" creationId="{D6349ED4-3F2F-41A8-8C0D-24F35C87E9DD}"/>
          </ac:spMkLst>
        </pc:spChg>
        <pc:spChg chg="mod">
          <ac:chgData name="Zi yi Zhang (Chinasoft Shanghai)" userId="889434de-a257-482e-b37a-310609d597e0" providerId="ADAL" clId="{EE53F019-DD0D-4CD1-9461-B71B54998A72}" dt="2022-09-05T13:54:40.617" v="3" actId="947"/>
          <ac:spMkLst>
            <pc:docMk/>
            <pc:sldMk cId="3045826173" sldId="337"/>
            <ac:spMk id="11" creationId="{1522DA40-20F4-42B2-A7C5-321A15A07781}"/>
          </ac:spMkLst>
        </pc:spChg>
        <pc:spChg chg="mod">
          <ac:chgData name="Zi yi Zhang (Chinasoft Shanghai)" userId="889434de-a257-482e-b37a-310609d597e0" providerId="ADAL" clId="{EE53F019-DD0D-4CD1-9461-B71B54998A72}" dt="2022-09-05T13:54:40.712" v="44" actId="947"/>
          <ac:spMkLst>
            <pc:docMk/>
            <pc:sldMk cId="3045826173" sldId="337"/>
            <ac:spMk id="12" creationId="{9CE3EDD2-8F80-4510-A9EF-3D50B15F3D34}"/>
          </ac:spMkLst>
        </pc:spChg>
        <pc:spChg chg="mod">
          <ac:chgData name="Zi yi Zhang (Chinasoft Shanghai)" userId="889434de-a257-482e-b37a-310609d597e0" providerId="ADAL" clId="{EE53F019-DD0D-4CD1-9461-B71B54998A72}" dt="2022-09-05T13:54:40.703" v="36" actId="947"/>
          <ac:spMkLst>
            <pc:docMk/>
            <pc:sldMk cId="3045826173" sldId="337"/>
            <ac:spMk id="13" creationId="{0B433672-E22D-4663-B38E-6EB46896DA8B}"/>
          </ac:spMkLst>
        </pc:spChg>
        <pc:spChg chg="mod">
          <ac:chgData name="Zi yi Zhang (Chinasoft Shanghai)" userId="889434de-a257-482e-b37a-310609d597e0" providerId="ADAL" clId="{EE53F019-DD0D-4CD1-9461-B71B54998A72}" dt="2022-09-05T13:54:40.706" v="39" actId="947"/>
          <ac:spMkLst>
            <pc:docMk/>
            <pc:sldMk cId="3045826173" sldId="337"/>
            <ac:spMk id="14" creationId="{4D6B4D91-B58D-4270-A5A3-25A8A2151940}"/>
          </ac:spMkLst>
        </pc:spChg>
        <pc:spChg chg="mod">
          <ac:chgData name="Zi yi Zhang (Chinasoft Shanghai)" userId="889434de-a257-482e-b37a-310609d597e0" providerId="ADAL" clId="{EE53F019-DD0D-4CD1-9461-B71B54998A72}" dt="2022-09-05T13:54:40.710" v="42" actId="947"/>
          <ac:spMkLst>
            <pc:docMk/>
            <pc:sldMk cId="3045826173" sldId="337"/>
            <ac:spMk id="15" creationId="{9B91EB4D-B9C6-444F-B6BD-F64F51719902}"/>
          </ac:spMkLst>
        </pc:spChg>
        <pc:spChg chg="mod">
          <ac:chgData name="Zi yi Zhang (Chinasoft Shanghai)" userId="889434de-a257-482e-b37a-310609d597e0" providerId="ADAL" clId="{EE53F019-DD0D-4CD1-9461-B71B54998A72}" dt="2022-09-05T13:54:40.688" v="24"/>
          <ac:spMkLst>
            <pc:docMk/>
            <pc:sldMk cId="3045826173" sldId="337"/>
            <ac:spMk id="16" creationId="{E9A6C684-D22F-4320-B979-A4147390EB57}"/>
          </ac:spMkLst>
        </pc:spChg>
        <pc:spChg chg="mod">
          <ac:chgData name="Zi yi Zhang (Chinasoft Shanghai)" userId="889434de-a257-482e-b37a-310609d597e0" providerId="ADAL" clId="{EE53F019-DD0D-4CD1-9461-B71B54998A72}" dt="2022-09-05T13:54:40.711" v="43" actId="947"/>
          <ac:spMkLst>
            <pc:docMk/>
            <pc:sldMk cId="3045826173" sldId="337"/>
            <ac:spMk id="17" creationId="{D3409FB0-D34A-445E-9351-F056632CC57A}"/>
          </ac:spMkLst>
        </pc:spChg>
        <pc:spChg chg="mod">
          <ac:chgData name="Zi yi Zhang (Chinasoft Shanghai)" userId="889434de-a257-482e-b37a-310609d597e0" providerId="ADAL" clId="{EE53F019-DD0D-4CD1-9461-B71B54998A72}" dt="2022-09-05T13:54:40.720" v="51"/>
          <ac:spMkLst>
            <pc:docMk/>
            <pc:sldMk cId="3045826173" sldId="337"/>
            <ac:spMk id="18" creationId="{7E20BA74-F4C5-43EA-8133-B7AA7CC94AD2}"/>
          </ac:spMkLst>
        </pc:spChg>
        <pc:spChg chg="mod">
          <ac:chgData name="Zi yi Zhang (Chinasoft Shanghai)" userId="889434de-a257-482e-b37a-310609d597e0" providerId="ADAL" clId="{EE53F019-DD0D-4CD1-9461-B71B54998A72}" dt="2022-09-05T13:54:40.732" v="55"/>
          <ac:spMkLst>
            <pc:docMk/>
            <pc:sldMk cId="3045826173" sldId="337"/>
            <ac:spMk id="19" creationId="{9F604C01-B630-4127-B9AC-B1E576E6DB4E}"/>
          </ac:spMkLst>
        </pc:spChg>
        <pc:spChg chg="mod">
          <ac:chgData name="Zi yi Zhang (Chinasoft Shanghai)" userId="889434de-a257-482e-b37a-310609d597e0" providerId="ADAL" clId="{EE53F019-DD0D-4CD1-9461-B71B54998A72}" dt="2022-09-05T13:54:40.743" v="59"/>
          <ac:spMkLst>
            <pc:docMk/>
            <pc:sldMk cId="3045826173" sldId="337"/>
            <ac:spMk id="21" creationId="{743C03B7-D933-4847-8A12-E60712DFA748}"/>
          </ac:spMkLst>
        </pc:spChg>
        <pc:spChg chg="mod">
          <ac:chgData name="Zi yi Zhang (Chinasoft Shanghai)" userId="889434de-a257-482e-b37a-310609d597e0" providerId="ADAL" clId="{EE53F019-DD0D-4CD1-9461-B71B54998A72}" dt="2022-09-05T13:54:40.755" v="63"/>
          <ac:spMkLst>
            <pc:docMk/>
            <pc:sldMk cId="3045826173" sldId="337"/>
            <ac:spMk id="22" creationId="{8C0502A2-6426-4D79-851B-6EC9E4FCD5E0}"/>
          </ac:spMkLst>
        </pc:spChg>
        <pc:spChg chg="mod">
          <ac:chgData name="Zi yi Zhang (Chinasoft Shanghai)" userId="889434de-a257-482e-b37a-310609d597e0" providerId="ADAL" clId="{EE53F019-DD0D-4CD1-9461-B71B54998A72}" dt="2022-09-05T13:54:40.768" v="67"/>
          <ac:spMkLst>
            <pc:docMk/>
            <pc:sldMk cId="3045826173" sldId="337"/>
            <ac:spMk id="23" creationId="{81DB8D84-FAF7-4B97-AF61-695E8BA9FBF8}"/>
          </ac:spMkLst>
        </pc:spChg>
        <pc:spChg chg="mod">
          <ac:chgData name="Zi yi Zhang (Chinasoft Shanghai)" userId="889434de-a257-482e-b37a-310609d597e0" providerId="ADAL" clId="{EE53F019-DD0D-4CD1-9461-B71B54998A72}" dt="2022-09-05T13:54:40.780" v="71"/>
          <ac:spMkLst>
            <pc:docMk/>
            <pc:sldMk cId="3045826173" sldId="337"/>
            <ac:spMk id="24" creationId="{F0B3BDA1-1263-43F5-9EE1-EC18D5581413}"/>
          </ac:spMkLst>
        </pc:spChg>
        <pc:spChg chg="mod">
          <ac:chgData name="Zi yi Zhang (Chinasoft Shanghai)" userId="889434de-a257-482e-b37a-310609d597e0" providerId="ADAL" clId="{EE53F019-DD0D-4CD1-9461-B71B54998A72}" dt="2022-09-05T13:54:40.792" v="75"/>
          <ac:spMkLst>
            <pc:docMk/>
            <pc:sldMk cId="3045826173" sldId="337"/>
            <ac:spMk id="25" creationId="{1308E1F0-819E-4BBC-9D52-787B67644734}"/>
          </ac:spMkLst>
        </pc:spChg>
        <pc:spChg chg="mod">
          <ac:chgData name="Zi yi Zhang (Chinasoft Shanghai)" userId="889434de-a257-482e-b37a-310609d597e0" providerId="ADAL" clId="{EE53F019-DD0D-4CD1-9461-B71B54998A72}" dt="2022-09-05T13:54:40.804" v="79"/>
          <ac:spMkLst>
            <pc:docMk/>
            <pc:sldMk cId="3045826173" sldId="337"/>
            <ac:spMk id="26" creationId="{DD7D825A-ED7C-4E7D-81B6-412FAEDD6596}"/>
          </ac:spMkLst>
        </pc:spChg>
        <pc:spChg chg="mod">
          <ac:chgData name="Zi yi Zhang (Chinasoft Shanghai)" userId="889434de-a257-482e-b37a-310609d597e0" providerId="ADAL" clId="{EE53F019-DD0D-4CD1-9461-B71B54998A72}" dt="2022-09-05T13:54:40.816" v="83"/>
          <ac:spMkLst>
            <pc:docMk/>
            <pc:sldMk cId="3045826173" sldId="337"/>
            <ac:spMk id="27" creationId="{A5F413AE-1DB4-412F-9333-A87B452D761D}"/>
          </ac:spMkLst>
        </pc:spChg>
        <pc:spChg chg="mod">
          <ac:chgData name="Zi yi Zhang (Chinasoft Shanghai)" userId="889434de-a257-482e-b37a-310609d597e0" providerId="ADAL" clId="{EE53F019-DD0D-4CD1-9461-B71B54998A72}" dt="2022-09-05T13:54:40.828" v="87"/>
          <ac:spMkLst>
            <pc:docMk/>
            <pc:sldMk cId="3045826173" sldId="337"/>
            <ac:spMk id="28" creationId="{0236DD78-9F0D-4299-8B84-9ADFB3D20585}"/>
          </ac:spMkLst>
        </pc:spChg>
        <pc:spChg chg="mod">
          <ac:chgData name="Zi yi Zhang (Chinasoft Shanghai)" userId="889434de-a257-482e-b37a-310609d597e0" providerId="ADAL" clId="{EE53F019-DD0D-4CD1-9461-B71B54998A72}" dt="2022-09-05T13:54:40.839" v="91"/>
          <ac:spMkLst>
            <pc:docMk/>
            <pc:sldMk cId="3045826173" sldId="337"/>
            <ac:spMk id="29" creationId="{79A05E66-5FC1-42F5-A84C-BFD627C97D29}"/>
          </ac:spMkLst>
        </pc:spChg>
        <pc:spChg chg="mod">
          <ac:chgData name="Zi yi Zhang (Chinasoft Shanghai)" userId="889434de-a257-482e-b37a-310609d597e0" providerId="ADAL" clId="{EE53F019-DD0D-4CD1-9461-B71B54998A72}" dt="2022-09-05T13:54:40.852" v="95"/>
          <ac:spMkLst>
            <pc:docMk/>
            <pc:sldMk cId="3045826173" sldId="337"/>
            <ac:spMk id="30" creationId="{7A9331F6-42E9-4742-AD17-35870DA837D8}"/>
          </ac:spMkLst>
        </pc:spChg>
        <pc:spChg chg="mod">
          <ac:chgData name="Zi yi Zhang (Chinasoft Shanghai)" userId="889434de-a257-482e-b37a-310609d597e0" providerId="ADAL" clId="{EE53F019-DD0D-4CD1-9461-B71B54998A72}" dt="2022-09-05T13:54:40.863" v="99"/>
          <ac:spMkLst>
            <pc:docMk/>
            <pc:sldMk cId="3045826173" sldId="337"/>
            <ac:spMk id="31" creationId="{D420BBF9-5D7A-4720-93D1-614184694689}"/>
          </ac:spMkLst>
        </pc:spChg>
        <pc:spChg chg="mod">
          <ac:chgData name="Zi yi Zhang (Chinasoft Shanghai)" userId="889434de-a257-482e-b37a-310609d597e0" providerId="ADAL" clId="{EE53F019-DD0D-4CD1-9461-B71B54998A72}" dt="2022-09-05T13:54:40.876" v="103"/>
          <ac:spMkLst>
            <pc:docMk/>
            <pc:sldMk cId="3045826173" sldId="337"/>
            <ac:spMk id="32" creationId="{3A6EEE79-F758-4BCE-91E7-279A434D272E}"/>
          </ac:spMkLst>
        </pc:spChg>
        <pc:spChg chg="mod">
          <ac:chgData name="Zi yi Zhang (Chinasoft Shanghai)" userId="889434de-a257-482e-b37a-310609d597e0" providerId="ADAL" clId="{EE53F019-DD0D-4CD1-9461-B71B54998A72}" dt="2022-09-05T13:54:40.889" v="107"/>
          <ac:spMkLst>
            <pc:docMk/>
            <pc:sldMk cId="3045826173" sldId="337"/>
            <ac:spMk id="33" creationId="{253DA02B-2F02-4142-9E7E-8F37097BAE34}"/>
          </ac:spMkLst>
        </pc:spChg>
        <pc:spChg chg="mod">
          <ac:chgData name="Zi yi Zhang (Chinasoft Shanghai)" userId="889434de-a257-482e-b37a-310609d597e0" providerId="ADAL" clId="{EE53F019-DD0D-4CD1-9461-B71B54998A72}" dt="2022-09-05T13:54:40.903" v="111"/>
          <ac:spMkLst>
            <pc:docMk/>
            <pc:sldMk cId="3045826173" sldId="337"/>
            <ac:spMk id="34" creationId="{6CEE9878-C759-4DEF-B63D-580F33CAEB16}"/>
          </ac:spMkLst>
        </pc:spChg>
        <pc:spChg chg="mod">
          <ac:chgData name="Zi yi Zhang (Chinasoft Shanghai)" userId="889434de-a257-482e-b37a-310609d597e0" providerId="ADAL" clId="{EE53F019-DD0D-4CD1-9461-B71B54998A72}" dt="2022-09-05T13:54:40.917" v="115"/>
          <ac:spMkLst>
            <pc:docMk/>
            <pc:sldMk cId="3045826173" sldId="337"/>
            <ac:spMk id="35" creationId="{1147E453-C41D-4B33-9850-C1C23BB5DF6E}"/>
          </ac:spMkLst>
        </pc:spChg>
        <pc:spChg chg="mod">
          <ac:chgData name="Zi yi Zhang (Chinasoft Shanghai)" userId="889434de-a257-482e-b37a-310609d597e0" providerId="ADAL" clId="{EE53F019-DD0D-4CD1-9461-B71B54998A72}" dt="2022-09-05T13:54:40.931" v="119"/>
          <ac:spMkLst>
            <pc:docMk/>
            <pc:sldMk cId="3045826173" sldId="337"/>
            <ac:spMk id="36" creationId="{D3CB93D7-8CD9-45F6-B0B5-B35FCC556700}"/>
          </ac:spMkLst>
        </pc:spChg>
        <pc:spChg chg="mod">
          <ac:chgData name="Zi yi Zhang (Chinasoft Shanghai)" userId="889434de-a257-482e-b37a-310609d597e0" providerId="ADAL" clId="{EE53F019-DD0D-4CD1-9461-B71B54998A72}" dt="2022-09-05T13:54:40.946" v="123"/>
          <ac:spMkLst>
            <pc:docMk/>
            <pc:sldMk cId="3045826173" sldId="337"/>
            <ac:spMk id="37" creationId="{76E4F612-BD89-4CD2-B596-9565A1F78832}"/>
          </ac:spMkLst>
        </pc:spChg>
        <pc:spChg chg="mod">
          <ac:chgData name="Zi yi Zhang (Chinasoft Shanghai)" userId="889434de-a257-482e-b37a-310609d597e0" providerId="ADAL" clId="{EE53F019-DD0D-4CD1-9461-B71B54998A72}" dt="2022-09-05T13:54:40.958" v="127"/>
          <ac:spMkLst>
            <pc:docMk/>
            <pc:sldMk cId="3045826173" sldId="337"/>
            <ac:spMk id="38" creationId="{C48EC9E5-4FDF-4521-B393-84F0B14F662C}"/>
          </ac:spMkLst>
        </pc:spChg>
        <pc:spChg chg="mod">
          <ac:chgData name="Zi yi Zhang (Chinasoft Shanghai)" userId="889434de-a257-482e-b37a-310609d597e0" providerId="ADAL" clId="{EE53F019-DD0D-4CD1-9461-B71B54998A72}" dt="2022-09-05T13:54:40.972" v="131"/>
          <ac:spMkLst>
            <pc:docMk/>
            <pc:sldMk cId="3045826173" sldId="337"/>
            <ac:spMk id="39" creationId="{8B8A5BE5-655D-477B-B599-F558F64666FA}"/>
          </ac:spMkLst>
        </pc:spChg>
        <pc:spChg chg="mod">
          <ac:chgData name="Zi yi Zhang (Chinasoft Shanghai)" userId="889434de-a257-482e-b37a-310609d597e0" providerId="ADAL" clId="{EE53F019-DD0D-4CD1-9461-B71B54998A72}" dt="2022-09-05T13:54:40.986" v="135"/>
          <ac:spMkLst>
            <pc:docMk/>
            <pc:sldMk cId="3045826173" sldId="337"/>
            <ac:spMk id="40" creationId="{CA5E2734-11DE-4CB9-8678-A87F2DE9563A}"/>
          </ac:spMkLst>
        </pc:spChg>
        <pc:spChg chg="mod">
          <ac:chgData name="Zi yi Zhang (Chinasoft Shanghai)" userId="889434de-a257-482e-b37a-310609d597e0" providerId="ADAL" clId="{EE53F019-DD0D-4CD1-9461-B71B54998A72}" dt="2022-09-05T13:54:40.999" v="139"/>
          <ac:spMkLst>
            <pc:docMk/>
            <pc:sldMk cId="3045826173" sldId="337"/>
            <ac:spMk id="41" creationId="{A53B06AF-B81C-4F9C-ADF4-59E0442D0D0A}"/>
          </ac:spMkLst>
        </pc:spChg>
        <pc:spChg chg="mod">
          <ac:chgData name="Zi yi Zhang (Chinasoft Shanghai)" userId="889434de-a257-482e-b37a-310609d597e0" providerId="ADAL" clId="{EE53F019-DD0D-4CD1-9461-B71B54998A72}" dt="2022-09-05T13:54:41.011" v="143"/>
          <ac:spMkLst>
            <pc:docMk/>
            <pc:sldMk cId="3045826173" sldId="337"/>
            <ac:spMk id="42" creationId="{CBC524C6-6488-43FA-A1AA-C592DC8B1FAF}"/>
          </ac:spMkLst>
        </pc:spChg>
        <pc:spChg chg="mod">
          <ac:chgData name="Zi yi Zhang (Chinasoft Shanghai)" userId="889434de-a257-482e-b37a-310609d597e0" providerId="ADAL" clId="{EE53F019-DD0D-4CD1-9461-B71B54998A72}" dt="2022-09-05T13:54:41.024" v="147"/>
          <ac:spMkLst>
            <pc:docMk/>
            <pc:sldMk cId="3045826173" sldId="337"/>
            <ac:spMk id="43" creationId="{D1E94EEF-C9AC-4716-A6F6-C34C7C75E72E}"/>
          </ac:spMkLst>
        </pc:spChg>
        <pc:spChg chg="mod">
          <ac:chgData name="Zi yi Zhang (Chinasoft Shanghai)" userId="889434de-a257-482e-b37a-310609d597e0" providerId="ADAL" clId="{EE53F019-DD0D-4CD1-9461-B71B54998A72}" dt="2022-09-05T13:54:41.036" v="151"/>
          <ac:spMkLst>
            <pc:docMk/>
            <pc:sldMk cId="3045826173" sldId="337"/>
            <ac:spMk id="44" creationId="{AD636B2C-904A-42DD-92C3-D1D74AB9DF4A}"/>
          </ac:spMkLst>
        </pc:spChg>
        <pc:spChg chg="mod">
          <ac:chgData name="Zi yi Zhang (Chinasoft Shanghai)" userId="889434de-a257-482e-b37a-310609d597e0" providerId="ADAL" clId="{EE53F019-DD0D-4CD1-9461-B71B54998A72}" dt="2022-09-05T13:54:41.048" v="155"/>
          <ac:spMkLst>
            <pc:docMk/>
            <pc:sldMk cId="3045826173" sldId="337"/>
            <ac:spMk id="45" creationId="{B9D1CC16-EA36-4209-A899-A8EF440F1CBD}"/>
          </ac:spMkLst>
        </pc:spChg>
        <pc:spChg chg="mod">
          <ac:chgData name="Zi yi Zhang (Chinasoft Shanghai)" userId="889434de-a257-482e-b37a-310609d597e0" providerId="ADAL" clId="{EE53F019-DD0D-4CD1-9461-B71B54998A72}" dt="2022-09-05T13:54:41.060" v="159"/>
          <ac:spMkLst>
            <pc:docMk/>
            <pc:sldMk cId="3045826173" sldId="337"/>
            <ac:spMk id="46" creationId="{DD28F802-90B6-4FE3-8FDA-BC382E79BF84}"/>
          </ac:spMkLst>
        </pc:spChg>
        <pc:spChg chg="mod">
          <ac:chgData name="Zi yi Zhang (Chinasoft Shanghai)" userId="889434de-a257-482e-b37a-310609d597e0" providerId="ADAL" clId="{EE53F019-DD0D-4CD1-9461-B71B54998A72}" dt="2022-09-05T13:54:41.072" v="163"/>
          <ac:spMkLst>
            <pc:docMk/>
            <pc:sldMk cId="3045826173" sldId="337"/>
            <ac:spMk id="47" creationId="{68C512C1-7C64-48DD-AA07-482124EF8FD1}"/>
          </ac:spMkLst>
        </pc:spChg>
        <pc:spChg chg="mod">
          <ac:chgData name="Zi yi Zhang (Chinasoft Shanghai)" userId="889434de-a257-482e-b37a-310609d597e0" providerId="ADAL" clId="{EE53F019-DD0D-4CD1-9461-B71B54998A72}" dt="2022-09-05T13:54:41.084" v="167"/>
          <ac:spMkLst>
            <pc:docMk/>
            <pc:sldMk cId="3045826173" sldId="337"/>
            <ac:spMk id="48" creationId="{53CB8955-B99B-44DD-BD7C-13154CD0C8A0}"/>
          </ac:spMkLst>
        </pc:spChg>
        <pc:spChg chg="mod">
          <ac:chgData name="Zi yi Zhang (Chinasoft Shanghai)" userId="889434de-a257-482e-b37a-310609d597e0" providerId="ADAL" clId="{EE53F019-DD0D-4CD1-9461-B71B54998A72}" dt="2022-09-05T13:54:41.096" v="171"/>
          <ac:spMkLst>
            <pc:docMk/>
            <pc:sldMk cId="3045826173" sldId="337"/>
            <ac:spMk id="49" creationId="{9C70236F-F6BB-4764-84EA-ECA6EDB02E51}"/>
          </ac:spMkLst>
        </pc:spChg>
        <pc:spChg chg="mod">
          <ac:chgData name="Zi yi Zhang (Chinasoft Shanghai)" userId="889434de-a257-482e-b37a-310609d597e0" providerId="ADAL" clId="{EE53F019-DD0D-4CD1-9461-B71B54998A72}" dt="2022-09-05T13:54:41.109" v="175"/>
          <ac:spMkLst>
            <pc:docMk/>
            <pc:sldMk cId="3045826173" sldId="337"/>
            <ac:spMk id="50" creationId="{5BF79EF6-F3EA-40CA-BD1B-FE5A09B7CDA8}"/>
          </ac:spMkLst>
        </pc:spChg>
        <pc:spChg chg="mod">
          <ac:chgData name="Zi yi Zhang (Chinasoft Shanghai)" userId="889434de-a257-482e-b37a-310609d597e0" providerId="ADAL" clId="{EE53F019-DD0D-4CD1-9461-B71B54998A72}" dt="2022-09-05T13:54:41.121" v="179"/>
          <ac:spMkLst>
            <pc:docMk/>
            <pc:sldMk cId="3045826173" sldId="337"/>
            <ac:spMk id="51" creationId="{918B25FA-944E-4D94-ACD2-CBF38150A9EA}"/>
          </ac:spMkLst>
        </pc:spChg>
        <pc:spChg chg="mod">
          <ac:chgData name="Zi yi Zhang (Chinasoft Shanghai)" userId="889434de-a257-482e-b37a-310609d597e0" providerId="ADAL" clId="{EE53F019-DD0D-4CD1-9461-B71B54998A72}" dt="2022-09-05T13:54:41.133" v="183"/>
          <ac:spMkLst>
            <pc:docMk/>
            <pc:sldMk cId="3045826173" sldId="337"/>
            <ac:spMk id="52" creationId="{1CFFD7C0-BFDB-45F5-B088-934661BEC38A}"/>
          </ac:spMkLst>
        </pc:spChg>
        <pc:spChg chg="mod">
          <ac:chgData name="Zi yi Zhang (Chinasoft Shanghai)" userId="889434de-a257-482e-b37a-310609d597e0" providerId="ADAL" clId="{EE53F019-DD0D-4CD1-9461-B71B54998A72}" dt="2022-09-05T13:54:41.145" v="187"/>
          <ac:spMkLst>
            <pc:docMk/>
            <pc:sldMk cId="3045826173" sldId="337"/>
            <ac:spMk id="53" creationId="{DEC3CD2C-3174-4026-9699-3480B5E1D977}"/>
          </ac:spMkLst>
        </pc:spChg>
        <pc:spChg chg="mod">
          <ac:chgData name="Zi yi Zhang (Chinasoft Shanghai)" userId="889434de-a257-482e-b37a-310609d597e0" providerId="ADAL" clId="{EE53F019-DD0D-4CD1-9461-B71B54998A72}" dt="2022-09-05T13:54:41.159" v="191"/>
          <ac:spMkLst>
            <pc:docMk/>
            <pc:sldMk cId="3045826173" sldId="337"/>
            <ac:spMk id="54" creationId="{E9DD55D5-B11F-4847-8EC6-C851BCDE31F3}"/>
          </ac:spMkLst>
        </pc:spChg>
        <pc:spChg chg="mod">
          <ac:chgData name="Zi yi Zhang (Chinasoft Shanghai)" userId="889434de-a257-482e-b37a-310609d597e0" providerId="ADAL" clId="{EE53F019-DD0D-4CD1-9461-B71B54998A72}" dt="2022-09-05T13:54:41.171" v="195"/>
          <ac:spMkLst>
            <pc:docMk/>
            <pc:sldMk cId="3045826173" sldId="337"/>
            <ac:spMk id="55" creationId="{9E2EF726-91D9-4BDC-8A63-AC366925ABE2}"/>
          </ac:spMkLst>
        </pc:spChg>
        <pc:spChg chg="mod">
          <ac:chgData name="Zi yi Zhang (Chinasoft Shanghai)" userId="889434de-a257-482e-b37a-310609d597e0" providerId="ADAL" clId="{EE53F019-DD0D-4CD1-9461-B71B54998A72}" dt="2022-09-05T13:54:41.184" v="199"/>
          <ac:spMkLst>
            <pc:docMk/>
            <pc:sldMk cId="3045826173" sldId="337"/>
            <ac:spMk id="56" creationId="{B9E0F5E0-9E7A-4AEB-BA9A-9909B351EC1F}"/>
          </ac:spMkLst>
        </pc:spChg>
        <pc:spChg chg="mod">
          <ac:chgData name="Zi yi Zhang (Chinasoft Shanghai)" userId="889434de-a257-482e-b37a-310609d597e0" providerId="ADAL" clId="{EE53F019-DD0D-4CD1-9461-B71B54998A72}" dt="2022-09-05T13:54:41.194" v="203"/>
          <ac:spMkLst>
            <pc:docMk/>
            <pc:sldMk cId="3045826173" sldId="337"/>
            <ac:spMk id="57" creationId="{21E2F75B-A8A0-4E40-B5EC-9B758A565D72}"/>
          </ac:spMkLst>
        </pc:spChg>
        <pc:spChg chg="mod">
          <ac:chgData name="Zi yi Zhang (Chinasoft Shanghai)" userId="889434de-a257-482e-b37a-310609d597e0" providerId="ADAL" clId="{EE53F019-DD0D-4CD1-9461-B71B54998A72}" dt="2022-09-05T13:54:41.207" v="207"/>
          <ac:spMkLst>
            <pc:docMk/>
            <pc:sldMk cId="3045826173" sldId="337"/>
            <ac:spMk id="58" creationId="{A4EDB5DF-6906-401D-91BB-D2B4AB60CF3A}"/>
          </ac:spMkLst>
        </pc:spChg>
        <pc:spChg chg="mod">
          <ac:chgData name="Zi yi Zhang (Chinasoft Shanghai)" userId="889434de-a257-482e-b37a-310609d597e0" providerId="ADAL" clId="{EE53F019-DD0D-4CD1-9461-B71B54998A72}" dt="2022-09-05T13:54:41.219" v="211"/>
          <ac:spMkLst>
            <pc:docMk/>
            <pc:sldMk cId="3045826173" sldId="337"/>
            <ac:spMk id="59" creationId="{C719A191-63A4-43FE-91F4-8C3B92962B9D}"/>
          </ac:spMkLst>
        </pc:spChg>
        <pc:spChg chg="mod">
          <ac:chgData name="Zi yi Zhang (Chinasoft Shanghai)" userId="889434de-a257-482e-b37a-310609d597e0" providerId="ADAL" clId="{EE53F019-DD0D-4CD1-9461-B71B54998A72}" dt="2022-09-05T13:54:41.231" v="215"/>
          <ac:spMkLst>
            <pc:docMk/>
            <pc:sldMk cId="3045826173" sldId="337"/>
            <ac:spMk id="60" creationId="{477935B5-892D-4526-BEBF-37F21EC30763}"/>
          </ac:spMkLst>
        </pc:spChg>
        <pc:spChg chg="mod">
          <ac:chgData name="Zi yi Zhang (Chinasoft Shanghai)" userId="889434de-a257-482e-b37a-310609d597e0" providerId="ADAL" clId="{EE53F019-DD0D-4CD1-9461-B71B54998A72}" dt="2022-09-05T13:54:41.244" v="219"/>
          <ac:spMkLst>
            <pc:docMk/>
            <pc:sldMk cId="3045826173" sldId="337"/>
            <ac:spMk id="61" creationId="{7BD91F8D-E2F6-4001-B048-E6AC8647C8C5}"/>
          </ac:spMkLst>
        </pc:spChg>
        <pc:spChg chg="mod">
          <ac:chgData name="Zi yi Zhang (Chinasoft Shanghai)" userId="889434de-a257-482e-b37a-310609d597e0" providerId="ADAL" clId="{EE53F019-DD0D-4CD1-9461-B71B54998A72}" dt="2022-09-05T13:54:41.256" v="223"/>
          <ac:spMkLst>
            <pc:docMk/>
            <pc:sldMk cId="3045826173" sldId="337"/>
            <ac:spMk id="62" creationId="{EE7C07A7-DC9F-40E5-B7CF-6888F56F5A98}"/>
          </ac:spMkLst>
        </pc:spChg>
        <pc:spChg chg="mod">
          <ac:chgData name="Zi yi Zhang (Chinasoft Shanghai)" userId="889434de-a257-482e-b37a-310609d597e0" providerId="ADAL" clId="{EE53F019-DD0D-4CD1-9461-B71B54998A72}" dt="2022-09-05T13:54:41.270" v="227"/>
          <ac:spMkLst>
            <pc:docMk/>
            <pc:sldMk cId="3045826173" sldId="337"/>
            <ac:spMk id="63" creationId="{65EF92E8-2054-4C61-8983-466F7A927CFE}"/>
          </ac:spMkLst>
        </pc:spChg>
        <pc:spChg chg="mod">
          <ac:chgData name="Zi yi Zhang (Chinasoft Shanghai)" userId="889434de-a257-482e-b37a-310609d597e0" providerId="ADAL" clId="{EE53F019-DD0D-4CD1-9461-B71B54998A72}" dt="2022-09-05T13:54:41.281" v="231"/>
          <ac:spMkLst>
            <pc:docMk/>
            <pc:sldMk cId="3045826173" sldId="337"/>
            <ac:spMk id="64" creationId="{7F862787-835B-4EB1-984A-878866B574BF}"/>
          </ac:spMkLst>
        </pc:spChg>
        <pc:spChg chg="mod">
          <ac:chgData name="Zi yi Zhang (Chinasoft Shanghai)" userId="889434de-a257-482e-b37a-310609d597e0" providerId="ADAL" clId="{EE53F019-DD0D-4CD1-9461-B71B54998A72}" dt="2022-09-05T13:54:41.293" v="235"/>
          <ac:spMkLst>
            <pc:docMk/>
            <pc:sldMk cId="3045826173" sldId="337"/>
            <ac:spMk id="65" creationId="{4C896AE2-B505-4441-AE42-600489913BD2}"/>
          </ac:spMkLst>
        </pc:spChg>
        <pc:spChg chg="mod">
          <ac:chgData name="Zi yi Zhang (Chinasoft Shanghai)" userId="889434de-a257-482e-b37a-310609d597e0" providerId="ADAL" clId="{EE53F019-DD0D-4CD1-9461-B71B54998A72}" dt="2022-09-05T13:54:41.305" v="239"/>
          <ac:spMkLst>
            <pc:docMk/>
            <pc:sldMk cId="3045826173" sldId="337"/>
            <ac:spMk id="66" creationId="{55C3E905-FA13-4C57-A8FC-EAC24725E219}"/>
          </ac:spMkLst>
        </pc:spChg>
        <pc:spChg chg="mod">
          <ac:chgData name="Zi yi Zhang (Chinasoft Shanghai)" userId="889434de-a257-482e-b37a-310609d597e0" providerId="ADAL" clId="{EE53F019-DD0D-4CD1-9461-B71B54998A72}" dt="2022-09-05T13:54:41.318" v="243"/>
          <ac:spMkLst>
            <pc:docMk/>
            <pc:sldMk cId="3045826173" sldId="337"/>
            <ac:spMk id="67" creationId="{2F90E5AE-65BF-4604-B508-29AFA310A728}"/>
          </ac:spMkLst>
        </pc:spChg>
        <pc:spChg chg="mod">
          <ac:chgData name="Zi yi Zhang (Chinasoft Shanghai)" userId="889434de-a257-482e-b37a-310609d597e0" providerId="ADAL" clId="{EE53F019-DD0D-4CD1-9461-B71B54998A72}" dt="2022-09-05T13:54:41.329" v="247"/>
          <ac:spMkLst>
            <pc:docMk/>
            <pc:sldMk cId="3045826173" sldId="337"/>
            <ac:spMk id="68" creationId="{819F280A-69A7-4D73-BCCE-B0B5A0FCC5C9}"/>
          </ac:spMkLst>
        </pc:spChg>
        <pc:spChg chg="mod">
          <ac:chgData name="Zi yi Zhang (Chinasoft Shanghai)" userId="889434de-a257-482e-b37a-310609d597e0" providerId="ADAL" clId="{EE53F019-DD0D-4CD1-9461-B71B54998A72}" dt="2022-09-05T13:54:41.342" v="251"/>
          <ac:spMkLst>
            <pc:docMk/>
            <pc:sldMk cId="3045826173" sldId="337"/>
            <ac:spMk id="69" creationId="{53BA4FD5-88E0-44F2-A761-B945859E83A8}"/>
          </ac:spMkLst>
        </pc:spChg>
        <pc:spChg chg="mod">
          <ac:chgData name="Zi yi Zhang (Chinasoft Shanghai)" userId="889434de-a257-482e-b37a-310609d597e0" providerId="ADAL" clId="{EE53F019-DD0D-4CD1-9461-B71B54998A72}" dt="2022-09-05T13:54:41.354" v="255"/>
          <ac:spMkLst>
            <pc:docMk/>
            <pc:sldMk cId="3045826173" sldId="337"/>
            <ac:spMk id="70" creationId="{4D41BF34-46AB-4DD3-A37C-4CABA3CF75E2}"/>
          </ac:spMkLst>
        </pc:spChg>
        <pc:spChg chg="mod">
          <ac:chgData name="Zi yi Zhang (Chinasoft Shanghai)" userId="889434de-a257-482e-b37a-310609d597e0" providerId="ADAL" clId="{EE53F019-DD0D-4CD1-9461-B71B54998A72}" dt="2022-09-05T13:54:41.367" v="259"/>
          <ac:spMkLst>
            <pc:docMk/>
            <pc:sldMk cId="3045826173" sldId="337"/>
            <ac:spMk id="71" creationId="{E10F099A-0431-41A0-A527-120FC3E32927}"/>
          </ac:spMkLst>
        </pc:spChg>
        <pc:spChg chg="mod">
          <ac:chgData name="Zi yi Zhang (Chinasoft Shanghai)" userId="889434de-a257-482e-b37a-310609d597e0" providerId="ADAL" clId="{EE53F019-DD0D-4CD1-9461-B71B54998A72}" dt="2022-09-05T13:54:41.379" v="263"/>
          <ac:spMkLst>
            <pc:docMk/>
            <pc:sldMk cId="3045826173" sldId="337"/>
            <ac:spMk id="72" creationId="{5C71EDAF-547E-436D-9894-53EDF2AF33D9}"/>
          </ac:spMkLst>
        </pc:spChg>
        <pc:spChg chg="mod">
          <ac:chgData name="Zi yi Zhang (Chinasoft Shanghai)" userId="889434de-a257-482e-b37a-310609d597e0" providerId="ADAL" clId="{EE53F019-DD0D-4CD1-9461-B71B54998A72}" dt="2022-09-05T13:54:41.391" v="267"/>
          <ac:spMkLst>
            <pc:docMk/>
            <pc:sldMk cId="3045826173" sldId="337"/>
            <ac:spMk id="73" creationId="{361D4CCC-03D6-4D66-9783-CDCA4EA0D6C3}"/>
          </ac:spMkLst>
        </pc:spChg>
        <pc:spChg chg="mod">
          <ac:chgData name="Zi yi Zhang (Chinasoft Shanghai)" userId="889434de-a257-482e-b37a-310609d597e0" providerId="ADAL" clId="{EE53F019-DD0D-4CD1-9461-B71B54998A72}" dt="2022-09-05T13:54:41.403" v="271"/>
          <ac:spMkLst>
            <pc:docMk/>
            <pc:sldMk cId="3045826173" sldId="337"/>
            <ac:spMk id="74" creationId="{31216B28-726F-4047-9E1E-7F0DB58CE76D}"/>
          </ac:spMkLst>
        </pc:spChg>
        <pc:spChg chg="mod">
          <ac:chgData name="Zi yi Zhang (Chinasoft Shanghai)" userId="889434de-a257-482e-b37a-310609d597e0" providerId="ADAL" clId="{EE53F019-DD0D-4CD1-9461-B71B54998A72}" dt="2022-09-05T13:54:41.416" v="275"/>
          <ac:spMkLst>
            <pc:docMk/>
            <pc:sldMk cId="3045826173" sldId="337"/>
            <ac:spMk id="75" creationId="{34D4D8DF-88B8-4222-9A12-E521BFDDB9A4}"/>
          </ac:spMkLst>
        </pc:spChg>
        <pc:spChg chg="mod">
          <ac:chgData name="Zi yi Zhang (Chinasoft Shanghai)" userId="889434de-a257-482e-b37a-310609d597e0" providerId="ADAL" clId="{EE53F019-DD0D-4CD1-9461-B71B54998A72}" dt="2022-09-05T13:54:41.428" v="279"/>
          <ac:spMkLst>
            <pc:docMk/>
            <pc:sldMk cId="3045826173" sldId="337"/>
            <ac:spMk id="76" creationId="{A7F5F607-C98F-4128-87E8-8C1BAD6C0F3A}"/>
          </ac:spMkLst>
        </pc:spChg>
        <pc:spChg chg="mod">
          <ac:chgData name="Zi yi Zhang (Chinasoft Shanghai)" userId="889434de-a257-482e-b37a-310609d597e0" providerId="ADAL" clId="{EE53F019-DD0D-4CD1-9461-B71B54998A72}" dt="2022-09-05T13:54:41.440" v="283"/>
          <ac:spMkLst>
            <pc:docMk/>
            <pc:sldMk cId="3045826173" sldId="337"/>
            <ac:spMk id="77" creationId="{B5FFBC11-68A8-4168-8785-5F87ABA398AE}"/>
          </ac:spMkLst>
        </pc:spChg>
        <pc:spChg chg="mod">
          <ac:chgData name="Zi yi Zhang (Chinasoft Shanghai)" userId="889434de-a257-482e-b37a-310609d597e0" providerId="ADAL" clId="{EE53F019-DD0D-4CD1-9461-B71B54998A72}" dt="2022-09-05T13:54:41.451" v="287"/>
          <ac:spMkLst>
            <pc:docMk/>
            <pc:sldMk cId="3045826173" sldId="337"/>
            <ac:spMk id="78" creationId="{771EFCF8-1888-440F-BEED-FCDE1D522FEE}"/>
          </ac:spMkLst>
        </pc:spChg>
        <pc:spChg chg="mod">
          <ac:chgData name="Zi yi Zhang (Chinasoft Shanghai)" userId="889434de-a257-482e-b37a-310609d597e0" providerId="ADAL" clId="{EE53F019-DD0D-4CD1-9461-B71B54998A72}" dt="2022-09-05T13:54:41.464" v="291"/>
          <ac:spMkLst>
            <pc:docMk/>
            <pc:sldMk cId="3045826173" sldId="337"/>
            <ac:spMk id="79" creationId="{38D18894-2757-41B1-859A-58491F6EFD3F}"/>
          </ac:spMkLst>
        </pc:spChg>
        <pc:spChg chg="mod">
          <ac:chgData name="Zi yi Zhang (Chinasoft Shanghai)" userId="889434de-a257-482e-b37a-310609d597e0" providerId="ADAL" clId="{EE53F019-DD0D-4CD1-9461-B71B54998A72}" dt="2022-09-05T13:54:41.476" v="295"/>
          <ac:spMkLst>
            <pc:docMk/>
            <pc:sldMk cId="3045826173" sldId="337"/>
            <ac:spMk id="80" creationId="{9065F8D5-2B51-42A0-8C6D-861C293E2AAD}"/>
          </ac:spMkLst>
        </pc:spChg>
        <pc:spChg chg="mod">
          <ac:chgData name="Zi yi Zhang (Chinasoft Shanghai)" userId="889434de-a257-482e-b37a-310609d597e0" providerId="ADAL" clId="{EE53F019-DD0D-4CD1-9461-B71B54998A72}" dt="2022-09-05T13:54:41.488" v="299"/>
          <ac:spMkLst>
            <pc:docMk/>
            <pc:sldMk cId="3045826173" sldId="337"/>
            <ac:spMk id="81" creationId="{69B6E74E-C204-4139-BBCA-0443E62DFD6E}"/>
          </ac:spMkLst>
        </pc:spChg>
        <pc:spChg chg="mod">
          <ac:chgData name="Zi yi Zhang (Chinasoft Shanghai)" userId="889434de-a257-482e-b37a-310609d597e0" providerId="ADAL" clId="{EE53F019-DD0D-4CD1-9461-B71B54998A72}" dt="2022-09-05T13:54:41.500" v="303"/>
          <ac:spMkLst>
            <pc:docMk/>
            <pc:sldMk cId="3045826173" sldId="337"/>
            <ac:spMk id="82" creationId="{9B5AA4D2-7B83-4215-B00E-5BA704D8524B}"/>
          </ac:spMkLst>
        </pc:spChg>
        <pc:spChg chg="mod">
          <ac:chgData name="Zi yi Zhang (Chinasoft Shanghai)" userId="889434de-a257-482e-b37a-310609d597e0" providerId="ADAL" clId="{EE53F019-DD0D-4CD1-9461-B71B54998A72}" dt="2022-09-05T13:54:41.513" v="307"/>
          <ac:spMkLst>
            <pc:docMk/>
            <pc:sldMk cId="3045826173" sldId="337"/>
            <ac:spMk id="83" creationId="{E5F21752-351D-46D8-96B6-5A64629F8984}"/>
          </ac:spMkLst>
        </pc:spChg>
        <pc:spChg chg="mod">
          <ac:chgData name="Zi yi Zhang (Chinasoft Shanghai)" userId="889434de-a257-482e-b37a-310609d597e0" providerId="ADAL" clId="{EE53F019-DD0D-4CD1-9461-B71B54998A72}" dt="2022-09-05T13:54:41.525" v="311"/>
          <ac:spMkLst>
            <pc:docMk/>
            <pc:sldMk cId="3045826173" sldId="337"/>
            <ac:spMk id="84" creationId="{20B00C57-0C03-441B-893D-8D34FF0213EC}"/>
          </ac:spMkLst>
        </pc:spChg>
        <pc:spChg chg="mod">
          <ac:chgData name="Zi yi Zhang (Chinasoft Shanghai)" userId="889434de-a257-482e-b37a-310609d597e0" providerId="ADAL" clId="{EE53F019-DD0D-4CD1-9461-B71B54998A72}" dt="2022-09-05T13:54:41.537" v="315"/>
          <ac:spMkLst>
            <pc:docMk/>
            <pc:sldMk cId="3045826173" sldId="337"/>
            <ac:spMk id="85" creationId="{9EE2DF01-2571-4FBF-BF8F-A1C11928519B}"/>
          </ac:spMkLst>
        </pc:spChg>
        <pc:spChg chg="mod">
          <ac:chgData name="Zi yi Zhang (Chinasoft Shanghai)" userId="889434de-a257-482e-b37a-310609d597e0" providerId="ADAL" clId="{EE53F019-DD0D-4CD1-9461-B71B54998A72}" dt="2022-09-05T13:54:41.550" v="319"/>
          <ac:spMkLst>
            <pc:docMk/>
            <pc:sldMk cId="3045826173" sldId="337"/>
            <ac:spMk id="86" creationId="{0B61CB29-8D02-4ABF-9ED8-305EC9299176}"/>
          </ac:spMkLst>
        </pc:spChg>
        <pc:spChg chg="mod">
          <ac:chgData name="Zi yi Zhang (Chinasoft Shanghai)" userId="889434de-a257-482e-b37a-310609d597e0" providerId="ADAL" clId="{EE53F019-DD0D-4CD1-9461-B71B54998A72}" dt="2022-09-05T13:54:41.561" v="323"/>
          <ac:spMkLst>
            <pc:docMk/>
            <pc:sldMk cId="3045826173" sldId="337"/>
            <ac:spMk id="87" creationId="{FC1E4FD4-F150-4926-AC42-E2BABB17308A}"/>
          </ac:spMkLst>
        </pc:spChg>
        <pc:spChg chg="mod">
          <ac:chgData name="Zi yi Zhang (Chinasoft Shanghai)" userId="889434de-a257-482e-b37a-310609d597e0" providerId="ADAL" clId="{EE53F019-DD0D-4CD1-9461-B71B54998A72}" dt="2022-09-05T13:54:41.574" v="327"/>
          <ac:spMkLst>
            <pc:docMk/>
            <pc:sldMk cId="3045826173" sldId="337"/>
            <ac:spMk id="88" creationId="{1CD03FE6-E158-4DD6-90F8-753A6C3ED85C}"/>
          </ac:spMkLst>
        </pc:spChg>
        <pc:spChg chg="mod">
          <ac:chgData name="Zi yi Zhang (Chinasoft Shanghai)" userId="889434de-a257-482e-b37a-310609d597e0" providerId="ADAL" clId="{EE53F019-DD0D-4CD1-9461-B71B54998A72}" dt="2022-09-05T13:54:41.586" v="331"/>
          <ac:spMkLst>
            <pc:docMk/>
            <pc:sldMk cId="3045826173" sldId="337"/>
            <ac:spMk id="89" creationId="{6BD6AC0B-13ED-4BE3-80CC-56C01808F4CD}"/>
          </ac:spMkLst>
        </pc:spChg>
        <pc:spChg chg="mod">
          <ac:chgData name="Zi yi Zhang (Chinasoft Shanghai)" userId="889434de-a257-482e-b37a-310609d597e0" providerId="ADAL" clId="{EE53F019-DD0D-4CD1-9461-B71B54998A72}" dt="2022-09-05T13:54:41.600" v="335"/>
          <ac:spMkLst>
            <pc:docMk/>
            <pc:sldMk cId="3045826173" sldId="337"/>
            <ac:spMk id="90" creationId="{FF7B1AB8-6C3F-48BB-8BA1-E72FDB97D6B3}"/>
          </ac:spMkLst>
        </pc:spChg>
        <pc:spChg chg="mod">
          <ac:chgData name="Zi yi Zhang (Chinasoft Shanghai)" userId="889434de-a257-482e-b37a-310609d597e0" providerId="ADAL" clId="{EE53F019-DD0D-4CD1-9461-B71B54998A72}" dt="2022-09-05T13:54:41.613" v="339"/>
          <ac:spMkLst>
            <pc:docMk/>
            <pc:sldMk cId="3045826173" sldId="337"/>
            <ac:spMk id="91" creationId="{65A87653-57EA-43D4-9AE7-293DDF3B9A0F}"/>
          </ac:spMkLst>
        </pc:spChg>
        <pc:spChg chg="mod">
          <ac:chgData name="Zi yi Zhang (Chinasoft Shanghai)" userId="889434de-a257-482e-b37a-310609d597e0" providerId="ADAL" clId="{EE53F019-DD0D-4CD1-9461-B71B54998A72}" dt="2022-09-05T13:54:41.625" v="343"/>
          <ac:spMkLst>
            <pc:docMk/>
            <pc:sldMk cId="3045826173" sldId="337"/>
            <ac:spMk id="92" creationId="{AB26ABEE-A38C-47EA-86CF-3AE309ECF35D}"/>
          </ac:spMkLst>
        </pc:spChg>
        <pc:spChg chg="mod">
          <ac:chgData name="Zi yi Zhang (Chinasoft Shanghai)" userId="889434de-a257-482e-b37a-310609d597e0" providerId="ADAL" clId="{EE53F019-DD0D-4CD1-9461-B71B54998A72}" dt="2022-09-05T13:54:41.637" v="347"/>
          <ac:spMkLst>
            <pc:docMk/>
            <pc:sldMk cId="3045826173" sldId="337"/>
            <ac:spMk id="93" creationId="{100BACAB-D7E4-4B83-A788-EEE6802BA604}"/>
          </ac:spMkLst>
        </pc:spChg>
        <pc:spChg chg="mod">
          <ac:chgData name="Zi yi Zhang (Chinasoft Shanghai)" userId="889434de-a257-482e-b37a-310609d597e0" providerId="ADAL" clId="{EE53F019-DD0D-4CD1-9461-B71B54998A72}" dt="2022-09-05T13:54:41.649" v="351"/>
          <ac:spMkLst>
            <pc:docMk/>
            <pc:sldMk cId="3045826173" sldId="337"/>
            <ac:spMk id="94" creationId="{2D0B5F45-369B-4863-94F3-43B7640B574A}"/>
          </ac:spMkLst>
        </pc:spChg>
        <pc:spChg chg="mod">
          <ac:chgData name="Zi yi Zhang (Chinasoft Shanghai)" userId="889434de-a257-482e-b37a-310609d597e0" providerId="ADAL" clId="{EE53F019-DD0D-4CD1-9461-B71B54998A72}" dt="2022-09-05T13:54:41.662" v="355"/>
          <ac:spMkLst>
            <pc:docMk/>
            <pc:sldMk cId="3045826173" sldId="337"/>
            <ac:spMk id="95" creationId="{1387E9B3-259D-4508-A5F2-54A51550D0FB}"/>
          </ac:spMkLst>
        </pc:spChg>
        <pc:spChg chg="mod">
          <ac:chgData name="Zi yi Zhang (Chinasoft Shanghai)" userId="889434de-a257-482e-b37a-310609d597e0" providerId="ADAL" clId="{EE53F019-DD0D-4CD1-9461-B71B54998A72}" dt="2022-09-05T13:54:41.674" v="359"/>
          <ac:spMkLst>
            <pc:docMk/>
            <pc:sldMk cId="3045826173" sldId="337"/>
            <ac:spMk id="96" creationId="{3FB458AE-67D6-4560-9160-38D5CEFF141A}"/>
          </ac:spMkLst>
        </pc:spChg>
        <pc:spChg chg="mod">
          <ac:chgData name="Zi yi Zhang (Chinasoft Shanghai)" userId="889434de-a257-482e-b37a-310609d597e0" providerId="ADAL" clId="{EE53F019-DD0D-4CD1-9461-B71B54998A72}" dt="2022-09-05T13:54:41.687" v="363"/>
          <ac:spMkLst>
            <pc:docMk/>
            <pc:sldMk cId="3045826173" sldId="337"/>
            <ac:spMk id="97" creationId="{15002681-62D4-4458-BF86-B319816EF33B}"/>
          </ac:spMkLst>
        </pc:spChg>
        <pc:spChg chg="mod">
          <ac:chgData name="Zi yi Zhang (Chinasoft Shanghai)" userId="889434de-a257-482e-b37a-310609d597e0" providerId="ADAL" clId="{EE53F019-DD0D-4CD1-9461-B71B54998A72}" dt="2022-09-05T13:54:41.700" v="367"/>
          <ac:spMkLst>
            <pc:docMk/>
            <pc:sldMk cId="3045826173" sldId="337"/>
            <ac:spMk id="98" creationId="{D85FD356-C8B9-47B3-8B45-641E170C8225}"/>
          </ac:spMkLst>
        </pc:spChg>
        <pc:spChg chg="mod">
          <ac:chgData name="Zi yi Zhang (Chinasoft Shanghai)" userId="889434de-a257-482e-b37a-310609d597e0" providerId="ADAL" clId="{EE53F019-DD0D-4CD1-9461-B71B54998A72}" dt="2022-09-05T13:54:41.712" v="371"/>
          <ac:spMkLst>
            <pc:docMk/>
            <pc:sldMk cId="3045826173" sldId="337"/>
            <ac:spMk id="99" creationId="{AA3EC488-FA4E-49FA-B489-D9052210F4F6}"/>
          </ac:spMkLst>
        </pc:spChg>
        <pc:spChg chg="mod">
          <ac:chgData name="Zi yi Zhang (Chinasoft Shanghai)" userId="889434de-a257-482e-b37a-310609d597e0" providerId="ADAL" clId="{EE53F019-DD0D-4CD1-9461-B71B54998A72}" dt="2022-09-05T13:54:41.725" v="375"/>
          <ac:spMkLst>
            <pc:docMk/>
            <pc:sldMk cId="3045826173" sldId="337"/>
            <ac:spMk id="100" creationId="{D6393F36-CF4A-486C-9281-38C229E8C32A}"/>
          </ac:spMkLst>
        </pc:spChg>
        <pc:spChg chg="mod">
          <ac:chgData name="Zi yi Zhang (Chinasoft Shanghai)" userId="889434de-a257-482e-b37a-310609d597e0" providerId="ADAL" clId="{EE53F019-DD0D-4CD1-9461-B71B54998A72}" dt="2022-09-05T13:54:41.737" v="379"/>
          <ac:spMkLst>
            <pc:docMk/>
            <pc:sldMk cId="3045826173" sldId="337"/>
            <ac:spMk id="101" creationId="{4BA395ED-2438-4E5F-8B22-38C4D210D4BD}"/>
          </ac:spMkLst>
        </pc:spChg>
        <pc:spChg chg="mod">
          <ac:chgData name="Zi yi Zhang (Chinasoft Shanghai)" userId="889434de-a257-482e-b37a-310609d597e0" providerId="ADAL" clId="{EE53F019-DD0D-4CD1-9461-B71B54998A72}" dt="2022-09-05T13:54:41.755" v="383"/>
          <ac:spMkLst>
            <pc:docMk/>
            <pc:sldMk cId="3045826173" sldId="337"/>
            <ac:spMk id="102" creationId="{D404D381-8135-4797-86B1-45EFB35949FF}"/>
          </ac:spMkLst>
        </pc:spChg>
        <pc:spChg chg="mod">
          <ac:chgData name="Zi yi Zhang (Chinasoft Shanghai)" userId="889434de-a257-482e-b37a-310609d597e0" providerId="ADAL" clId="{EE53F019-DD0D-4CD1-9461-B71B54998A72}" dt="2022-09-05T13:54:41.767" v="387"/>
          <ac:spMkLst>
            <pc:docMk/>
            <pc:sldMk cId="3045826173" sldId="337"/>
            <ac:spMk id="103" creationId="{5F5BE005-6B3F-4942-A053-7F6554937D18}"/>
          </ac:spMkLst>
        </pc:spChg>
        <pc:spChg chg="mod">
          <ac:chgData name="Zi yi Zhang (Chinasoft Shanghai)" userId="889434de-a257-482e-b37a-310609d597e0" providerId="ADAL" clId="{EE53F019-DD0D-4CD1-9461-B71B54998A72}" dt="2022-09-05T13:54:41.780" v="391"/>
          <ac:spMkLst>
            <pc:docMk/>
            <pc:sldMk cId="3045826173" sldId="337"/>
            <ac:spMk id="104" creationId="{F061A632-268F-4F0C-BDC3-081B67BDBD86}"/>
          </ac:spMkLst>
        </pc:spChg>
        <pc:spChg chg="mod">
          <ac:chgData name="Zi yi Zhang (Chinasoft Shanghai)" userId="889434de-a257-482e-b37a-310609d597e0" providerId="ADAL" clId="{EE53F019-DD0D-4CD1-9461-B71B54998A72}" dt="2022-09-05T13:54:41.793" v="395"/>
          <ac:spMkLst>
            <pc:docMk/>
            <pc:sldMk cId="3045826173" sldId="337"/>
            <ac:spMk id="105" creationId="{A3BA3EBF-24B1-4BFA-A2E1-FAB5AD6501F9}"/>
          </ac:spMkLst>
        </pc:spChg>
        <pc:spChg chg="mod">
          <ac:chgData name="Zi yi Zhang (Chinasoft Shanghai)" userId="889434de-a257-482e-b37a-310609d597e0" providerId="ADAL" clId="{EE53F019-DD0D-4CD1-9461-B71B54998A72}" dt="2022-09-05T13:54:41.805" v="399"/>
          <ac:spMkLst>
            <pc:docMk/>
            <pc:sldMk cId="3045826173" sldId="337"/>
            <ac:spMk id="106" creationId="{D32525DC-2264-406D-802D-09B2CAA47B43}"/>
          </ac:spMkLst>
        </pc:spChg>
        <pc:spChg chg="mod">
          <ac:chgData name="Zi yi Zhang (Chinasoft Shanghai)" userId="889434de-a257-482e-b37a-310609d597e0" providerId="ADAL" clId="{EE53F019-DD0D-4CD1-9461-B71B54998A72}" dt="2022-09-05T13:54:41.818" v="403"/>
          <ac:spMkLst>
            <pc:docMk/>
            <pc:sldMk cId="3045826173" sldId="337"/>
            <ac:spMk id="107" creationId="{A3BE3789-904B-4AD6-A1E2-AD451AD54706}"/>
          </ac:spMkLst>
        </pc:spChg>
        <pc:spChg chg="mod">
          <ac:chgData name="Zi yi Zhang (Chinasoft Shanghai)" userId="889434de-a257-482e-b37a-310609d597e0" providerId="ADAL" clId="{EE53F019-DD0D-4CD1-9461-B71B54998A72}" dt="2022-09-05T13:54:41.830" v="407"/>
          <ac:spMkLst>
            <pc:docMk/>
            <pc:sldMk cId="3045826173" sldId="337"/>
            <ac:spMk id="108" creationId="{D56AB413-24A4-4858-AEC9-95B1B2F1066C}"/>
          </ac:spMkLst>
        </pc:spChg>
        <pc:spChg chg="mod">
          <ac:chgData name="Zi yi Zhang (Chinasoft Shanghai)" userId="889434de-a257-482e-b37a-310609d597e0" providerId="ADAL" clId="{EE53F019-DD0D-4CD1-9461-B71B54998A72}" dt="2022-09-05T13:54:41.842" v="411"/>
          <ac:spMkLst>
            <pc:docMk/>
            <pc:sldMk cId="3045826173" sldId="337"/>
            <ac:spMk id="109" creationId="{F45AF78E-7DE1-403C-B475-B00889C45AC1}"/>
          </ac:spMkLst>
        </pc:spChg>
        <pc:spChg chg="mod">
          <ac:chgData name="Zi yi Zhang (Chinasoft Shanghai)" userId="889434de-a257-482e-b37a-310609d597e0" providerId="ADAL" clId="{EE53F019-DD0D-4CD1-9461-B71B54998A72}" dt="2022-09-05T13:54:41.854" v="415"/>
          <ac:spMkLst>
            <pc:docMk/>
            <pc:sldMk cId="3045826173" sldId="337"/>
            <ac:spMk id="110" creationId="{E75BD5C7-6815-4F10-BEC8-34E93D948021}"/>
          </ac:spMkLst>
        </pc:spChg>
        <pc:spChg chg="mod">
          <ac:chgData name="Zi yi Zhang (Chinasoft Shanghai)" userId="889434de-a257-482e-b37a-310609d597e0" providerId="ADAL" clId="{EE53F019-DD0D-4CD1-9461-B71B54998A72}" dt="2022-09-05T13:54:41.867" v="419"/>
          <ac:spMkLst>
            <pc:docMk/>
            <pc:sldMk cId="3045826173" sldId="337"/>
            <ac:spMk id="111" creationId="{D25AE1BA-4182-42D6-812F-EDE1D3C33399}"/>
          </ac:spMkLst>
        </pc:spChg>
        <pc:spChg chg="mod">
          <ac:chgData name="Zi yi Zhang (Chinasoft Shanghai)" userId="889434de-a257-482e-b37a-310609d597e0" providerId="ADAL" clId="{EE53F019-DD0D-4CD1-9461-B71B54998A72}" dt="2022-09-05T13:54:41.879" v="423"/>
          <ac:spMkLst>
            <pc:docMk/>
            <pc:sldMk cId="3045826173" sldId="337"/>
            <ac:spMk id="112" creationId="{29D52957-9BF2-4682-806B-5F2370FDD04A}"/>
          </ac:spMkLst>
        </pc:spChg>
        <pc:spChg chg="mod">
          <ac:chgData name="Zi yi Zhang (Chinasoft Shanghai)" userId="889434de-a257-482e-b37a-310609d597e0" providerId="ADAL" clId="{EE53F019-DD0D-4CD1-9461-B71B54998A72}" dt="2022-09-05T13:54:41.891" v="427"/>
          <ac:spMkLst>
            <pc:docMk/>
            <pc:sldMk cId="3045826173" sldId="337"/>
            <ac:spMk id="113" creationId="{121CB2B9-6DED-414B-9238-7FA019ED09C5}"/>
          </ac:spMkLst>
        </pc:spChg>
        <pc:spChg chg="mod">
          <ac:chgData name="Zi yi Zhang (Chinasoft Shanghai)" userId="889434de-a257-482e-b37a-310609d597e0" providerId="ADAL" clId="{EE53F019-DD0D-4CD1-9461-B71B54998A72}" dt="2022-09-05T13:54:41.904" v="431"/>
          <ac:spMkLst>
            <pc:docMk/>
            <pc:sldMk cId="3045826173" sldId="337"/>
            <ac:spMk id="114" creationId="{A9669438-626A-4A41-BE0E-480B484A6773}"/>
          </ac:spMkLst>
        </pc:spChg>
        <pc:spChg chg="mod">
          <ac:chgData name="Zi yi Zhang (Chinasoft Shanghai)" userId="889434de-a257-482e-b37a-310609d597e0" providerId="ADAL" clId="{EE53F019-DD0D-4CD1-9461-B71B54998A72}" dt="2022-09-05T13:54:41.916" v="435"/>
          <ac:spMkLst>
            <pc:docMk/>
            <pc:sldMk cId="3045826173" sldId="337"/>
            <ac:spMk id="115" creationId="{CAC6129D-C4A0-414C-BD43-73F36776B951}"/>
          </ac:spMkLst>
        </pc:spChg>
        <pc:spChg chg="mod">
          <ac:chgData name="Zi yi Zhang (Chinasoft Shanghai)" userId="889434de-a257-482e-b37a-310609d597e0" providerId="ADAL" clId="{EE53F019-DD0D-4CD1-9461-B71B54998A72}" dt="2022-09-05T13:54:41.928" v="439"/>
          <ac:spMkLst>
            <pc:docMk/>
            <pc:sldMk cId="3045826173" sldId="337"/>
            <ac:spMk id="116" creationId="{ED5D73B0-F8EB-4E1C-9E73-64FF90375F47}"/>
          </ac:spMkLst>
        </pc:spChg>
        <pc:spChg chg="mod">
          <ac:chgData name="Zi yi Zhang (Chinasoft Shanghai)" userId="889434de-a257-482e-b37a-310609d597e0" providerId="ADAL" clId="{EE53F019-DD0D-4CD1-9461-B71B54998A72}" dt="2022-09-05T13:54:41.941" v="443"/>
          <ac:spMkLst>
            <pc:docMk/>
            <pc:sldMk cId="3045826173" sldId="337"/>
            <ac:spMk id="117" creationId="{4CB4B8E1-4E64-404F-A889-5F8723171E51}"/>
          </ac:spMkLst>
        </pc:spChg>
        <pc:spChg chg="mod">
          <ac:chgData name="Zi yi Zhang (Chinasoft Shanghai)" userId="889434de-a257-482e-b37a-310609d597e0" providerId="ADAL" clId="{EE53F019-DD0D-4CD1-9461-B71B54998A72}" dt="2022-09-05T13:54:41.954" v="447"/>
          <ac:spMkLst>
            <pc:docMk/>
            <pc:sldMk cId="3045826173" sldId="337"/>
            <ac:spMk id="118" creationId="{0176BE40-A8F4-438A-B6C9-CDB575F8C9C4}"/>
          </ac:spMkLst>
        </pc:spChg>
        <pc:spChg chg="mod">
          <ac:chgData name="Zi yi Zhang (Chinasoft Shanghai)" userId="889434de-a257-482e-b37a-310609d597e0" providerId="ADAL" clId="{EE53F019-DD0D-4CD1-9461-B71B54998A72}" dt="2022-09-05T13:54:41.966" v="451"/>
          <ac:spMkLst>
            <pc:docMk/>
            <pc:sldMk cId="3045826173" sldId="337"/>
            <ac:spMk id="119" creationId="{263E1CA8-2757-4E30-9509-5CD027B14DFE}"/>
          </ac:spMkLst>
        </pc:spChg>
        <pc:spChg chg="mod">
          <ac:chgData name="Zi yi Zhang (Chinasoft Shanghai)" userId="889434de-a257-482e-b37a-310609d597e0" providerId="ADAL" clId="{EE53F019-DD0D-4CD1-9461-B71B54998A72}" dt="2022-09-05T13:54:41.978" v="455"/>
          <ac:spMkLst>
            <pc:docMk/>
            <pc:sldMk cId="3045826173" sldId="337"/>
            <ac:spMk id="120" creationId="{42615791-C716-4219-B118-7A2914A7B5EF}"/>
          </ac:spMkLst>
        </pc:spChg>
        <pc:spChg chg="mod">
          <ac:chgData name="Zi yi Zhang (Chinasoft Shanghai)" userId="889434de-a257-482e-b37a-310609d597e0" providerId="ADAL" clId="{EE53F019-DD0D-4CD1-9461-B71B54998A72}" dt="2022-09-05T13:54:40.715" v="47" actId="947"/>
          <ac:spMkLst>
            <pc:docMk/>
            <pc:sldMk cId="3045826173" sldId="337"/>
            <ac:spMk id="197" creationId="{CF8B344D-B505-448D-BA59-66A0DDF5E02A}"/>
          </ac:spMkLst>
        </pc:spChg>
        <pc:spChg chg="mod">
          <ac:chgData name="Zi yi Zhang (Chinasoft Shanghai)" userId="889434de-a257-482e-b37a-310609d597e0" providerId="ADAL" clId="{EE53F019-DD0D-4CD1-9461-B71B54998A72}" dt="2022-09-05T13:54:40.713" v="45" actId="947"/>
          <ac:spMkLst>
            <pc:docMk/>
            <pc:sldMk cId="3045826173" sldId="337"/>
            <ac:spMk id="198" creationId="{5CC628F4-0F2B-46D2-9C98-4B1C2300FC0C}"/>
          </ac:spMkLst>
        </pc:spChg>
        <pc:spChg chg="mod">
          <ac:chgData name="Zi yi Zhang (Chinasoft Shanghai)" userId="889434de-a257-482e-b37a-310609d597e0" providerId="ADAL" clId="{EE53F019-DD0D-4CD1-9461-B71B54998A72}" dt="2022-09-05T13:54:40.702" v="34" actId="947"/>
          <ac:spMkLst>
            <pc:docMk/>
            <pc:sldMk cId="3045826173" sldId="337"/>
            <ac:spMk id="199" creationId="{D4359CAF-62E4-4B13-824F-319C2C34BC6A}"/>
          </ac:spMkLst>
        </pc:spChg>
      </pc:sldChg>
      <pc:sldChg chg="modSp mod">
        <pc:chgData name="Zi yi Zhang (Chinasoft Shanghai)" userId="889434de-a257-482e-b37a-310609d597e0" providerId="ADAL" clId="{EE53F019-DD0D-4CD1-9461-B71B54998A72}" dt="2022-09-05T13:54:52.031" v="4535"/>
        <pc:sldMkLst>
          <pc:docMk/>
          <pc:sldMk cId="1898365171" sldId="338"/>
        </pc:sldMkLst>
        <pc:spChg chg="mod">
          <ac:chgData name="Zi yi Zhang (Chinasoft Shanghai)" userId="889434de-a257-482e-b37a-310609d597e0" providerId="ADAL" clId="{EE53F019-DD0D-4CD1-9461-B71B54998A72}" dt="2022-09-05T13:54:50.761" v="4125" actId="947"/>
          <ac:spMkLst>
            <pc:docMk/>
            <pc:sldMk cId="1898365171" sldId="338"/>
            <ac:spMk id="2" creationId="{E1C387F0-22FE-49A6-A55B-CE281E4008F3}"/>
          </ac:spMkLst>
        </pc:spChg>
        <pc:spChg chg="mod">
          <ac:chgData name="Zi yi Zhang (Chinasoft Shanghai)" userId="889434de-a257-482e-b37a-310609d597e0" providerId="ADAL" clId="{EE53F019-DD0D-4CD1-9461-B71B54998A72}" dt="2022-09-05T13:54:50.740" v="4110" actId="947"/>
          <ac:spMkLst>
            <pc:docMk/>
            <pc:sldMk cId="1898365171" sldId="338"/>
            <ac:spMk id="4" creationId="{489D4A97-A2F4-964F-2988-69DACCDB201E}"/>
          </ac:spMkLst>
        </pc:spChg>
        <pc:spChg chg="mod">
          <ac:chgData name="Zi yi Zhang (Chinasoft Shanghai)" userId="889434de-a257-482e-b37a-310609d597e0" providerId="ADAL" clId="{EE53F019-DD0D-4CD1-9461-B71B54998A72}" dt="2022-09-05T13:54:50.648" v="4083" actId="947"/>
          <ac:spMkLst>
            <pc:docMk/>
            <pc:sldMk cId="1898365171" sldId="338"/>
            <ac:spMk id="5" creationId="{4E1D313B-CF71-CD10-6A4F-A73D00A131D1}"/>
          </ac:spMkLst>
        </pc:spChg>
        <pc:spChg chg="mod">
          <ac:chgData name="Zi yi Zhang (Chinasoft Shanghai)" userId="889434de-a257-482e-b37a-310609d597e0" providerId="ADAL" clId="{EE53F019-DD0D-4CD1-9461-B71B54998A72}" dt="2022-09-05T13:54:50.756" v="4121" actId="947"/>
          <ac:spMkLst>
            <pc:docMk/>
            <pc:sldMk cId="1898365171" sldId="338"/>
            <ac:spMk id="12" creationId="{9CE3EDD2-8F80-4510-A9EF-3D50B15F3D34}"/>
          </ac:spMkLst>
        </pc:spChg>
        <pc:spChg chg="mod">
          <ac:chgData name="Zi yi Zhang (Chinasoft Shanghai)" userId="889434de-a257-482e-b37a-310609d597e0" providerId="ADAL" clId="{EE53F019-DD0D-4CD1-9461-B71B54998A72}" dt="2022-09-05T13:54:50.750" v="4117" actId="947"/>
          <ac:spMkLst>
            <pc:docMk/>
            <pc:sldMk cId="1898365171" sldId="338"/>
            <ac:spMk id="13" creationId="{0B433672-E22D-4663-B38E-6EB46896DA8B}"/>
          </ac:spMkLst>
        </pc:spChg>
        <pc:spChg chg="mod">
          <ac:chgData name="Zi yi Zhang (Chinasoft Shanghai)" userId="889434de-a257-482e-b37a-310609d597e0" providerId="ADAL" clId="{EE53F019-DD0D-4CD1-9461-B71B54998A72}" dt="2022-09-05T13:54:50.763" v="4127" actId="947"/>
          <ac:spMkLst>
            <pc:docMk/>
            <pc:sldMk cId="1898365171" sldId="338"/>
            <ac:spMk id="14" creationId="{4D6B4D91-B58D-4270-A5A3-25A8A2151940}"/>
          </ac:spMkLst>
        </pc:spChg>
        <pc:spChg chg="mod">
          <ac:chgData name="Zi yi Zhang (Chinasoft Shanghai)" userId="889434de-a257-482e-b37a-310609d597e0" providerId="ADAL" clId="{EE53F019-DD0D-4CD1-9461-B71B54998A72}" dt="2022-09-05T13:54:50.758" v="4123" actId="947"/>
          <ac:spMkLst>
            <pc:docMk/>
            <pc:sldMk cId="1898365171" sldId="338"/>
            <ac:spMk id="15" creationId="{9B91EB4D-B9C6-444F-B6BD-F64F51719902}"/>
          </ac:spMkLst>
        </pc:spChg>
        <pc:spChg chg="mod">
          <ac:chgData name="Zi yi Zhang (Chinasoft Shanghai)" userId="889434de-a257-482e-b37a-310609d597e0" providerId="ADAL" clId="{EE53F019-DD0D-4CD1-9461-B71B54998A72}" dt="2022-09-05T13:54:50.752" v="4118" actId="947"/>
          <ac:spMkLst>
            <pc:docMk/>
            <pc:sldMk cId="1898365171" sldId="338"/>
            <ac:spMk id="17" creationId="{D3409FB0-D34A-445E-9351-F056632CC57A}"/>
          </ac:spMkLst>
        </pc:spChg>
        <pc:spChg chg="mod">
          <ac:chgData name="Zi yi Zhang (Chinasoft Shanghai)" userId="889434de-a257-482e-b37a-310609d597e0" providerId="ADAL" clId="{EE53F019-DD0D-4CD1-9461-B71B54998A72}" dt="2022-09-05T13:54:50.734" v="4106"/>
          <ac:spMkLst>
            <pc:docMk/>
            <pc:sldMk cId="1898365171" sldId="338"/>
            <ac:spMk id="122" creationId="{F2D8DE55-2552-442B-A2EF-7397A9C2A2CA}"/>
          </ac:spMkLst>
        </pc:spChg>
        <pc:spChg chg="mod">
          <ac:chgData name="Zi yi Zhang (Chinasoft Shanghai)" userId="889434de-a257-482e-b37a-310609d597e0" providerId="ADAL" clId="{EE53F019-DD0D-4CD1-9461-B71B54998A72}" dt="2022-09-05T13:54:50.768" v="4131"/>
          <ac:spMkLst>
            <pc:docMk/>
            <pc:sldMk cId="1898365171" sldId="338"/>
            <ac:spMk id="123" creationId="{EB280BB7-532C-4E0A-9CAD-B824F365C275}"/>
          </ac:spMkLst>
        </pc:spChg>
        <pc:spChg chg="mod">
          <ac:chgData name="Zi yi Zhang (Chinasoft Shanghai)" userId="889434de-a257-482e-b37a-310609d597e0" providerId="ADAL" clId="{EE53F019-DD0D-4CD1-9461-B71B54998A72}" dt="2022-09-05T13:54:50.780" v="4135"/>
          <ac:spMkLst>
            <pc:docMk/>
            <pc:sldMk cId="1898365171" sldId="338"/>
            <ac:spMk id="124" creationId="{99ECFEB2-C8C2-4BD7-B454-1D8195A995A0}"/>
          </ac:spMkLst>
        </pc:spChg>
        <pc:spChg chg="mod">
          <ac:chgData name="Zi yi Zhang (Chinasoft Shanghai)" userId="889434de-a257-482e-b37a-310609d597e0" providerId="ADAL" clId="{EE53F019-DD0D-4CD1-9461-B71B54998A72}" dt="2022-09-05T13:54:50.792" v="4139"/>
          <ac:spMkLst>
            <pc:docMk/>
            <pc:sldMk cId="1898365171" sldId="338"/>
            <ac:spMk id="125" creationId="{8E578634-281A-437D-8438-409C14BCB298}"/>
          </ac:spMkLst>
        </pc:spChg>
        <pc:spChg chg="mod">
          <ac:chgData name="Zi yi Zhang (Chinasoft Shanghai)" userId="889434de-a257-482e-b37a-310609d597e0" providerId="ADAL" clId="{EE53F019-DD0D-4CD1-9461-B71B54998A72}" dt="2022-09-05T13:54:50.805" v="4143"/>
          <ac:spMkLst>
            <pc:docMk/>
            <pc:sldMk cId="1898365171" sldId="338"/>
            <ac:spMk id="126" creationId="{DC113FCF-23BF-4056-96A9-B249B37ED9CF}"/>
          </ac:spMkLst>
        </pc:spChg>
        <pc:spChg chg="mod">
          <ac:chgData name="Zi yi Zhang (Chinasoft Shanghai)" userId="889434de-a257-482e-b37a-310609d597e0" providerId="ADAL" clId="{EE53F019-DD0D-4CD1-9461-B71B54998A72}" dt="2022-09-05T13:54:50.820" v="4147"/>
          <ac:spMkLst>
            <pc:docMk/>
            <pc:sldMk cId="1898365171" sldId="338"/>
            <ac:spMk id="127" creationId="{362C2B1C-6880-45A0-89A7-AF7FA2DF1281}"/>
          </ac:spMkLst>
        </pc:spChg>
        <pc:spChg chg="mod">
          <ac:chgData name="Zi yi Zhang (Chinasoft Shanghai)" userId="889434de-a257-482e-b37a-310609d597e0" providerId="ADAL" clId="{EE53F019-DD0D-4CD1-9461-B71B54998A72}" dt="2022-09-05T13:54:50.832" v="4151"/>
          <ac:spMkLst>
            <pc:docMk/>
            <pc:sldMk cId="1898365171" sldId="338"/>
            <ac:spMk id="128" creationId="{9158453A-F8C9-4D3D-9C31-DA78F94653A2}"/>
          </ac:spMkLst>
        </pc:spChg>
        <pc:spChg chg="mod">
          <ac:chgData name="Zi yi Zhang (Chinasoft Shanghai)" userId="889434de-a257-482e-b37a-310609d597e0" providerId="ADAL" clId="{EE53F019-DD0D-4CD1-9461-B71B54998A72}" dt="2022-09-05T13:54:50.844" v="4155"/>
          <ac:spMkLst>
            <pc:docMk/>
            <pc:sldMk cId="1898365171" sldId="338"/>
            <ac:spMk id="129" creationId="{D56F9124-390A-46C3-8F3C-E8D85F0BE264}"/>
          </ac:spMkLst>
        </pc:spChg>
        <pc:spChg chg="mod">
          <ac:chgData name="Zi yi Zhang (Chinasoft Shanghai)" userId="889434de-a257-482e-b37a-310609d597e0" providerId="ADAL" clId="{EE53F019-DD0D-4CD1-9461-B71B54998A72}" dt="2022-09-05T13:54:50.856" v="4159"/>
          <ac:spMkLst>
            <pc:docMk/>
            <pc:sldMk cId="1898365171" sldId="338"/>
            <ac:spMk id="130" creationId="{E0FDA372-62A2-4E1C-B842-41D5000F0D33}"/>
          </ac:spMkLst>
        </pc:spChg>
        <pc:spChg chg="mod">
          <ac:chgData name="Zi yi Zhang (Chinasoft Shanghai)" userId="889434de-a257-482e-b37a-310609d597e0" providerId="ADAL" clId="{EE53F019-DD0D-4CD1-9461-B71B54998A72}" dt="2022-09-05T13:54:50.868" v="4163"/>
          <ac:spMkLst>
            <pc:docMk/>
            <pc:sldMk cId="1898365171" sldId="338"/>
            <ac:spMk id="131" creationId="{C4885426-61AA-47D2-B855-EF80B3A3CF37}"/>
          </ac:spMkLst>
        </pc:spChg>
        <pc:spChg chg="mod">
          <ac:chgData name="Zi yi Zhang (Chinasoft Shanghai)" userId="889434de-a257-482e-b37a-310609d597e0" providerId="ADAL" clId="{EE53F019-DD0D-4CD1-9461-B71B54998A72}" dt="2022-09-05T13:54:50.881" v="4167"/>
          <ac:spMkLst>
            <pc:docMk/>
            <pc:sldMk cId="1898365171" sldId="338"/>
            <ac:spMk id="132" creationId="{CA751C24-479E-4362-96AF-26D5D6D119CC}"/>
          </ac:spMkLst>
        </pc:spChg>
        <pc:spChg chg="mod">
          <ac:chgData name="Zi yi Zhang (Chinasoft Shanghai)" userId="889434de-a257-482e-b37a-310609d597e0" providerId="ADAL" clId="{EE53F019-DD0D-4CD1-9461-B71B54998A72}" dt="2022-09-05T13:54:50.893" v="4171"/>
          <ac:spMkLst>
            <pc:docMk/>
            <pc:sldMk cId="1898365171" sldId="338"/>
            <ac:spMk id="133" creationId="{F730657D-F6E6-4008-8809-3A76D44F84E5}"/>
          </ac:spMkLst>
        </pc:spChg>
        <pc:spChg chg="mod">
          <ac:chgData name="Zi yi Zhang (Chinasoft Shanghai)" userId="889434de-a257-482e-b37a-310609d597e0" providerId="ADAL" clId="{EE53F019-DD0D-4CD1-9461-B71B54998A72}" dt="2022-09-05T13:54:50.906" v="4175"/>
          <ac:spMkLst>
            <pc:docMk/>
            <pc:sldMk cId="1898365171" sldId="338"/>
            <ac:spMk id="134" creationId="{2ED4634D-8B46-43B6-81B3-07B967B96C15}"/>
          </ac:spMkLst>
        </pc:spChg>
        <pc:spChg chg="mod">
          <ac:chgData name="Zi yi Zhang (Chinasoft Shanghai)" userId="889434de-a257-482e-b37a-310609d597e0" providerId="ADAL" clId="{EE53F019-DD0D-4CD1-9461-B71B54998A72}" dt="2022-09-05T13:54:50.918" v="4179"/>
          <ac:spMkLst>
            <pc:docMk/>
            <pc:sldMk cId="1898365171" sldId="338"/>
            <ac:spMk id="135" creationId="{2713EE64-5DBC-40D7-AFD8-5248816A9DC6}"/>
          </ac:spMkLst>
        </pc:spChg>
        <pc:spChg chg="mod">
          <ac:chgData name="Zi yi Zhang (Chinasoft Shanghai)" userId="889434de-a257-482e-b37a-310609d597e0" providerId="ADAL" clId="{EE53F019-DD0D-4CD1-9461-B71B54998A72}" dt="2022-09-05T13:54:50.930" v="4183"/>
          <ac:spMkLst>
            <pc:docMk/>
            <pc:sldMk cId="1898365171" sldId="338"/>
            <ac:spMk id="136" creationId="{2C044457-01F6-45DD-A5D5-F2A724907B48}"/>
          </ac:spMkLst>
        </pc:spChg>
        <pc:spChg chg="mod">
          <ac:chgData name="Zi yi Zhang (Chinasoft Shanghai)" userId="889434de-a257-482e-b37a-310609d597e0" providerId="ADAL" clId="{EE53F019-DD0D-4CD1-9461-B71B54998A72}" dt="2022-09-05T13:54:50.942" v="4187"/>
          <ac:spMkLst>
            <pc:docMk/>
            <pc:sldMk cId="1898365171" sldId="338"/>
            <ac:spMk id="137" creationId="{240A32B8-06B5-4E83-8ABB-7F4741E7163B}"/>
          </ac:spMkLst>
        </pc:spChg>
        <pc:spChg chg="mod">
          <ac:chgData name="Zi yi Zhang (Chinasoft Shanghai)" userId="889434de-a257-482e-b37a-310609d597e0" providerId="ADAL" clId="{EE53F019-DD0D-4CD1-9461-B71B54998A72}" dt="2022-09-05T13:54:50.955" v="4191"/>
          <ac:spMkLst>
            <pc:docMk/>
            <pc:sldMk cId="1898365171" sldId="338"/>
            <ac:spMk id="138" creationId="{E3B9EB8C-C2ED-405C-9EBB-714F15035628}"/>
          </ac:spMkLst>
        </pc:spChg>
        <pc:spChg chg="mod">
          <ac:chgData name="Zi yi Zhang (Chinasoft Shanghai)" userId="889434de-a257-482e-b37a-310609d597e0" providerId="ADAL" clId="{EE53F019-DD0D-4CD1-9461-B71B54998A72}" dt="2022-09-05T13:54:50.967" v="4195"/>
          <ac:spMkLst>
            <pc:docMk/>
            <pc:sldMk cId="1898365171" sldId="338"/>
            <ac:spMk id="139" creationId="{FC13AD35-C3E2-4FDA-B128-D7D5DC5DCFC8}"/>
          </ac:spMkLst>
        </pc:spChg>
        <pc:spChg chg="mod">
          <ac:chgData name="Zi yi Zhang (Chinasoft Shanghai)" userId="889434de-a257-482e-b37a-310609d597e0" providerId="ADAL" clId="{EE53F019-DD0D-4CD1-9461-B71B54998A72}" dt="2022-09-05T13:54:50.979" v="4199"/>
          <ac:spMkLst>
            <pc:docMk/>
            <pc:sldMk cId="1898365171" sldId="338"/>
            <ac:spMk id="140" creationId="{F30A5B8F-5AD4-4560-964F-EB5D5D237FC6}"/>
          </ac:spMkLst>
        </pc:spChg>
        <pc:spChg chg="mod">
          <ac:chgData name="Zi yi Zhang (Chinasoft Shanghai)" userId="889434de-a257-482e-b37a-310609d597e0" providerId="ADAL" clId="{EE53F019-DD0D-4CD1-9461-B71B54998A72}" dt="2022-09-05T13:54:50.991" v="4203"/>
          <ac:spMkLst>
            <pc:docMk/>
            <pc:sldMk cId="1898365171" sldId="338"/>
            <ac:spMk id="141" creationId="{06F1DC94-682A-4819-A3E4-07D05D66DE51}"/>
          </ac:spMkLst>
        </pc:spChg>
        <pc:spChg chg="mod">
          <ac:chgData name="Zi yi Zhang (Chinasoft Shanghai)" userId="889434de-a257-482e-b37a-310609d597e0" providerId="ADAL" clId="{EE53F019-DD0D-4CD1-9461-B71B54998A72}" dt="2022-09-05T13:54:51.004" v="4207"/>
          <ac:spMkLst>
            <pc:docMk/>
            <pc:sldMk cId="1898365171" sldId="338"/>
            <ac:spMk id="142" creationId="{052929D0-B55C-43C0-8CEB-DC4A56D7F15A}"/>
          </ac:spMkLst>
        </pc:spChg>
        <pc:spChg chg="mod">
          <ac:chgData name="Zi yi Zhang (Chinasoft Shanghai)" userId="889434de-a257-482e-b37a-310609d597e0" providerId="ADAL" clId="{EE53F019-DD0D-4CD1-9461-B71B54998A72}" dt="2022-09-05T13:54:51.016" v="4211"/>
          <ac:spMkLst>
            <pc:docMk/>
            <pc:sldMk cId="1898365171" sldId="338"/>
            <ac:spMk id="143" creationId="{3219E716-FEEF-4BF7-96F7-4DA3A882B4C8}"/>
          </ac:spMkLst>
        </pc:spChg>
        <pc:spChg chg="mod">
          <ac:chgData name="Zi yi Zhang (Chinasoft Shanghai)" userId="889434de-a257-482e-b37a-310609d597e0" providerId="ADAL" clId="{EE53F019-DD0D-4CD1-9461-B71B54998A72}" dt="2022-09-05T13:54:51.028" v="4215"/>
          <ac:spMkLst>
            <pc:docMk/>
            <pc:sldMk cId="1898365171" sldId="338"/>
            <ac:spMk id="144" creationId="{F8164F8B-FAB5-4371-AD2A-240BBC2070C0}"/>
          </ac:spMkLst>
        </pc:spChg>
        <pc:spChg chg="mod">
          <ac:chgData name="Zi yi Zhang (Chinasoft Shanghai)" userId="889434de-a257-482e-b37a-310609d597e0" providerId="ADAL" clId="{EE53F019-DD0D-4CD1-9461-B71B54998A72}" dt="2022-09-05T13:54:51.040" v="4219"/>
          <ac:spMkLst>
            <pc:docMk/>
            <pc:sldMk cId="1898365171" sldId="338"/>
            <ac:spMk id="145" creationId="{D68475AD-CB18-41DC-8608-617C88885FE7}"/>
          </ac:spMkLst>
        </pc:spChg>
        <pc:spChg chg="mod">
          <ac:chgData name="Zi yi Zhang (Chinasoft Shanghai)" userId="889434de-a257-482e-b37a-310609d597e0" providerId="ADAL" clId="{EE53F019-DD0D-4CD1-9461-B71B54998A72}" dt="2022-09-05T13:54:51.053" v="4223"/>
          <ac:spMkLst>
            <pc:docMk/>
            <pc:sldMk cId="1898365171" sldId="338"/>
            <ac:spMk id="146" creationId="{A0EF484F-F3C9-4A5D-ABAB-1DCA237C491E}"/>
          </ac:spMkLst>
        </pc:spChg>
        <pc:spChg chg="mod">
          <ac:chgData name="Zi yi Zhang (Chinasoft Shanghai)" userId="889434de-a257-482e-b37a-310609d597e0" providerId="ADAL" clId="{EE53F019-DD0D-4CD1-9461-B71B54998A72}" dt="2022-09-05T13:54:51.066" v="4227"/>
          <ac:spMkLst>
            <pc:docMk/>
            <pc:sldMk cId="1898365171" sldId="338"/>
            <ac:spMk id="147" creationId="{8CE579FC-3C05-4E9F-8603-E88F1168F35B}"/>
          </ac:spMkLst>
        </pc:spChg>
        <pc:spChg chg="mod">
          <ac:chgData name="Zi yi Zhang (Chinasoft Shanghai)" userId="889434de-a257-482e-b37a-310609d597e0" providerId="ADAL" clId="{EE53F019-DD0D-4CD1-9461-B71B54998A72}" dt="2022-09-05T13:54:51.078" v="4231"/>
          <ac:spMkLst>
            <pc:docMk/>
            <pc:sldMk cId="1898365171" sldId="338"/>
            <ac:spMk id="148" creationId="{526DCE83-5145-4F6D-857C-77CEBB37C46E}"/>
          </ac:spMkLst>
        </pc:spChg>
        <pc:spChg chg="mod">
          <ac:chgData name="Zi yi Zhang (Chinasoft Shanghai)" userId="889434de-a257-482e-b37a-310609d597e0" providerId="ADAL" clId="{EE53F019-DD0D-4CD1-9461-B71B54998A72}" dt="2022-09-05T13:54:51.090" v="4235"/>
          <ac:spMkLst>
            <pc:docMk/>
            <pc:sldMk cId="1898365171" sldId="338"/>
            <ac:spMk id="149" creationId="{B1D9AA2E-6E01-4F0D-93D0-F9040ED50CF5}"/>
          </ac:spMkLst>
        </pc:spChg>
        <pc:spChg chg="mod">
          <ac:chgData name="Zi yi Zhang (Chinasoft Shanghai)" userId="889434de-a257-482e-b37a-310609d597e0" providerId="ADAL" clId="{EE53F019-DD0D-4CD1-9461-B71B54998A72}" dt="2022-09-05T13:54:51.103" v="4239"/>
          <ac:spMkLst>
            <pc:docMk/>
            <pc:sldMk cId="1898365171" sldId="338"/>
            <ac:spMk id="150" creationId="{FCFF9525-66EE-4328-B026-6009D0A04BBA}"/>
          </ac:spMkLst>
        </pc:spChg>
        <pc:spChg chg="mod">
          <ac:chgData name="Zi yi Zhang (Chinasoft Shanghai)" userId="889434de-a257-482e-b37a-310609d597e0" providerId="ADAL" clId="{EE53F019-DD0D-4CD1-9461-B71B54998A72}" dt="2022-09-05T13:54:51.115" v="4243"/>
          <ac:spMkLst>
            <pc:docMk/>
            <pc:sldMk cId="1898365171" sldId="338"/>
            <ac:spMk id="151" creationId="{7FF21742-060A-4B6F-96C3-8567BC19BC23}"/>
          </ac:spMkLst>
        </pc:spChg>
        <pc:spChg chg="mod">
          <ac:chgData name="Zi yi Zhang (Chinasoft Shanghai)" userId="889434de-a257-482e-b37a-310609d597e0" providerId="ADAL" clId="{EE53F019-DD0D-4CD1-9461-B71B54998A72}" dt="2022-09-05T13:54:51.128" v="4247"/>
          <ac:spMkLst>
            <pc:docMk/>
            <pc:sldMk cId="1898365171" sldId="338"/>
            <ac:spMk id="152" creationId="{020CBE1F-BA01-423D-807D-03C43F0D7336}"/>
          </ac:spMkLst>
        </pc:spChg>
        <pc:spChg chg="mod">
          <ac:chgData name="Zi yi Zhang (Chinasoft Shanghai)" userId="889434de-a257-482e-b37a-310609d597e0" providerId="ADAL" clId="{EE53F019-DD0D-4CD1-9461-B71B54998A72}" dt="2022-09-05T13:54:51.145" v="4251"/>
          <ac:spMkLst>
            <pc:docMk/>
            <pc:sldMk cId="1898365171" sldId="338"/>
            <ac:spMk id="153" creationId="{7A2DCEA1-64F0-4E17-B86F-AA27B8FF770B}"/>
          </ac:spMkLst>
        </pc:spChg>
        <pc:spChg chg="mod">
          <ac:chgData name="Zi yi Zhang (Chinasoft Shanghai)" userId="889434de-a257-482e-b37a-310609d597e0" providerId="ADAL" clId="{EE53F019-DD0D-4CD1-9461-B71B54998A72}" dt="2022-09-05T13:54:51.159" v="4255"/>
          <ac:spMkLst>
            <pc:docMk/>
            <pc:sldMk cId="1898365171" sldId="338"/>
            <ac:spMk id="154" creationId="{7301BC16-4F1C-40F4-AEFA-9FA5B37B0EA4}"/>
          </ac:spMkLst>
        </pc:spChg>
        <pc:spChg chg="mod">
          <ac:chgData name="Zi yi Zhang (Chinasoft Shanghai)" userId="889434de-a257-482e-b37a-310609d597e0" providerId="ADAL" clId="{EE53F019-DD0D-4CD1-9461-B71B54998A72}" dt="2022-09-05T13:54:51.172" v="4259"/>
          <ac:spMkLst>
            <pc:docMk/>
            <pc:sldMk cId="1898365171" sldId="338"/>
            <ac:spMk id="155" creationId="{DD49074D-C914-4773-B08E-C4ACAEE1FEE6}"/>
          </ac:spMkLst>
        </pc:spChg>
        <pc:spChg chg="mod">
          <ac:chgData name="Zi yi Zhang (Chinasoft Shanghai)" userId="889434de-a257-482e-b37a-310609d597e0" providerId="ADAL" clId="{EE53F019-DD0D-4CD1-9461-B71B54998A72}" dt="2022-09-05T13:54:51.185" v="4263"/>
          <ac:spMkLst>
            <pc:docMk/>
            <pc:sldMk cId="1898365171" sldId="338"/>
            <ac:spMk id="156" creationId="{4DE159F9-303A-4186-8C2D-2AFE4022C6A7}"/>
          </ac:spMkLst>
        </pc:spChg>
        <pc:spChg chg="mod">
          <ac:chgData name="Zi yi Zhang (Chinasoft Shanghai)" userId="889434de-a257-482e-b37a-310609d597e0" providerId="ADAL" clId="{EE53F019-DD0D-4CD1-9461-B71B54998A72}" dt="2022-09-05T13:54:51.198" v="4267"/>
          <ac:spMkLst>
            <pc:docMk/>
            <pc:sldMk cId="1898365171" sldId="338"/>
            <ac:spMk id="157" creationId="{28295294-A859-444D-9066-E80DCDA01235}"/>
          </ac:spMkLst>
        </pc:spChg>
        <pc:spChg chg="mod">
          <ac:chgData name="Zi yi Zhang (Chinasoft Shanghai)" userId="889434de-a257-482e-b37a-310609d597e0" providerId="ADAL" clId="{EE53F019-DD0D-4CD1-9461-B71B54998A72}" dt="2022-09-05T13:54:51.210" v="4271"/>
          <ac:spMkLst>
            <pc:docMk/>
            <pc:sldMk cId="1898365171" sldId="338"/>
            <ac:spMk id="158" creationId="{0907A163-DEA2-4F3F-9DE7-AD1911B2AF94}"/>
          </ac:spMkLst>
        </pc:spChg>
        <pc:spChg chg="mod">
          <ac:chgData name="Zi yi Zhang (Chinasoft Shanghai)" userId="889434de-a257-482e-b37a-310609d597e0" providerId="ADAL" clId="{EE53F019-DD0D-4CD1-9461-B71B54998A72}" dt="2022-09-05T13:54:51.224" v="4275"/>
          <ac:spMkLst>
            <pc:docMk/>
            <pc:sldMk cId="1898365171" sldId="338"/>
            <ac:spMk id="159" creationId="{6D00332B-77E0-4893-8A17-FF4756EDA783}"/>
          </ac:spMkLst>
        </pc:spChg>
        <pc:spChg chg="mod">
          <ac:chgData name="Zi yi Zhang (Chinasoft Shanghai)" userId="889434de-a257-482e-b37a-310609d597e0" providerId="ADAL" clId="{EE53F019-DD0D-4CD1-9461-B71B54998A72}" dt="2022-09-05T13:54:51.236" v="4279"/>
          <ac:spMkLst>
            <pc:docMk/>
            <pc:sldMk cId="1898365171" sldId="338"/>
            <ac:spMk id="160" creationId="{1DF22893-4F8D-4BF4-9D3E-6A9E7AA9508A}"/>
          </ac:spMkLst>
        </pc:spChg>
        <pc:spChg chg="mod">
          <ac:chgData name="Zi yi Zhang (Chinasoft Shanghai)" userId="889434de-a257-482e-b37a-310609d597e0" providerId="ADAL" clId="{EE53F019-DD0D-4CD1-9461-B71B54998A72}" dt="2022-09-05T13:54:51.248" v="4283"/>
          <ac:spMkLst>
            <pc:docMk/>
            <pc:sldMk cId="1898365171" sldId="338"/>
            <ac:spMk id="161" creationId="{1B1528B5-3F6F-428B-8180-F824A3B60C23}"/>
          </ac:spMkLst>
        </pc:spChg>
        <pc:spChg chg="mod">
          <ac:chgData name="Zi yi Zhang (Chinasoft Shanghai)" userId="889434de-a257-482e-b37a-310609d597e0" providerId="ADAL" clId="{EE53F019-DD0D-4CD1-9461-B71B54998A72}" dt="2022-09-05T13:54:51.260" v="4287"/>
          <ac:spMkLst>
            <pc:docMk/>
            <pc:sldMk cId="1898365171" sldId="338"/>
            <ac:spMk id="162" creationId="{4F02903D-D338-4BA8-9BDE-EF7764455431}"/>
          </ac:spMkLst>
        </pc:spChg>
        <pc:spChg chg="mod">
          <ac:chgData name="Zi yi Zhang (Chinasoft Shanghai)" userId="889434de-a257-482e-b37a-310609d597e0" providerId="ADAL" clId="{EE53F019-DD0D-4CD1-9461-B71B54998A72}" dt="2022-09-05T13:54:51.273" v="4291"/>
          <ac:spMkLst>
            <pc:docMk/>
            <pc:sldMk cId="1898365171" sldId="338"/>
            <ac:spMk id="163" creationId="{F5EDF963-36B2-4A0A-AA61-E28DA2F90500}"/>
          </ac:spMkLst>
        </pc:spChg>
        <pc:spChg chg="mod">
          <ac:chgData name="Zi yi Zhang (Chinasoft Shanghai)" userId="889434de-a257-482e-b37a-310609d597e0" providerId="ADAL" clId="{EE53F019-DD0D-4CD1-9461-B71B54998A72}" dt="2022-09-05T13:54:51.285" v="4295"/>
          <ac:spMkLst>
            <pc:docMk/>
            <pc:sldMk cId="1898365171" sldId="338"/>
            <ac:spMk id="164" creationId="{7070CB0F-ACE1-4F56-B8FC-D60678580A7C}"/>
          </ac:spMkLst>
        </pc:spChg>
        <pc:spChg chg="mod">
          <ac:chgData name="Zi yi Zhang (Chinasoft Shanghai)" userId="889434de-a257-482e-b37a-310609d597e0" providerId="ADAL" clId="{EE53F019-DD0D-4CD1-9461-B71B54998A72}" dt="2022-09-05T13:54:51.297" v="4299"/>
          <ac:spMkLst>
            <pc:docMk/>
            <pc:sldMk cId="1898365171" sldId="338"/>
            <ac:spMk id="165" creationId="{96F39D1F-9735-4924-9699-83BC9F2B122D}"/>
          </ac:spMkLst>
        </pc:spChg>
        <pc:spChg chg="mod">
          <ac:chgData name="Zi yi Zhang (Chinasoft Shanghai)" userId="889434de-a257-482e-b37a-310609d597e0" providerId="ADAL" clId="{EE53F019-DD0D-4CD1-9461-B71B54998A72}" dt="2022-09-05T13:54:51.309" v="4303"/>
          <ac:spMkLst>
            <pc:docMk/>
            <pc:sldMk cId="1898365171" sldId="338"/>
            <ac:spMk id="166" creationId="{8CADA2F3-DE42-4494-A762-DA2EDCC2FB51}"/>
          </ac:spMkLst>
        </pc:spChg>
        <pc:spChg chg="mod">
          <ac:chgData name="Zi yi Zhang (Chinasoft Shanghai)" userId="889434de-a257-482e-b37a-310609d597e0" providerId="ADAL" clId="{EE53F019-DD0D-4CD1-9461-B71B54998A72}" dt="2022-09-05T13:54:51.322" v="4307"/>
          <ac:spMkLst>
            <pc:docMk/>
            <pc:sldMk cId="1898365171" sldId="338"/>
            <ac:spMk id="167" creationId="{9E83F8DD-1ADE-45FC-95EC-1B1C1BB5F419}"/>
          </ac:spMkLst>
        </pc:spChg>
        <pc:spChg chg="mod">
          <ac:chgData name="Zi yi Zhang (Chinasoft Shanghai)" userId="889434de-a257-482e-b37a-310609d597e0" providerId="ADAL" clId="{EE53F019-DD0D-4CD1-9461-B71B54998A72}" dt="2022-09-05T13:54:51.334" v="4311"/>
          <ac:spMkLst>
            <pc:docMk/>
            <pc:sldMk cId="1898365171" sldId="338"/>
            <ac:spMk id="168" creationId="{6291D00D-73A1-4803-8407-F7E0A94C5A1C}"/>
          </ac:spMkLst>
        </pc:spChg>
        <pc:spChg chg="mod">
          <ac:chgData name="Zi yi Zhang (Chinasoft Shanghai)" userId="889434de-a257-482e-b37a-310609d597e0" providerId="ADAL" clId="{EE53F019-DD0D-4CD1-9461-B71B54998A72}" dt="2022-09-05T13:54:51.347" v="4315"/>
          <ac:spMkLst>
            <pc:docMk/>
            <pc:sldMk cId="1898365171" sldId="338"/>
            <ac:spMk id="169" creationId="{0E9EA88A-C7E2-43EF-AF03-5BE32577F0F9}"/>
          </ac:spMkLst>
        </pc:spChg>
        <pc:spChg chg="mod">
          <ac:chgData name="Zi yi Zhang (Chinasoft Shanghai)" userId="889434de-a257-482e-b37a-310609d597e0" providerId="ADAL" clId="{EE53F019-DD0D-4CD1-9461-B71B54998A72}" dt="2022-09-05T13:54:51.361" v="4319"/>
          <ac:spMkLst>
            <pc:docMk/>
            <pc:sldMk cId="1898365171" sldId="338"/>
            <ac:spMk id="170" creationId="{61045677-4E44-460C-92CC-6FBF2868BB85}"/>
          </ac:spMkLst>
        </pc:spChg>
        <pc:spChg chg="mod">
          <ac:chgData name="Zi yi Zhang (Chinasoft Shanghai)" userId="889434de-a257-482e-b37a-310609d597e0" providerId="ADAL" clId="{EE53F019-DD0D-4CD1-9461-B71B54998A72}" dt="2022-09-05T13:54:51.374" v="4323"/>
          <ac:spMkLst>
            <pc:docMk/>
            <pc:sldMk cId="1898365171" sldId="338"/>
            <ac:spMk id="171" creationId="{27A0C998-6ED3-45E6-ADB1-6372CF73936B}"/>
          </ac:spMkLst>
        </pc:spChg>
        <pc:spChg chg="mod">
          <ac:chgData name="Zi yi Zhang (Chinasoft Shanghai)" userId="889434de-a257-482e-b37a-310609d597e0" providerId="ADAL" clId="{EE53F019-DD0D-4CD1-9461-B71B54998A72}" dt="2022-09-05T13:54:51.386" v="4327"/>
          <ac:spMkLst>
            <pc:docMk/>
            <pc:sldMk cId="1898365171" sldId="338"/>
            <ac:spMk id="172" creationId="{B98AD800-0DE8-472B-AD7A-51DA94ADF62B}"/>
          </ac:spMkLst>
        </pc:spChg>
        <pc:spChg chg="mod">
          <ac:chgData name="Zi yi Zhang (Chinasoft Shanghai)" userId="889434de-a257-482e-b37a-310609d597e0" providerId="ADAL" clId="{EE53F019-DD0D-4CD1-9461-B71B54998A72}" dt="2022-09-05T13:54:51.398" v="4331"/>
          <ac:spMkLst>
            <pc:docMk/>
            <pc:sldMk cId="1898365171" sldId="338"/>
            <ac:spMk id="173" creationId="{33F98A5F-1819-49ED-86EF-396E73B99854}"/>
          </ac:spMkLst>
        </pc:spChg>
        <pc:spChg chg="mod">
          <ac:chgData name="Zi yi Zhang (Chinasoft Shanghai)" userId="889434de-a257-482e-b37a-310609d597e0" providerId="ADAL" clId="{EE53F019-DD0D-4CD1-9461-B71B54998A72}" dt="2022-09-05T13:54:51.410" v="4335"/>
          <ac:spMkLst>
            <pc:docMk/>
            <pc:sldMk cId="1898365171" sldId="338"/>
            <ac:spMk id="174" creationId="{A68D9DF7-3C92-4FAB-BE3F-30B806A56EC8}"/>
          </ac:spMkLst>
        </pc:spChg>
        <pc:spChg chg="mod">
          <ac:chgData name="Zi yi Zhang (Chinasoft Shanghai)" userId="889434de-a257-482e-b37a-310609d597e0" providerId="ADAL" clId="{EE53F019-DD0D-4CD1-9461-B71B54998A72}" dt="2022-09-05T13:54:51.422" v="4339"/>
          <ac:spMkLst>
            <pc:docMk/>
            <pc:sldMk cId="1898365171" sldId="338"/>
            <ac:spMk id="175" creationId="{8AEDB436-B49F-49B9-9315-59939E2D711C}"/>
          </ac:spMkLst>
        </pc:spChg>
        <pc:spChg chg="mod">
          <ac:chgData name="Zi yi Zhang (Chinasoft Shanghai)" userId="889434de-a257-482e-b37a-310609d597e0" providerId="ADAL" clId="{EE53F019-DD0D-4CD1-9461-B71B54998A72}" dt="2022-09-05T13:54:51.434" v="4343"/>
          <ac:spMkLst>
            <pc:docMk/>
            <pc:sldMk cId="1898365171" sldId="338"/>
            <ac:spMk id="176" creationId="{4817C9A8-A89B-4516-A096-52718B4CD942}"/>
          </ac:spMkLst>
        </pc:spChg>
        <pc:spChg chg="mod">
          <ac:chgData name="Zi yi Zhang (Chinasoft Shanghai)" userId="889434de-a257-482e-b37a-310609d597e0" providerId="ADAL" clId="{EE53F019-DD0D-4CD1-9461-B71B54998A72}" dt="2022-09-05T13:54:51.447" v="4347"/>
          <ac:spMkLst>
            <pc:docMk/>
            <pc:sldMk cId="1898365171" sldId="338"/>
            <ac:spMk id="177" creationId="{3EEC34BD-5A4C-421B-99ED-114917495849}"/>
          </ac:spMkLst>
        </pc:spChg>
        <pc:spChg chg="mod">
          <ac:chgData name="Zi yi Zhang (Chinasoft Shanghai)" userId="889434de-a257-482e-b37a-310609d597e0" providerId="ADAL" clId="{EE53F019-DD0D-4CD1-9461-B71B54998A72}" dt="2022-09-05T13:54:51.459" v="4351"/>
          <ac:spMkLst>
            <pc:docMk/>
            <pc:sldMk cId="1898365171" sldId="338"/>
            <ac:spMk id="178" creationId="{341A387B-AD05-4A2E-A106-588033DCB27C}"/>
          </ac:spMkLst>
        </pc:spChg>
        <pc:spChg chg="mod">
          <ac:chgData name="Zi yi Zhang (Chinasoft Shanghai)" userId="889434de-a257-482e-b37a-310609d597e0" providerId="ADAL" clId="{EE53F019-DD0D-4CD1-9461-B71B54998A72}" dt="2022-09-05T13:54:51.471" v="4355"/>
          <ac:spMkLst>
            <pc:docMk/>
            <pc:sldMk cId="1898365171" sldId="338"/>
            <ac:spMk id="179" creationId="{76828CC4-E44A-4EFE-B7DF-8F2F31DCD5AB}"/>
          </ac:spMkLst>
        </pc:spChg>
        <pc:spChg chg="mod">
          <ac:chgData name="Zi yi Zhang (Chinasoft Shanghai)" userId="889434de-a257-482e-b37a-310609d597e0" providerId="ADAL" clId="{EE53F019-DD0D-4CD1-9461-B71B54998A72}" dt="2022-09-05T13:54:51.484" v="4359"/>
          <ac:spMkLst>
            <pc:docMk/>
            <pc:sldMk cId="1898365171" sldId="338"/>
            <ac:spMk id="180" creationId="{05A1D490-E38A-4086-9203-27CF8045FEB2}"/>
          </ac:spMkLst>
        </pc:spChg>
        <pc:spChg chg="mod">
          <ac:chgData name="Zi yi Zhang (Chinasoft Shanghai)" userId="889434de-a257-482e-b37a-310609d597e0" providerId="ADAL" clId="{EE53F019-DD0D-4CD1-9461-B71B54998A72}" dt="2022-09-05T13:54:51.496" v="4363"/>
          <ac:spMkLst>
            <pc:docMk/>
            <pc:sldMk cId="1898365171" sldId="338"/>
            <ac:spMk id="181" creationId="{C4DDC22E-E4CA-4E2B-AB78-91B1BE0E72E4}"/>
          </ac:spMkLst>
        </pc:spChg>
        <pc:spChg chg="mod">
          <ac:chgData name="Zi yi Zhang (Chinasoft Shanghai)" userId="889434de-a257-482e-b37a-310609d597e0" providerId="ADAL" clId="{EE53F019-DD0D-4CD1-9461-B71B54998A72}" dt="2022-09-05T13:54:51.510" v="4367"/>
          <ac:spMkLst>
            <pc:docMk/>
            <pc:sldMk cId="1898365171" sldId="338"/>
            <ac:spMk id="182" creationId="{315B5A1E-A226-4B1C-991C-AD9618205A02}"/>
          </ac:spMkLst>
        </pc:spChg>
        <pc:spChg chg="mod">
          <ac:chgData name="Zi yi Zhang (Chinasoft Shanghai)" userId="889434de-a257-482e-b37a-310609d597e0" providerId="ADAL" clId="{EE53F019-DD0D-4CD1-9461-B71B54998A72}" dt="2022-09-05T13:54:51.522" v="4371"/>
          <ac:spMkLst>
            <pc:docMk/>
            <pc:sldMk cId="1898365171" sldId="338"/>
            <ac:spMk id="183" creationId="{C20D3D30-9CE4-441D-AAB7-969B3510B97F}"/>
          </ac:spMkLst>
        </pc:spChg>
        <pc:spChg chg="mod">
          <ac:chgData name="Zi yi Zhang (Chinasoft Shanghai)" userId="889434de-a257-482e-b37a-310609d597e0" providerId="ADAL" clId="{EE53F019-DD0D-4CD1-9461-B71B54998A72}" dt="2022-09-05T13:54:51.534" v="4375"/>
          <ac:spMkLst>
            <pc:docMk/>
            <pc:sldMk cId="1898365171" sldId="338"/>
            <ac:spMk id="184" creationId="{DCD3AFE7-0CE5-4E4F-836C-71A1C6C229BF}"/>
          </ac:spMkLst>
        </pc:spChg>
        <pc:spChg chg="mod">
          <ac:chgData name="Zi yi Zhang (Chinasoft Shanghai)" userId="889434de-a257-482e-b37a-310609d597e0" providerId="ADAL" clId="{EE53F019-DD0D-4CD1-9461-B71B54998A72}" dt="2022-09-05T13:54:51.547" v="4379"/>
          <ac:spMkLst>
            <pc:docMk/>
            <pc:sldMk cId="1898365171" sldId="338"/>
            <ac:spMk id="185" creationId="{B86F69BE-8B72-4B05-827F-B6355B7EF5C1}"/>
          </ac:spMkLst>
        </pc:spChg>
        <pc:spChg chg="mod">
          <ac:chgData name="Zi yi Zhang (Chinasoft Shanghai)" userId="889434de-a257-482e-b37a-310609d597e0" providerId="ADAL" clId="{EE53F019-DD0D-4CD1-9461-B71B54998A72}" dt="2022-09-05T13:54:51.559" v="4383"/>
          <ac:spMkLst>
            <pc:docMk/>
            <pc:sldMk cId="1898365171" sldId="338"/>
            <ac:spMk id="186" creationId="{9FAE7645-47CF-4371-AFD9-AD0CA048AF27}"/>
          </ac:spMkLst>
        </pc:spChg>
        <pc:spChg chg="mod">
          <ac:chgData name="Zi yi Zhang (Chinasoft Shanghai)" userId="889434de-a257-482e-b37a-310609d597e0" providerId="ADAL" clId="{EE53F019-DD0D-4CD1-9461-B71B54998A72}" dt="2022-09-05T13:54:51.572" v="4387"/>
          <ac:spMkLst>
            <pc:docMk/>
            <pc:sldMk cId="1898365171" sldId="338"/>
            <ac:spMk id="188" creationId="{FFEF642F-3222-4C12-B723-E85DDC2DCABA}"/>
          </ac:spMkLst>
        </pc:spChg>
        <pc:spChg chg="mod">
          <ac:chgData name="Zi yi Zhang (Chinasoft Shanghai)" userId="889434de-a257-482e-b37a-310609d597e0" providerId="ADAL" clId="{EE53F019-DD0D-4CD1-9461-B71B54998A72}" dt="2022-09-05T13:54:51.584" v="4391"/>
          <ac:spMkLst>
            <pc:docMk/>
            <pc:sldMk cId="1898365171" sldId="338"/>
            <ac:spMk id="189" creationId="{97B6B81A-2289-418C-A7FA-90C51A58B4F4}"/>
          </ac:spMkLst>
        </pc:spChg>
        <pc:spChg chg="mod">
          <ac:chgData name="Zi yi Zhang (Chinasoft Shanghai)" userId="889434de-a257-482e-b37a-310609d597e0" providerId="ADAL" clId="{EE53F019-DD0D-4CD1-9461-B71B54998A72}" dt="2022-09-05T13:54:51.596" v="4395"/>
          <ac:spMkLst>
            <pc:docMk/>
            <pc:sldMk cId="1898365171" sldId="338"/>
            <ac:spMk id="190" creationId="{F28F4505-BA37-48C9-BF18-A2E4AD9D131D}"/>
          </ac:spMkLst>
        </pc:spChg>
        <pc:spChg chg="mod">
          <ac:chgData name="Zi yi Zhang (Chinasoft Shanghai)" userId="889434de-a257-482e-b37a-310609d597e0" providerId="ADAL" clId="{EE53F019-DD0D-4CD1-9461-B71B54998A72}" dt="2022-09-05T13:54:51.608" v="4399"/>
          <ac:spMkLst>
            <pc:docMk/>
            <pc:sldMk cId="1898365171" sldId="338"/>
            <ac:spMk id="191" creationId="{EEEA5C6F-6294-4077-B0FF-820F69EDDD4C}"/>
          </ac:spMkLst>
        </pc:spChg>
        <pc:spChg chg="mod">
          <ac:chgData name="Zi yi Zhang (Chinasoft Shanghai)" userId="889434de-a257-482e-b37a-310609d597e0" providerId="ADAL" clId="{EE53F019-DD0D-4CD1-9461-B71B54998A72}" dt="2022-09-05T13:54:51.622" v="4403"/>
          <ac:spMkLst>
            <pc:docMk/>
            <pc:sldMk cId="1898365171" sldId="338"/>
            <ac:spMk id="192" creationId="{0DB94D78-4C48-4383-B590-41AA41899743}"/>
          </ac:spMkLst>
        </pc:spChg>
        <pc:spChg chg="mod">
          <ac:chgData name="Zi yi Zhang (Chinasoft Shanghai)" userId="889434de-a257-482e-b37a-310609d597e0" providerId="ADAL" clId="{EE53F019-DD0D-4CD1-9461-B71B54998A72}" dt="2022-09-05T13:54:51.634" v="4407"/>
          <ac:spMkLst>
            <pc:docMk/>
            <pc:sldMk cId="1898365171" sldId="338"/>
            <ac:spMk id="194" creationId="{09172538-6516-412E-BD7C-3FE6BEE743F2}"/>
          </ac:spMkLst>
        </pc:spChg>
        <pc:spChg chg="mod">
          <ac:chgData name="Zi yi Zhang (Chinasoft Shanghai)" userId="889434de-a257-482e-b37a-310609d597e0" providerId="ADAL" clId="{EE53F019-DD0D-4CD1-9461-B71B54998A72}" dt="2022-09-05T13:54:51.646" v="4411"/>
          <ac:spMkLst>
            <pc:docMk/>
            <pc:sldMk cId="1898365171" sldId="338"/>
            <ac:spMk id="195" creationId="{DE4DD712-550A-4E97-81AF-E6A811604A60}"/>
          </ac:spMkLst>
        </pc:spChg>
        <pc:spChg chg="mod">
          <ac:chgData name="Zi yi Zhang (Chinasoft Shanghai)" userId="889434de-a257-482e-b37a-310609d597e0" providerId="ADAL" clId="{EE53F019-DD0D-4CD1-9461-B71B54998A72}" dt="2022-09-05T13:54:51.658" v="4415"/>
          <ac:spMkLst>
            <pc:docMk/>
            <pc:sldMk cId="1898365171" sldId="338"/>
            <ac:spMk id="196" creationId="{AA1B44CF-D4D7-4108-ADAB-8CAB046ED425}"/>
          </ac:spMkLst>
        </pc:spChg>
        <pc:spChg chg="mod">
          <ac:chgData name="Zi yi Zhang (Chinasoft Shanghai)" userId="889434de-a257-482e-b37a-310609d597e0" providerId="ADAL" clId="{EE53F019-DD0D-4CD1-9461-B71B54998A72}" dt="2022-09-05T13:54:50.759" v="4124" actId="947"/>
          <ac:spMkLst>
            <pc:docMk/>
            <pc:sldMk cId="1898365171" sldId="338"/>
            <ac:spMk id="197" creationId="{CF8B344D-B505-448D-BA59-66A0DDF5E02A}"/>
          </ac:spMkLst>
        </pc:spChg>
        <pc:spChg chg="mod">
          <ac:chgData name="Zi yi Zhang (Chinasoft Shanghai)" userId="889434de-a257-482e-b37a-310609d597e0" providerId="ADAL" clId="{EE53F019-DD0D-4CD1-9461-B71B54998A72}" dt="2022-09-05T13:54:50.757" v="4122" actId="947"/>
          <ac:spMkLst>
            <pc:docMk/>
            <pc:sldMk cId="1898365171" sldId="338"/>
            <ac:spMk id="198" creationId="{5CC628F4-0F2B-46D2-9C98-4B1C2300FC0C}"/>
          </ac:spMkLst>
        </pc:spChg>
        <pc:spChg chg="mod">
          <ac:chgData name="Zi yi Zhang (Chinasoft Shanghai)" userId="889434de-a257-482e-b37a-310609d597e0" providerId="ADAL" clId="{EE53F019-DD0D-4CD1-9461-B71B54998A72}" dt="2022-09-05T13:54:50.762" v="4126" actId="947"/>
          <ac:spMkLst>
            <pc:docMk/>
            <pc:sldMk cId="1898365171" sldId="338"/>
            <ac:spMk id="199" creationId="{D4359CAF-62E4-4B13-824F-319C2C34BC6A}"/>
          </ac:spMkLst>
        </pc:spChg>
        <pc:spChg chg="mod">
          <ac:chgData name="Zi yi Zhang (Chinasoft Shanghai)" userId="889434de-a257-482e-b37a-310609d597e0" providerId="ADAL" clId="{EE53F019-DD0D-4CD1-9461-B71B54998A72}" dt="2022-09-05T13:54:51.671" v="4419"/>
          <ac:spMkLst>
            <pc:docMk/>
            <pc:sldMk cId="1898365171" sldId="338"/>
            <ac:spMk id="200" creationId="{10F08B0D-8BD4-4B3A-9308-7BE64A1795D9}"/>
          </ac:spMkLst>
        </pc:spChg>
        <pc:spChg chg="mod">
          <ac:chgData name="Zi yi Zhang (Chinasoft Shanghai)" userId="889434de-a257-482e-b37a-310609d597e0" providerId="ADAL" clId="{EE53F019-DD0D-4CD1-9461-B71B54998A72}" dt="2022-09-05T13:54:51.683" v="4423"/>
          <ac:spMkLst>
            <pc:docMk/>
            <pc:sldMk cId="1898365171" sldId="338"/>
            <ac:spMk id="201" creationId="{2B486CF9-0CD7-4931-86D8-71E294BDDE9B}"/>
          </ac:spMkLst>
        </pc:spChg>
        <pc:spChg chg="mod">
          <ac:chgData name="Zi yi Zhang (Chinasoft Shanghai)" userId="889434de-a257-482e-b37a-310609d597e0" providerId="ADAL" clId="{EE53F019-DD0D-4CD1-9461-B71B54998A72}" dt="2022-09-05T13:54:51.695" v="4427"/>
          <ac:spMkLst>
            <pc:docMk/>
            <pc:sldMk cId="1898365171" sldId="338"/>
            <ac:spMk id="202" creationId="{D9687A03-0245-4755-97EE-78873E9381BD}"/>
          </ac:spMkLst>
        </pc:spChg>
        <pc:spChg chg="mod">
          <ac:chgData name="Zi yi Zhang (Chinasoft Shanghai)" userId="889434de-a257-482e-b37a-310609d597e0" providerId="ADAL" clId="{EE53F019-DD0D-4CD1-9461-B71B54998A72}" dt="2022-09-05T13:54:51.708" v="4431"/>
          <ac:spMkLst>
            <pc:docMk/>
            <pc:sldMk cId="1898365171" sldId="338"/>
            <ac:spMk id="203" creationId="{C64C04CA-0264-43B1-8B77-DD5D13AFE28E}"/>
          </ac:spMkLst>
        </pc:spChg>
        <pc:spChg chg="mod">
          <ac:chgData name="Zi yi Zhang (Chinasoft Shanghai)" userId="889434de-a257-482e-b37a-310609d597e0" providerId="ADAL" clId="{EE53F019-DD0D-4CD1-9461-B71B54998A72}" dt="2022-09-05T13:54:51.720" v="4435"/>
          <ac:spMkLst>
            <pc:docMk/>
            <pc:sldMk cId="1898365171" sldId="338"/>
            <ac:spMk id="204" creationId="{AA38D203-6C36-4907-821E-A13DE81D82E9}"/>
          </ac:spMkLst>
        </pc:spChg>
        <pc:spChg chg="mod">
          <ac:chgData name="Zi yi Zhang (Chinasoft Shanghai)" userId="889434de-a257-482e-b37a-310609d597e0" providerId="ADAL" clId="{EE53F019-DD0D-4CD1-9461-B71B54998A72}" dt="2022-09-05T13:54:51.732" v="4439"/>
          <ac:spMkLst>
            <pc:docMk/>
            <pc:sldMk cId="1898365171" sldId="338"/>
            <ac:spMk id="205" creationId="{CCB1D2CD-599E-42BF-8B69-25EAAF5C58C1}"/>
          </ac:spMkLst>
        </pc:spChg>
        <pc:spChg chg="mod">
          <ac:chgData name="Zi yi Zhang (Chinasoft Shanghai)" userId="889434de-a257-482e-b37a-310609d597e0" providerId="ADAL" clId="{EE53F019-DD0D-4CD1-9461-B71B54998A72}" dt="2022-09-05T13:54:51.745" v="4443"/>
          <ac:spMkLst>
            <pc:docMk/>
            <pc:sldMk cId="1898365171" sldId="338"/>
            <ac:spMk id="206" creationId="{0F9DDA35-BF7D-46FB-8EF2-A4A4FF820F61}"/>
          </ac:spMkLst>
        </pc:spChg>
        <pc:spChg chg="mod">
          <ac:chgData name="Zi yi Zhang (Chinasoft Shanghai)" userId="889434de-a257-482e-b37a-310609d597e0" providerId="ADAL" clId="{EE53F019-DD0D-4CD1-9461-B71B54998A72}" dt="2022-09-05T13:54:51.757" v="4447"/>
          <ac:spMkLst>
            <pc:docMk/>
            <pc:sldMk cId="1898365171" sldId="338"/>
            <ac:spMk id="207" creationId="{DC5FF6FA-882C-4B09-99B8-3EAD4C847439}"/>
          </ac:spMkLst>
        </pc:spChg>
        <pc:spChg chg="mod">
          <ac:chgData name="Zi yi Zhang (Chinasoft Shanghai)" userId="889434de-a257-482e-b37a-310609d597e0" providerId="ADAL" clId="{EE53F019-DD0D-4CD1-9461-B71B54998A72}" dt="2022-09-05T13:54:51.769" v="4451"/>
          <ac:spMkLst>
            <pc:docMk/>
            <pc:sldMk cId="1898365171" sldId="338"/>
            <ac:spMk id="208" creationId="{EF2D794F-FD56-4974-BC9A-8AF484E3ED27}"/>
          </ac:spMkLst>
        </pc:spChg>
        <pc:spChg chg="mod">
          <ac:chgData name="Zi yi Zhang (Chinasoft Shanghai)" userId="889434de-a257-482e-b37a-310609d597e0" providerId="ADAL" clId="{EE53F019-DD0D-4CD1-9461-B71B54998A72}" dt="2022-09-05T13:54:51.781" v="4455"/>
          <ac:spMkLst>
            <pc:docMk/>
            <pc:sldMk cId="1898365171" sldId="338"/>
            <ac:spMk id="209" creationId="{B17BA19C-F8CF-4463-851A-39091B1291F2}"/>
          </ac:spMkLst>
        </pc:spChg>
        <pc:spChg chg="mod">
          <ac:chgData name="Zi yi Zhang (Chinasoft Shanghai)" userId="889434de-a257-482e-b37a-310609d597e0" providerId="ADAL" clId="{EE53F019-DD0D-4CD1-9461-B71B54998A72}" dt="2022-09-05T13:54:51.793" v="4459"/>
          <ac:spMkLst>
            <pc:docMk/>
            <pc:sldMk cId="1898365171" sldId="338"/>
            <ac:spMk id="210" creationId="{CC016A33-1C0D-4D36-909B-44E3D3FAC97A}"/>
          </ac:spMkLst>
        </pc:spChg>
        <pc:spChg chg="mod">
          <ac:chgData name="Zi yi Zhang (Chinasoft Shanghai)" userId="889434de-a257-482e-b37a-310609d597e0" providerId="ADAL" clId="{EE53F019-DD0D-4CD1-9461-B71B54998A72}" dt="2022-09-05T13:54:51.805" v="4463"/>
          <ac:spMkLst>
            <pc:docMk/>
            <pc:sldMk cId="1898365171" sldId="338"/>
            <ac:spMk id="211" creationId="{4ACE389D-C352-4D9F-AD70-C208BA2214AC}"/>
          </ac:spMkLst>
        </pc:spChg>
        <pc:spChg chg="mod">
          <ac:chgData name="Zi yi Zhang (Chinasoft Shanghai)" userId="889434de-a257-482e-b37a-310609d597e0" providerId="ADAL" clId="{EE53F019-DD0D-4CD1-9461-B71B54998A72}" dt="2022-09-05T13:54:51.818" v="4467"/>
          <ac:spMkLst>
            <pc:docMk/>
            <pc:sldMk cId="1898365171" sldId="338"/>
            <ac:spMk id="212" creationId="{3E3E6123-F5EB-4A1F-9E0A-4FC7D3722565}"/>
          </ac:spMkLst>
        </pc:spChg>
        <pc:spChg chg="mod">
          <ac:chgData name="Zi yi Zhang (Chinasoft Shanghai)" userId="889434de-a257-482e-b37a-310609d597e0" providerId="ADAL" clId="{EE53F019-DD0D-4CD1-9461-B71B54998A72}" dt="2022-09-05T13:54:51.831" v="4471"/>
          <ac:spMkLst>
            <pc:docMk/>
            <pc:sldMk cId="1898365171" sldId="338"/>
            <ac:spMk id="213" creationId="{D2B56811-7754-4E1B-AC47-6BFB2D53C5EB}"/>
          </ac:spMkLst>
        </pc:spChg>
        <pc:spChg chg="mod">
          <ac:chgData name="Zi yi Zhang (Chinasoft Shanghai)" userId="889434de-a257-482e-b37a-310609d597e0" providerId="ADAL" clId="{EE53F019-DD0D-4CD1-9461-B71B54998A72}" dt="2022-09-05T13:54:51.843" v="4475"/>
          <ac:spMkLst>
            <pc:docMk/>
            <pc:sldMk cId="1898365171" sldId="338"/>
            <ac:spMk id="214" creationId="{472FDD8F-F7B0-4CE9-B2C4-0D12587BD330}"/>
          </ac:spMkLst>
        </pc:spChg>
        <pc:spChg chg="mod">
          <ac:chgData name="Zi yi Zhang (Chinasoft Shanghai)" userId="889434de-a257-482e-b37a-310609d597e0" providerId="ADAL" clId="{EE53F019-DD0D-4CD1-9461-B71B54998A72}" dt="2022-09-05T13:54:51.855" v="4479"/>
          <ac:spMkLst>
            <pc:docMk/>
            <pc:sldMk cId="1898365171" sldId="338"/>
            <ac:spMk id="215" creationId="{FD2C4FE7-D7F2-4DD2-B690-F5BC25C7CD6D}"/>
          </ac:spMkLst>
        </pc:spChg>
        <pc:spChg chg="mod">
          <ac:chgData name="Zi yi Zhang (Chinasoft Shanghai)" userId="889434de-a257-482e-b37a-310609d597e0" providerId="ADAL" clId="{EE53F019-DD0D-4CD1-9461-B71B54998A72}" dt="2022-09-05T13:54:51.868" v="4483"/>
          <ac:spMkLst>
            <pc:docMk/>
            <pc:sldMk cId="1898365171" sldId="338"/>
            <ac:spMk id="216" creationId="{BBA3CD34-27C9-424E-82FB-A8736370D498}"/>
          </ac:spMkLst>
        </pc:spChg>
        <pc:spChg chg="mod">
          <ac:chgData name="Zi yi Zhang (Chinasoft Shanghai)" userId="889434de-a257-482e-b37a-310609d597e0" providerId="ADAL" clId="{EE53F019-DD0D-4CD1-9461-B71B54998A72}" dt="2022-09-05T13:54:51.881" v="4487"/>
          <ac:spMkLst>
            <pc:docMk/>
            <pc:sldMk cId="1898365171" sldId="338"/>
            <ac:spMk id="217" creationId="{027FC3FD-D415-4B53-8BC9-8E948FD69219}"/>
          </ac:spMkLst>
        </pc:spChg>
        <pc:spChg chg="mod">
          <ac:chgData name="Zi yi Zhang (Chinasoft Shanghai)" userId="889434de-a257-482e-b37a-310609d597e0" providerId="ADAL" clId="{EE53F019-DD0D-4CD1-9461-B71B54998A72}" dt="2022-09-05T13:54:51.894" v="4491"/>
          <ac:spMkLst>
            <pc:docMk/>
            <pc:sldMk cId="1898365171" sldId="338"/>
            <ac:spMk id="218" creationId="{EAB72789-1016-487C-9E64-FA5E64F7E37C}"/>
          </ac:spMkLst>
        </pc:spChg>
        <pc:spChg chg="mod">
          <ac:chgData name="Zi yi Zhang (Chinasoft Shanghai)" userId="889434de-a257-482e-b37a-310609d597e0" providerId="ADAL" clId="{EE53F019-DD0D-4CD1-9461-B71B54998A72}" dt="2022-09-05T13:54:51.906" v="4495"/>
          <ac:spMkLst>
            <pc:docMk/>
            <pc:sldMk cId="1898365171" sldId="338"/>
            <ac:spMk id="219" creationId="{8A3CC4B5-5B92-4905-BE17-AF2098CCC027}"/>
          </ac:spMkLst>
        </pc:spChg>
        <pc:spChg chg="mod">
          <ac:chgData name="Zi yi Zhang (Chinasoft Shanghai)" userId="889434de-a257-482e-b37a-310609d597e0" providerId="ADAL" clId="{EE53F019-DD0D-4CD1-9461-B71B54998A72}" dt="2022-09-05T13:54:51.918" v="4499"/>
          <ac:spMkLst>
            <pc:docMk/>
            <pc:sldMk cId="1898365171" sldId="338"/>
            <ac:spMk id="220" creationId="{279534F3-920B-4A5E-8656-F9701E25E278}"/>
          </ac:spMkLst>
        </pc:spChg>
        <pc:spChg chg="mod">
          <ac:chgData name="Zi yi Zhang (Chinasoft Shanghai)" userId="889434de-a257-482e-b37a-310609d597e0" providerId="ADAL" clId="{EE53F019-DD0D-4CD1-9461-B71B54998A72}" dt="2022-09-05T13:54:51.931" v="4503"/>
          <ac:spMkLst>
            <pc:docMk/>
            <pc:sldMk cId="1898365171" sldId="338"/>
            <ac:spMk id="221" creationId="{0EEDE800-E6DE-4C47-ABE5-C4A9D9015EDA}"/>
          </ac:spMkLst>
        </pc:spChg>
        <pc:spChg chg="mod">
          <ac:chgData name="Zi yi Zhang (Chinasoft Shanghai)" userId="889434de-a257-482e-b37a-310609d597e0" providerId="ADAL" clId="{EE53F019-DD0D-4CD1-9461-B71B54998A72}" dt="2022-09-05T13:54:51.943" v="4507"/>
          <ac:spMkLst>
            <pc:docMk/>
            <pc:sldMk cId="1898365171" sldId="338"/>
            <ac:spMk id="222" creationId="{9A51CA4B-E531-417E-8DF9-9146B0CA4170}"/>
          </ac:spMkLst>
        </pc:spChg>
        <pc:spChg chg="mod">
          <ac:chgData name="Zi yi Zhang (Chinasoft Shanghai)" userId="889434de-a257-482e-b37a-310609d597e0" providerId="ADAL" clId="{EE53F019-DD0D-4CD1-9461-B71B54998A72}" dt="2022-09-05T13:54:51.956" v="4511"/>
          <ac:spMkLst>
            <pc:docMk/>
            <pc:sldMk cId="1898365171" sldId="338"/>
            <ac:spMk id="223" creationId="{EC8BAC2B-CECC-4AC7-9A0D-EDEDFECA03A7}"/>
          </ac:spMkLst>
        </pc:spChg>
        <pc:spChg chg="mod">
          <ac:chgData name="Zi yi Zhang (Chinasoft Shanghai)" userId="889434de-a257-482e-b37a-310609d597e0" providerId="ADAL" clId="{EE53F019-DD0D-4CD1-9461-B71B54998A72}" dt="2022-09-05T13:54:51.968" v="4515"/>
          <ac:spMkLst>
            <pc:docMk/>
            <pc:sldMk cId="1898365171" sldId="338"/>
            <ac:spMk id="224" creationId="{9A90B036-2D88-449B-BED3-8B38D13C2E8A}"/>
          </ac:spMkLst>
        </pc:spChg>
        <pc:spChg chg="mod">
          <ac:chgData name="Zi yi Zhang (Chinasoft Shanghai)" userId="889434de-a257-482e-b37a-310609d597e0" providerId="ADAL" clId="{EE53F019-DD0D-4CD1-9461-B71B54998A72}" dt="2022-09-05T13:54:51.980" v="4519"/>
          <ac:spMkLst>
            <pc:docMk/>
            <pc:sldMk cId="1898365171" sldId="338"/>
            <ac:spMk id="225" creationId="{DB810B2C-3048-42A6-B182-FB049D827F5D}"/>
          </ac:spMkLst>
        </pc:spChg>
        <pc:spChg chg="mod">
          <ac:chgData name="Zi yi Zhang (Chinasoft Shanghai)" userId="889434de-a257-482e-b37a-310609d597e0" providerId="ADAL" clId="{EE53F019-DD0D-4CD1-9461-B71B54998A72}" dt="2022-09-05T13:54:51.992" v="4523"/>
          <ac:spMkLst>
            <pc:docMk/>
            <pc:sldMk cId="1898365171" sldId="338"/>
            <ac:spMk id="226" creationId="{60908EF5-E2A0-4FB9-92A2-D0C1C250BDF6}"/>
          </ac:spMkLst>
        </pc:spChg>
        <pc:spChg chg="mod">
          <ac:chgData name="Zi yi Zhang (Chinasoft Shanghai)" userId="889434de-a257-482e-b37a-310609d597e0" providerId="ADAL" clId="{EE53F019-DD0D-4CD1-9461-B71B54998A72}" dt="2022-09-05T13:54:52.005" v="4527"/>
          <ac:spMkLst>
            <pc:docMk/>
            <pc:sldMk cId="1898365171" sldId="338"/>
            <ac:spMk id="227" creationId="{7DC4D97C-9602-471A-9463-0219E25B4996}"/>
          </ac:spMkLst>
        </pc:spChg>
        <pc:spChg chg="mod">
          <ac:chgData name="Zi yi Zhang (Chinasoft Shanghai)" userId="889434de-a257-482e-b37a-310609d597e0" providerId="ADAL" clId="{EE53F019-DD0D-4CD1-9461-B71B54998A72}" dt="2022-09-05T13:54:52.018" v="4531"/>
          <ac:spMkLst>
            <pc:docMk/>
            <pc:sldMk cId="1898365171" sldId="338"/>
            <ac:spMk id="228" creationId="{935CBA55-64D5-4E1A-BA6F-4D68EFC1E85F}"/>
          </ac:spMkLst>
        </pc:spChg>
        <pc:spChg chg="mod">
          <ac:chgData name="Zi yi Zhang (Chinasoft Shanghai)" userId="889434de-a257-482e-b37a-310609d597e0" providerId="ADAL" clId="{EE53F019-DD0D-4CD1-9461-B71B54998A72}" dt="2022-09-05T13:54:52.031" v="4535"/>
          <ac:spMkLst>
            <pc:docMk/>
            <pc:sldMk cId="1898365171" sldId="338"/>
            <ac:spMk id="229" creationId="{31332679-2E9E-4DD0-927D-596F5B16D210}"/>
          </ac:spMkLst>
        </pc:spChg>
      </pc:sldChg>
      <pc:sldChg chg="modSp mod">
        <pc:chgData name="Zi yi Zhang (Chinasoft Shanghai)" userId="889434de-a257-482e-b37a-310609d597e0" providerId="ADAL" clId="{EE53F019-DD0D-4CD1-9461-B71B54998A72}" dt="2022-09-05T13:54:45.120" v="2047"/>
        <pc:sldMkLst>
          <pc:docMk/>
          <pc:sldMk cId="551306254" sldId="339"/>
        </pc:sldMkLst>
        <pc:spChg chg="mod">
          <ac:chgData name="Zi yi Zhang (Chinasoft Shanghai)" userId="889434de-a257-482e-b37a-310609d597e0" providerId="ADAL" clId="{EE53F019-DD0D-4CD1-9461-B71B54998A72}" dt="2022-09-05T13:54:42.530" v="1014" actId="947"/>
          <ac:spMkLst>
            <pc:docMk/>
            <pc:sldMk cId="551306254" sldId="339"/>
            <ac:spMk id="3" creationId="{BE08CD57-D4AE-19ED-BE12-E0ED7FE0C593}"/>
          </ac:spMkLst>
        </pc:spChg>
        <pc:spChg chg="mod">
          <ac:chgData name="Zi yi Zhang (Chinasoft Shanghai)" userId="889434de-a257-482e-b37a-310609d597e0" providerId="ADAL" clId="{EE53F019-DD0D-4CD1-9461-B71B54998A72}" dt="2022-09-05T13:54:42.540" v="1020" actId="947"/>
          <ac:spMkLst>
            <pc:docMk/>
            <pc:sldMk cId="551306254" sldId="339"/>
            <ac:spMk id="4" creationId="{E916C0C9-5ACD-46F8-8724-BC634BBD21E4}"/>
          </ac:spMkLst>
        </pc:spChg>
        <pc:spChg chg="mod">
          <ac:chgData name="Zi yi Zhang (Chinasoft Shanghai)" userId="889434de-a257-482e-b37a-310609d597e0" providerId="ADAL" clId="{EE53F019-DD0D-4CD1-9461-B71B54998A72}" dt="2022-09-05T13:54:42.553" v="1031" actId="947"/>
          <ac:spMkLst>
            <pc:docMk/>
            <pc:sldMk cId="551306254" sldId="339"/>
            <ac:spMk id="5" creationId="{DB1EA5AD-3F35-40C4-87BD-0730CE207C9F}"/>
          </ac:spMkLst>
        </pc:spChg>
        <pc:spChg chg="mod">
          <ac:chgData name="Zi yi Zhang (Chinasoft Shanghai)" userId="889434de-a257-482e-b37a-310609d597e0" providerId="ADAL" clId="{EE53F019-DD0D-4CD1-9461-B71B54998A72}" dt="2022-09-05T13:54:42.546" v="1026" actId="947"/>
          <ac:spMkLst>
            <pc:docMk/>
            <pc:sldMk cId="551306254" sldId="339"/>
            <ac:spMk id="6" creationId="{2A6091FF-8746-4540-82B4-D06C5C4E899F}"/>
          </ac:spMkLst>
        </pc:spChg>
        <pc:spChg chg="mod">
          <ac:chgData name="Zi yi Zhang (Chinasoft Shanghai)" userId="889434de-a257-482e-b37a-310609d597e0" providerId="ADAL" clId="{EE53F019-DD0D-4CD1-9461-B71B54998A72}" dt="2022-09-05T13:54:42.560" v="1035" actId="947"/>
          <ac:spMkLst>
            <pc:docMk/>
            <pc:sldMk cId="551306254" sldId="339"/>
            <ac:spMk id="7" creationId="{C87BC5CC-AD2C-0710-4FAB-36AFF1AA9329}"/>
          </ac:spMkLst>
        </pc:spChg>
        <pc:spChg chg="mod">
          <ac:chgData name="Zi yi Zhang (Chinasoft Shanghai)" userId="889434de-a257-482e-b37a-310609d597e0" providerId="ADAL" clId="{EE53F019-DD0D-4CD1-9461-B71B54998A72}" dt="2022-09-05T13:54:42.578" v="1039" actId="947"/>
          <ac:spMkLst>
            <pc:docMk/>
            <pc:sldMk cId="551306254" sldId="339"/>
            <ac:spMk id="8" creationId="{66200219-1498-636A-ACB3-05129A089628}"/>
          </ac:spMkLst>
        </pc:spChg>
        <pc:spChg chg="mod">
          <ac:chgData name="Zi yi Zhang (Chinasoft Shanghai)" userId="889434de-a257-482e-b37a-310609d597e0" providerId="ADAL" clId="{EE53F019-DD0D-4CD1-9461-B71B54998A72}" dt="2022-09-05T13:54:42.544" v="1024" actId="947"/>
          <ac:spMkLst>
            <pc:docMk/>
            <pc:sldMk cId="551306254" sldId="339"/>
            <ac:spMk id="9" creationId="{228287DC-EFE0-493B-AFEC-4B5A67792860}"/>
          </ac:spMkLst>
        </pc:spChg>
        <pc:spChg chg="mod">
          <ac:chgData name="Zi yi Zhang (Chinasoft Shanghai)" userId="889434de-a257-482e-b37a-310609d597e0" providerId="ADAL" clId="{EE53F019-DD0D-4CD1-9461-B71B54998A72}" dt="2022-09-05T13:54:42.537" v="1018" actId="947"/>
          <ac:spMkLst>
            <pc:docMk/>
            <pc:sldMk cId="551306254" sldId="339"/>
            <ac:spMk id="10" creationId="{67B92210-C76D-4526-89B4-30779AB9D27F}"/>
          </ac:spMkLst>
        </pc:spChg>
        <pc:spChg chg="mod">
          <ac:chgData name="Zi yi Zhang (Chinasoft Shanghai)" userId="889434de-a257-482e-b37a-310609d597e0" providerId="ADAL" clId="{EE53F019-DD0D-4CD1-9461-B71B54998A72}" dt="2022-09-05T13:54:42.042" v="515" actId="947"/>
          <ac:spMkLst>
            <pc:docMk/>
            <pc:sldMk cId="551306254" sldId="339"/>
            <ac:spMk id="11" creationId="{0C3D7054-AEF3-476E-A3F2-F407D5903EBF}"/>
          </ac:spMkLst>
        </pc:spChg>
        <pc:spChg chg="mod">
          <ac:chgData name="Zi yi Zhang (Chinasoft Shanghai)" userId="889434de-a257-482e-b37a-310609d597e0" providerId="ADAL" clId="{EE53F019-DD0D-4CD1-9461-B71B54998A72}" dt="2022-09-05T13:54:42.549" v="1028" actId="947"/>
          <ac:spMkLst>
            <pc:docMk/>
            <pc:sldMk cId="551306254" sldId="339"/>
            <ac:spMk id="12" creationId="{791E1A60-DDA1-4A1C-82BC-C19A86EFF469}"/>
          </ac:spMkLst>
        </pc:spChg>
        <pc:spChg chg="mod">
          <ac:chgData name="Zi yi Zhang (Chinasoft Shanghai)" userId="889434de-a257-482e-b37a-310609d597e0" providerId="ADAL" clId="{EE53F019-DD0D-4CD1-9461-B71B54998A72}" dt="2022-09-05T13:54:42.535" v="1017" actId="947"/>
          <ac:spMkLst>
            <pc:docMk/>
            <pc:sldMk cId="551306254" sldId="339"/>
            <ac:spMk id="13" creationId="{C71177C4-E7A3-4D34-A1C6-F58755C2D249}"/>
          </ac:spMkLst>
        </pc:spChg>
        <pc:spChg chg="mod">
          <ac:chgData name="Zi yi Zhang (Chinasoft Shanghai)" userId="889434de-a257-482e-b37a-310609d597e0" providerId="ADAL" clId="{EE53F019-DD0D-4CD1-9461-B71B54998A72}" dt="2022-09-05T13:54:42.136" v="655" actId="947"/>
          <ac:spMkLst>
            <pc:docMk/>
            <pc:sldMk cId="551306254" sldId="339"/>
            <ac:spMk id="14" creationId="{39FDA1DC-0D74-4508-AD75-FDD56A0A60FA}"/>
          </ac:spMkLst>
        </pc:spChg>
        <pc:spChg chg="mod">
          <ac:chgData name="Zi yi Zhang (Chinasoft Shanghai)" userId="889434de-a257-482e-b37a-310609d597e0" providerId="ADAL" clId="{EE53F019-DD0D-4CD1-9461-B71B54998A72}" dt="2022-09-05T13:54:42.545" v="1025" actId="947"/>
          <ac:spMkLst>
            <pc:docMk/>
            <pc:sldMk cId="551306254" sldId="339"/>
            <ac:spMk id="15" creationId="{DE00EE5E-1CB0-49D5-BB71-E527D37CDAA6}"/>
          </ac:spMkLst>
        </pc:spChg>
        <pc:spChg chg="mod">
          <ac:chgData name="Zi yi Zhang (Chinasoft Shanghai)" userId="889434de-a257-482e-b37a-310609d597e0" providerId="ADAL" clId="{EE53F019-DD0D-4CD1-9461-B71B54998A72}" dt="2022-09-05T13:54:41.990" v="459" actId="947"/>
          <ac:spMkLst>
            <pc:docMk/>
            <pc:sldMk cId="551306254" sldId="339"/>
            <ac:spMk id="17" creationId="{C66615C2-6534-4BD4-A092-60AA2AD8D85A}"/>
          </ac:spMkLst>
        </pc:spChg>
        <pc:spChg chg="mod">
          <ac:chgData name="Zi yi Zhang (Chinasoft Shanghai)" userId="889434de-a257-482e-b37a-310609d597e0" providerId="ADAL" clId="{EE53F019-DD0D-4CD1-9461-B71B54998A72}" dt="2022-09-05T13:54:41.993" v="463" actId="947"/>
          <ac:spMkLst>
            <pc:docMk/>
            <pc:sldMk cId="551306254" sldId="339"/>
            <ac:spMk id="18" creationId="{260A280C-5E89-408E-8844-E4EC54818D8E}"/>
          </ac:spMkLst>
        </pc:spChg>
        <pc:spChg chg="mod">
          <ac:chgData name="Zi yi Zhang (Chinasoft Shanghai)" userId="889434de-a257-482e-b37a-310609d597e0" providerId="ADAL" clId="{EE53F019-DD0D-4CD1-9461-B71B54998A72}" dt="2022-09-05T13:54:41.997" v="467" actId="947"/>
          <ac:spMkLst>
            <pc:docMk/>
            <pc:sldMk cId="551306254" sldId="339"/>
            <ac:spMk id="19" creationId="{BE537EEE-6D86-4769-AE08-DB0C5441E0DD}"/>
          </ac:spMkLst>
        </pc:spChg>
        <pc:spChg chg="mod">
          <ac:chgData name="Zi yi Zhang (Chinasoft Shanghai)" userId="889434de-a257-482e-b37a-310609d597e0" providerId="ADAL" clId="{EE53F019-DD0D-4CD1-9461-B71B54998A72}" dt="2022-09-05T13:54:42" v="471" actId="947"/>
          <ac:spMkLst>
            <pc:docMk/>
            <pc:sldMk cId="551306254" sldId="339"/>
            <ac:spMk id="20" creationId="{4B4FB492-B7CC-4BE8-B915-36555AFD5D70}"/>
          </ac:spMkLst>
        </pc:spChg>
        <pc:spChg chg="mod">
          <ac:chgData name="Zi yi Zhang (Chinasoft Shanghai)" userId="889434de-a257-482e-b37a-310609d597e0" providerId="ADAL" clId="{EE53F019-DD0D-4CD1-9461-B71B54998A72}" dt="2022-09-05T13:54:42.004" v="475" actId="947"/>
          <ac:spMkLst>
            <pc:docMk/>
            <pc:sldMk cId="551306254" sldId="339"/>
            <ac:spMk id="21" creationId="{1BEC8841-03E7-4AC5-9CFB-3F84DEE52072}"/>
          </ac:spMkLst>
        </pc:spChg>
        <pc:spChg chg="mod">
          <ac:chgData name="Zi yi Zhang (Chinasoft Shanghai)" userId="889434de-a257-482e-b37a-310609d597e0" providerId="ADAL" clId="{EE53F019-DD0D-4CD1-9461-B71B54998A72}" dt="2022-09-05T13:54:42.008" v="479" actId="947"/>
          <ac:spMkLst>
            <pc:docMk/>
            <pc:sldMk cId="551306254" sldId="339"/>
            <ac:spMk id="22" creationId="{3C07FD13-D5F8-4E64-8045-5B04AB02C332}"/>
          </ac:spMkLst>
        </pc:spChg>
        <pc:spChg chg="mod">
          <ac:chgData name="Zi yi Zhang (Chinasoft Shanghai)" userId="889434de-a257-482e-b37a-310609d597e0" providerId="ADAL" clId="{EE53F019-DD0D-4CD1-9461-B71B54998A72}" dt="2022-09-05T13:54:42.012" v="483" actId="947"/>
          <ac:spMkLst>
            <pc:docMk/>
            <pc:sldMk cId="551306254" sldId="339"/>
            <ac:spMk id="23" creationId="{DAD46BF6-D14D-4AF0-9102-FAFE54BC3836}"/>
          </ac:spMkLst>
        </pc:spChg>
        <pc:spChg chg="mod">
          <ac:chgData name="Zi yi Zhang (Chinasoft Shanghai)" userId="889434de-a257-482e-b37a-310609d597e0" providerId="ADAL" clId="{EE53F019-DD0D-4CD1-9461-B71B54998A72}" dt="2022-09-05T13:54:42.016" v="487" actId="947"/>
          <ac:spMkLst>
            <pc:docMk/>
            <pc:sldMk cId="551306254" sldId="339"/>
            <ac:spMk id="24" creationId="{407B4B4D-4773-45CC-BA02-23DABD4C2E6E}"/>
          </ac:spMkLst>
        </pc:spChg>
        <pc:spChg chg="mod">
          <ac:chgData name="Zi yi Zhang (Chinasoft Shanghai)" userId="889434de-a257-482e-b37a-310609d597e0" providerId="ADAL" clId="{EE53F019-DD0D-4CD1-9461-B71B54998A72}" dt="2022-09-05T13:54:42.020" v="491" actId="947"/>
          <ac:spMkLst>
            <pc:docMk/>
            <pc:sldMk cId="551306254" sldId="339"/>
            <ac:spMk id="25" creationId="{D3E0EC35-61C2-4F38-AAAC-7792753D9057}"/>
          </ac:spMkLst>
        </pc:spChg>
        <pc:spChg chg="mod">
          <ac:chgData name="Zi yi Zhang (Chinasoft Shanghai)" userId="889434de-a257-482e-b37a-310609d597e0" providerId="ADAL" clId="{EE53F019-DD0D-4CD1-9461-B71B54998A72}" dt="2022-09-05T13:54:42.024" v="495" actId="947"/>
          <ac:spMkLst>
            <pc:docMk/>
            <pc:sldMk cId="551306254" sldId="339"/>
            <ac:spMk id="26" creationId="{41214419-AAF8-4475-B091-6C5F9433C097}"/>
          </ac:spMkLst>
        </pc:spChg>
        <pc:spChg chg="mod">
          <ac:chgData name="Zi yi Zhang (Chinasoft Shanghai)" userId="889434de-a257-482e-b37a-310609d597e0" providerId="ADAL" clId="{EE53F019-DD0D-4CD1-9461-B71B54998A72}" dt="2022-09-05T13:54:42.027" v="499" actId="947"/>
          <ac:spMkLst>
            <pc:docMk/>
            <pc:sldMk cId="551306254" sldId="339"/>
            <ac:spMk id="27" creationId="{2AEAE87F-2921-422A-A24E-91D9DB7A947C}"/>
          </ac:spMkLst>
        </pc:spChg>
        <pc:spChg chg="mod">
          <ac:chgData name="Zi yi Zhang (Chinasoft Shanghai)" userId="889434de-a257-482e-b37a-310609d597e0" providerId="ADAL" clId="{EE53F019-DD0D-4CD1-9461-B71B54998A72}" dt="2022-09-05T13:54:42.031" v="503" actId="947"/>
          <ac:spMkLst>
            <pc:docMk/>
            <pc:sldMk cId="551306254" sldId="339"/>
            <ac:spMk id="28" creationId="{BB0AA84D-086C-4E7C-AE2F-D71E9DEF84F6}"/>
          </ac:spMkLst>
        </pc:spChg>
        <pc:spChg chg="mod">
          <ac:chgData name="Zi yi Zhang (Chinasoft Shanghai)" userId="889434de-a257-482e-b37a-310609d597e0" providerId="ADAL" clId="{EE53F019-DD0D-4CD1-9461-B71B54998A72}" dt="2022-09-05T13:54:42.035" v="507" actId="947"/>
          <ac:spMkLst>
            <pc:docMk/>
            <pc:sldMk cId="551306254" sldId="339"/>
            <ac:spMk id="29" creationId="{F2F1A18D-6B47-4E51-92AF-F75470EC7EE7}"/>
          </ac:spMkLst>
        </pc:spChg>
        <pc:spChg chg="mod">
          <ac:chgData name="Zi yi Zhang (Chinasoft Shanghai)" userId="889434de-a257-482e-b37a-310609d597e0" providerId="ADAL" clId="{EE53F019-DD0D-4CD1-9461-B71B54998A72}" dt="2022-09-05T13:54:42.038" v="511" actId="947"/>
          <ac:spMkLst>
            <pc:docMk/>
            <pc:sldMk cId="551306254" sldId="339"/>
            <ac:spMk id="30" creationId="{DD7841AD-2740-4EF8-86B9-313AD1FB008B}"/>
          </ac:spMkLst>
        </pc:spChg>
        <pc:spChg chg="mod">
          <ac:chgData name="Zi yi Zhang (Chinasoft Shanghai)" userId="889434de-a257-482e-b37a-310609d597e0" providerId="ADAL" clId="{EE53F019-DD0D-4CD1-9461-B71B54998A72}" dt="2022-09-05T13:54:42.523" v="1009" actId="947"/>
          <ac:spMkLst>
            <pc:docMk/>
            <pc:sldMk cId="551306254" sldId="339"/>
            <ac:spMk id="31" creationId="{56B068DF-7CAF-4A06-B23A-B5E883BC8D6D}"/>
          </ac:spMkLst>
        </pc:spChg>
        <pc:spChg chg="mod">
          <ac:chgData name="Zi yi Zhang (Chinasoft Shanghai)" userId="889434de-a257-482e-b37a-310609d597e0" providerId="ADAL" clId="{EE53F019-DD0D-4CD1-9461-B71B54998A72}" dt="2022-09-05T13:54:42.046" v="519" actId="947"/>
          <ac:spMkLst>
            <pc:docMk/>
            <pc:sldMk cId="551306254" sldId="339"/>
            <ac:spMk id="32" creationId="{12B367D6-4CA8-4F32-90C6-521A3C4A23A3}"/>
          </ac:spMkLst>
        </pc:spChg>
        <pc:spChg chg="mod">
          <ac:chgData name="Zi yi Zhang (Chinasoft Shanghai)" userId="889434de-a257-482e-b37a-310609d597e0" providerId="ADAL" clId="{EE53F019-DD0D-4CD1-9461-B71B54998A72}" dt="2022-09-05T13:54:42.129" v="647" actId="947"/>
          <ac:spMkLst>
            <pc:docMk/>
            <pc:sldMk cId="551306254" sldId="339"/>
            <ac:spMk id="33" creationId="{0022334D-FC19-489E-83CC-E8CB497200EB}"/>
          </ac:spMkLst>
        </pc:spChg>
        <pc:spChg chg="mod">
          <ac:chgData name="Zi yi Zhang (Chinasoft Shanghai)" userId="889434de-a257-482e-b37a-310609d597e0" providerId="ADAL" clId="{EE53F019-DD0D-4CD1-9461-B71B54998A72}" dt="2022-09-05T13:54:42.551" v="1030" actId="947"/>
          <ac:spMkLst>
            <pc:docMk/>
            <pc:sldMk cId="551306254" sldId="339"/>
            <ac:spMk id="34" creationId="{323F396D-7906-470C-AB6A-E22CBED6B566}"/>
          </ac:spMkLst>
        </pc:spChg>
        <pc:spChg chg="mod">
          <ac:chgData name="Zi yi Zhang (Chinasoft Shanghai)" userId="889434de-a257-482e-b37a-310609d597e0" providerId="ADAL" clId="{EE53F019-DD0D-4CD1-9461-B71B54998A72}" dt="2022-09-05T13:54:42.133" v="651" actId="947"/>
          <ac:spMkLst>
            <pc:docMk/>
            <pc:sldMk cId="551306254" sldId="339"/>
            <ac:spMk id="35" creationId="{0F92A29F-1743-4D08-8BD7-7BE4410B047D}"/>
          </ac:spMkLst>
        </pc:spChg>
        <pc:spChg chg="mod">
          <ac:chgData name="Zi yi Zhang (Chinasoft Shanghai)" userId="889434de-a257-482e-b37a-310609d597e0" providerId="ADAL" clId="{EE53F019-DD0D-4CD1-9461-B71B54998A72}" dt="2022-09-05T13:54:42.541" v="1021" actId="947"/>
          <ac:spMkLst>
            <pc:docMk/>
            <pc:sldMk cId="551306254" sldId="339"/>
            <ac:spMk id="36" creationId="{11AE4FF3-41B2-4512-8695-E478F533D7BB}"/>
          </ac:spMkLst>
        </pc:spChg>
        <pc:spChg chg="mod">
          <ac:chgData name="Zi yi Zhang (Chinasoft Shanghai)" userId="889434de-a257-482e-b37a-310609d597e0" providerId="ADAL" clId="{EE53F019-DD0D-4CD1-9461-B71B54998A72}" dt="2022-09-05T13:54:42.594" v="1047" actId="947"/>
          <ac:spMkLst>
            <pc:docMk/>
            <pc:sldMk cId="551306254" sldId="339"/>
            <ac:spMk id="37" creationId="{1701CD62-108E-7A69-9689-B67F6613B83E}"/>
          </ac:spMkLst>
        </pc:spChg>
        <pc:spChg chg="mod">
          <ac:chgData name="Zi yi Zhang (Chinasoft Shanghai)" userId="889434de-a257-482e-b37a-310609d597e0" providerId="ADAL" clId="{EE53F019-DD0D-4CD1-9461-B71B54998A72}" dt="2022-09-05T13:54:42.610" v="1055" actId="947"/>
          <ac:spMkLst>
            <pc:docMk/>
            <pc:sldMk cId="551306254" sldId="339"/>
            <ac:spMk id="38" creationId="{B51D6D70-3E6C-0CCF-F29B-1005B2CD2631}"/>
          </ac:spMkLst>
        </pc:spChg>
        <pc:spChg chg="mod">
          <ac:chgData name="Zi yi Zhang (Chinasoft Shanghai)" userId="889434de-a257-482e-b37a-310609d597e0" providerId="ADAL" clId="{EE53F019-DD0D-4CD1-9461-B71B54998A72}" dt="2022-09-05T13:54:42.627" v="1063" actId="947"/>
          <ac:spMkLst>
            <pc:docMk/>
            <pc:sldMk cId="551306254" sldId="339"/>
            <ac:spMk id="40" creationId="{5C8D5458-AF3D-3049-A759-8D2E4FE358FE}"/>
          </ac:spMkLst>
        </pc:spChg>
        <pc:spChg chg="mod">
          <ac:chgData name="Zi yi Zhang (Chinasoft Shanghai)" userId="889434de-a257-482e-b37a-310609d597e0" providerId="ADAL" clId="{EE53F019-DD0D-4CD1-9461-B71B54998A72}" dt="2022-09-05T13:54:42.643" v="1071" actId="947"/>
          <ac:spMkLst>
            <pc:docMk/>
            <pc:sldMk cId="551306254" sldId="339"/>
            <ac:spMk id="41" creationId="{9FEC2290-8115-BA7D-B8D8-BEBAF786E18A}"/>
          </ac:spMkLst>
        </pc:spChg>
        <pc:spChg chg="mod">
          <ac:chgData name="Zi yi Zhang (Chinasoft Shanghai)" userId="889434de-a257-482e-b37a-310609d597e0" providerId="ADAL" clId="{EE53F019-DD0D-4CD1-9461-B71B54998A72}" dt="2022-09-05T13:54:42.049" v="523"/>
          <ac:spMkLst>
            <pc:docMk/>
            <pc:sldMk cId="551306254" sldId="339"/>
            <ac:spMk id="42" creationId="{BB8FAD27-97BC-4215-9639-51E92AB1B068}"/>
          </ac:spMkLst>
        </pc:spChg>
        <pc:spChg chg="mod">
          <ac:chgData name="Zi yi Zhang (Chinasoft Shanghai)" userId="889434de-a257-482e-b37a-310609d597e0" providerId="ADAL" clId="{EE53F019-DD0D-4CD1-9461-B71B54998A72}" dt="2022-09-05T13:54:42.051" v="527"/>
          <ac:spMkLst>
            <pc:docMk/>
            <pc:sldMk cId="551306254" sldId="339"/>
            <ac:spMk id="43" creationId="{F769F7AC-D24E-4C68-9604-586DD8048FFA}"/>
          </ac:spMkLst>
        </pc:spChg>
        <pc:spChg chg="mod">
          <ac:chgData name="Zi yi Zhang (Chinasoft Shanghai)" userId="889434de-a257-482e-b37a-310609d597e0" providerId="ADAL" clId="{EE53F019-DD0D-4CD1-9461-B71B54998A72}" dt="2022-09-05T13:54:42.053" v="531"/>
          <ac:spMkLst>
            <pc:docMk/>
            <pc:sldMk cId="551306254" sldId="339"/>
            <ac:spMk id="44" creationId="{3738335E-FFA5-4543-9E0D-2032101C8BBD}"/>
          </ac:spMkLst>
        </pc:spChg>
        <pc:spChg chg="mod">
          <ac:chgData name="Zi yi Zhang (Chinasoft Shanghai)" userId="889434de-a257-482e-b37a-310609d597e0" providerId="ADAL" clId="{EE53F019-DD0D-4CD1-9461-B71B54998A72}" dt="2022-09-05T13:54:42.056" v="535"/>
          <ac:spMkLst>
            <pc:docMk/>
            <pc:sldMk cId="551306254" sldId="339"/>
            <ac:spMk id="45" creationId="{8D625839-A920-40C8-9B20-D0882D1ADAA3}"/>
          </ac:spMkLst>
        </pc:spChg>
        <pc:spChg chg="mod">
          <ac:chgData name="Zi yi Zhang (Chinasoft Shanghai)" userId="889434de-a257-482e-b37a-310609d597e0" providerId="ADAL" clId="{EE53F019-DD0D-4CD1-9461-B71B54998A72}" dt="2022-09-05T13:54:42.059" v="539"/>
          <ac:spMkLst>
            <pc:docMk/>
            <pc:sldMk cId="551306254" sldId="339"/>
            <ac:spMk id="46" creationId="{8A8A8992-A7F7-413D-B0D6-4276B5FDF906}"/>
          </ac:spMkLst>
        </pc:spChg>
        <pc:spChg chg="mod">
          <ac:chgData name="Zi yi Zhang (Chinasoft Shanghai)" userId="889434de-a257-482e-b37a-310609d597e0" providerId="ADAL" clId="{EE53F019-DD0D-4CD1-9461-B71B54998A72}" dt="2022-09-05T13:54:42.061" v="543"/>
          <ac:spMkLst>
            <pc:docMk/>
            <pc:sldMk cId="551306254" sldId="339"/>
            <ac:spMk id="47" creationId="{D9E07C4A-BB3A-4874-8950-2ACF689C55EA}"/>
          </ac:spMkLst>
        </pc:spChg>
        <pc:spChg chg="mod">
          <ac:chgData name="Zi yi Zhang (Chinasoft Shanghai)" userId="889434de-a257-482e-b37a-310609d597e0" providerId="ADAL" clId="{EE53F019-DD0D-4CD1-9461-B71B54998A72}" dt="2022-09-05T13:54:42.064" v="547"/>
          <ac:spMkLst>
            <pc:docMk/>
            <pc:sldMk cId="551306254" sldId="339"/>
            <ac:spMk id="48" creationId="{E11797EA-B66E-4CA8-AF54-DEBB9E9CE2C0}"/>
          </ac:spMkLst>
        </pc:spChg>
        <pc:spChg chg="mod">
          <ac:chgData name="Zi yi Zhang (Chinasoft Shanghai)" userId="889434de-a257-482e-b37a-310609d597e0" providerId="ADAL" clId="{EE53F019-DD0D-4CD1-9461-B71B54998A72}" dt="2022-09-05T13:54:42.066" v="551"/>
          <ac:spMkLst>
            <pc:docMk/>
            <pc:sldMk cId="551306254" sldId="339"/>
            <ac:spMk id="49" creationId="{A7ECDFFE-2BC3-4D2A-AF14-53CC45AD3C49}"/>
          </ac:spMkLst>
        </pc:spChg>
        <pc:spChg chg="mod">
          <ac:chgData name="Zi yi Zhang (Chinasoft Shanghai)" userId="889434de-a257-482e-b37a-310609d597e0" providerId="ADAL" clId="{EE53F019-DD0D-4CD1-9461-B71B54998A72}" dt="2022-09-05T13:54:42.069" v="555"/>
          <ac:spMkLst>
            <pc:docMk/>
            <pc:sldMk cId="551306254" sldId="339"/>
            <ac:spMk id="50" creationId="{B6E9A0F2-5E25-4B87-BB99-5539C276B751}"/>
          </ac:spMkLst>
        </pc:spChg>
        <pc:spChg chg="mod">
          <ac:chgData name="Zi yi Zhang (Chinasoft Shanghai)" userId="889434de-a257-482e-b37a-310609d597e0" providerId="ADAL" clId="{EE53F019-DD0D-4CD1-9461-B71B54998A72}" dt="2022-09-05T13:54:42.071" v="559"/>
          <ac:spMkLst>
            <pc:docMk/>
            <pc:sldMk cId="551306254" sldId="339"/>
            <ac:spMk id="51" creationId="{46A46AC4-5616-4F93-95B1-6ECBB1491EFD}"/>
          </ac:spMkLst>
        </pc:spChg>
        <pc:spChg chg="mod">
          <ac:chgData name="Zi yi Zhang (Chinasoft Shanghai)" userId="889434de-a257-482e-b37a-310609d597e0" providerId="ADAL" clId="{EE53F019-DD0D-4CD1-9461-B71B54998A72}" dt="2022-09-05T13:54:42.074" v="563"/>
          <ac:spMkLst>
            <pc:docMk/>
            <pc:sldMk cId="551306254" sldId="339"/>
            <ac:spMk id="52" creationId="{DBFD75BC-6AD5-493E-8FC2-FB37215ED186}"/>
          </ac:spMkLst>
        </pc:spChg>
        <pc:spChg chg="mod">
          <ac:chgData name="Zi yi Zhang (Chinasoft Shanghai)" userId="889434de-a257-482e-b37a-310609d597e0" providerId="ADAL" clId="{EE53F019-DD0D-4CD1-9461-B71B54998A72}" dt="2022-09-05T13:54:42.076" v="567"/>
          <ac:spMkLst>
            <pc:docMk/>
            <pc:sldMk cId="551306254" sldId="339"/>
            <ac:spMk id="53" creationId="{5042C6E0-06C5-4431-939E-0B1B806503EE}"/>
          </ac:spMkLst>
        </pc:spChg>
        <pc:spChg chg="mod">
          <ac:chgData name="Zi yi Zhang (Chinasoft Shanghai)" userId="889434de-a257-482e-b37a-310609d597e0" providerId="ADAL" clId="{EE53F019-DD0D-4CD1-9461-B71B54998A72}" dt="2022-09-05T13:54:42.079" v="571"/>
          <ac:spMkLst>
            <pc:docMk/>
            <pc:sldMk cId="551306254" sldId="339"/>
            <ac:spMk id="54" creationId="{D1A02246-C641-4421-8C73-59C7AB43314B}"/>
          </ac:spMkLst>
        </pc:spChg>
        <pc:spChg chg="mod">
          <ac:chgData name="Zi yi Zhang (Chinasoft Shanghai)" userId="889434de-a257-482e-b37a-310609d597e0" providerId="ADAL" clId="{EE53F019-DD0D-4CD1-9461-B71B54998A72}" dt="2022-09-05T13:54:42.081" v="575"/>
          <ac:spMkLst>
            <pc:docMk/>
            <pc:sldMk cId="551306254" sldId="339"/>
            <ac:spMk id="55" creationId="{45803BDD-9B89-44D2-9AF2-76E609276CAF}"/>
          </ac:spMkLst>
        </pc:spChg>
        <pc:spChg chg="mod">
          <ac:chgData name="Zi yi Zhang (Chinasoft Shanghai)" userId="889434de-a257-482e-b37a-310609d597e0" providerId="ADAL" clId="{EE53F019-DD0D-4CD1-9461-B71B54998A72}" dt="2022-09-05T13:54:42.084" v="579"/>
          <ac:spMkLst>
            <pc:docMk/>
            <pc:sldMk cId="551306254" sldId="339"/>
            <ac:spMk id="56" creationId="{62F3FAFC-78B0-4475-A9AA-D2CCD94999A7}"/>
          </ac:spMkLst>
        </pc:spChg>
        <pc:spChg chg="mod">
          <ac:chgData name="Zi yi Zhang (Chinasoft Shanghai)" userId="889434de-a257-482e-b37a-310609d597e0" providerId="ADAL" clId="{EE53F019-DD0D-4CD1-9461-B71B54998A72}" dt="2022-09-05T13:54:42.086" v="583"/>
          <ac:spMkLst>
            <pc:docMk/>
            <pc:sldMk cId="551306254" sldId="339"/>
            <ac:spMk id="57" creationId="{B56F5FB7-6A4E-400A-8E7C-E51CC4C9D450}"/>
          </ac:spMkLst>
        </pc:spChg>
        <pc:spChg chg="mod">
          <ac:chgData name="Zi yi Zhang (Chinasoft Shanghai)" userId="889434de-a257-482e-b37a-310609d597e0" providerId="ADAL" clId="{EE53F019-DD0D-4CD1-9461-B71B54998A72}" dt="2022-09-05T13:54:42.089" v="587"/>
          <ac:spMkLst>
            <pc:docMk/>
            <pc:sldMk cId="551306254" sldId="339"/>
            <ac:spMk id="58" creationId="{37FC024A-5E4B-4D5E-A8DA-1F6049C16357}"/>
          </ac:spMkLst>
        </pc:spChg>
        <pc:spChg chg="mod">
          <ac:chgData name="Zi yi Zhang (Chinasoft Shanghai)" userId="889434de-a257-482e-b37a-310609d597e0" providerId="ADAL" clId="{EE53F019-DD0D-4CD1-9461-B71B54998A72}" dt="2022-09-05T13:54:42.091" v="591"/>
          <ac:spMkLst>
            <pc:docMk/>
            <pc:sldMk cId="551306254" sldId="339"/>
            <ac:spMk id="59" creationId="{72262A86-73A1-4437-A145-0CF1FDE0FB1A}"/>
          </ac:spMkLst>
        </pc:spChg>
        <pc:spChg chg="mod">
          <ac:chgData name="Zi yi Zhang (Chinasoft Shanghai)" userId="889434de-a257-482e-b37a-310609d597e0" providerId="ADAL" clId="{EE53F019-DD0D-4CD1-9461-B71B54998A72}" dt="2022-09-05T13:54:42.093" v="595"/>
          <ac:spMkLst>
            <pc:docMk/>
            <pc:sldMk cId="551306254" sldId="339"/>
            <ac:spMk id="60" creationId="{2981B169-75E8-4CE9-A26E-CFDBC5290601}"/>
          </ac:spMkLst>
        </pc:spChg>
        <pc:spChg chg="mod">
          <ac:chgData name="Zi yi Zhang (Chinasoft Shanghai)" userId="889434de-a257-482e-b37a-310609d597e0" providerId="ADAL" clId="{EE53F019-DD0D-4CD1-9461-B71B54998A72}" dt="2022-09-05T13:54:42.096" v="599"/>
          <ac:spMkLst>
            <pc:docMk/>
            <pc:sldMk cId="551306254" sldId="339"/>
            <ac:spMk id="61" creationId="{414DC20E-2E8E-4D45-8689-0824333A9909}"/>
          </ac:spMkLst>
        </pc:spChg>
        <pc:spChg chg="mod">
          <ac:chgData name="Zi yi Zhang (Chinasoft Shanghai)" userId="889434de-a257-482e-b37a-310609d597e0" providerId="ADAL" clId="{EE53F019-DD0D-4CD1-9461-B71B54998A72}" dt="2022-09-05T13:54:42.098" v="603"/>
          <ac:spMkLst>
            <pc:docMk/>
            <pc:sldMk cId="551306254" sldId="339"/>
            <ac:spMk id="62" creationId="{BC2B9FA7-A102-4152-8749-302C2320181E}"/>
          </ac:spMkLst>
        </pc:spChg>
        <pc:spChg chg="mod">
          <ac:chgData name="Zi yi Zhang (Chinasoft Shanghai)" userId="889434de-a257-482e-b37a-310609d597e0" providerId="ADAL" clId="{EE53F019-DD0D-4CD1-9461-B71B54998A72}" dt="2022-09-05T13:54:42.101" v="607"/>
          <ac:spMkLst>
            <pc:docMk/>
            <pc:sldMk cId="551306254" sldId="339"/>
            <ac:spMk id="63" creationId="{8F5E828B-A8F1-40A9-A287-848514B889D2}"/>
          </ac:spMkLst>
        </pc:spChg>
        <pc:spChg chg="mod">
          <ac:chgData name="Zi yi Zhang (Chinasoft Shanghai)" userId="889434de-a257-482e-b37a-310609d597e0" providerId="ADAL" clId="{EE53F019-DD0D-4CD1-9461-B71B54998A72}" dt="2022-09-05T13:54:42.103" v="611"/>
          <ac:spMkLst>
            <pc:docMk/>
            <pc:sldMk cId="551306254" sldId="339"/>
            <ac:spMk id="64" creationId="{29A6E435-BF05-4723-A453-F5C912C25295}"/>
          </ac:spMkLst>
        </pc:spChg>
        <pc:spChg chg="mod">
          <ac:chgData name="Zi yi Zhang (Chinasoft Shanghai)" userId="889434de-a257-482e-b37a-310609d597e0" providerId="ADAL" clId="{EE53F019-DD0D-4CD1-9461-B71B54998A72}" dt="2022-09-05T13:54:42.106" v="615"/>
          <ac:spMkLst>
            <pc:docMk/>
            <pc:sldMk cId="551306254" sldId="339"/>
            <ac:spMk id="65" creationId="{00E5865E-E209-4526-BDFE-BD276236EF26}"/>
          </ac:spMkLst>
        </pc:spChg>
        <pc:spChg chg="mod">
          <ac:chgData name="Zi yi Zhang (Chinasoft Shanghai)" userId="889434de-a257-482e-b37a-310609d597e0" providerId="ADAL" clId="{EE53F019-DD0D-4CD1-9461-B71B54998A72}" dt="2022-09-05T13:54:42.108" v="619"/>
          <ac:spMkLst>
            <pc:docMk/>
            <pc:sldMk cId="551306254" sldId="339"/>
            <ac:spMk id="66" creationId="{761BC385-FE63-4267-8233-3F0317893A79}"/>
          </ac:spMkLst>
        </pc:spChg>
        <pc:spChg chg="mod">
          <ac:chgData name="Zi yi Zhang (Chinasoft Shanghai)" userId="889434de-a257-482e-b37a-310609d597e0" providerId="ADAL" clId="{EE53F019-DD0D-4CD1-9461-B71B54998A72}" dt="2022-09-05T13:54:42.111" v="623"/>
          <ac:spMkLst>
            <pc:docMk/>
            <pc:sldMk cId="551306254" sldId="339"/>
            <ac:spMk id="67" creationId="{37ED88FE-2806-4ACB-8FC2-8CFA5CF0C108}"/>
          </ac:spMkLst>
        </pc:spChg>
        <pc:spChg chg="mod">
          <ac:chgData name="Zi yi Zhang (Chinasoft Shanghai)" userId="889434de-a257-482e-b37a-310609d597e0" providerId="ADAL" clId="{EE53F019-DD0D-4CD1-9461-B71B54998A72}" dt="2022-09-05T13:54:42.113" v="627"/>
          <ac:spMkLst>
            <pc:docMk/>
            <pc:sldMk cId="551306254" sldId="339"/>
            <ac:spMk id="68" creationId="{0A4B88B1-CF1D-40A5-8313-5E2802CEB9CA}"/>
          </ac:spMkLst>
        </pc:spChg>
        <pc:spChg chg="mod">
          <ac:chgData name="Zi yi Zhang (Chinasoft Shanghai)" userId="889434de-a257-482e-b37a-310609d597e0" providerId="ADAL" clId="{EE53F019-DD0D-4CD1-9461-B71B54998A72}" dt="2022-09-05T13:54:42.116" v="631"/>
          <ac:spMkLst>
            <pc:docMk/>
            <pc:sldMk cId="551306254" sldId="339"/>
            <ac:spMk id="69" creationId="{AF9C98BC-2A1A-4E5A-99D0-10A3E00A9FE5}"/>
          </ac:spMkLst>
        </pc:spChg>
        <pc:spChg chg="mod">
          <ac:chgData name="Zi yi Zhang (Chinasoft Shanghai)" userId="889434de-a257-482e-b37a-310609d597e0" providerId="ADAL" clId="{EE53F019-DD0D-4CD1-9461-B71B54998A72}" dt="2022-09-05T13:54:42.118" v="635"/>
          <ac:spMkLst>
            <pc:docMk/>
            <pc:sldMk cId="551306254" sldId="339"/>
            <ac:spMk id="70" creationId="{6BA0A2D6-E7DA-4A59-920C-3F4A8CE2DE39}"/>
          </ac:spMkLst>
        </pc:spChg>
        <pc:spChg chg="mod">
          <ac:chgData name="Zi yi Zhang (Chinasoft Shanghai)" userId="889434de-a257-482e-b37a-310609d597e0" providerId="ADAL" clId="{EE53F019-DD0D-4CD1-9461-B71B54998A72}" dt="2022-09-05T13:54:42.121" v="639"/>
          <ac:spMkLst>
            <pc:docMk/>
            <pc:sldMk cId="551306254" sldId="339"/>
            <ac:spMk id="71" creationId="{523F9104-A735-4633-B2D6-75229EFE44A6}"/>
          </ac:spMkLst>
        </pc:spChg>
        <pc:spChg chg="mod">
          <ac:chgData name="Zi yi Zhang (Chinasoft Shanghai)" userId="889434de-a257-482e-b37a-310609d597e0" providerId="ADAL" clId="{EE53F019-DD0D-4CD1-9461-B71B54998A72}" dt="2022-09-05T13:54:42.125" v="643"/>
          <ac:spMkLst>
            <pc:docMk/>
            <pc:sldMk cId="551306254" sldId="339"/>
            <ac:spMk id="72" creationId="{8F2F7DE3-D26B-4E3F-B05B-EC26FBF01CA0}"/>
          </ac:spMkLst>
        </pc:spChg>
        <pc:spChg chg="mod">
          <ac:chgData name="Zi yi Zhang (Chinasoft Shanghai)" userId="889434de-a257-482e-b37a-310609d597e0" providerId="ADAL" clId="{EE53F019-DD0D-4CD1-9461-B71B54998A72}" dt="2022-09-05T13:54:43.711" v="1607"/>
          <ac:spMkLst>
            <pc:docMk/>
            <pc:sldMk cId="551306254" sldId="339"/>
            <ac:spMk id="73" creationId="{2A07A3A1-55EC-A5ED-7A3E-5A85E3920907}"/>
          </ac:spMkLst>
        </pc:spChg>
        <pc:spChg chg="mod">
          <ac:chgData name="Zi yi Zhang (Chinasoft Shanghai)" userId="889434de-a257-482e-b37a-310609d597e0" providerId="ADAL" clId="{EE53F019-DD0D-4CD1-9461-B71B54998A72}" dt="2022-09-05T13:54:43.726" v="1611"/>
          <ac:spMkLst>
            <pc:docMk/>
            <pc:sldMk cId="551306254" sldId="339"/>
            <ac:spMk id="78" creationId="{A9522EDD-114A-478B-30D2-E3FE3FEA5936}"/>
          </ac:spMkLst>
        </pc:spChg>
        <pc:spChg chg="mod">
          <ac:chgData name="Zi yi Zhang (Chinasoft Shanghai)" userId="889434de-a257-482e-b37a-310609d597e0" providerId="ADAL" clId="{EE53F019-DD0D-4CD1-9461-B71B54998A72}" dt="2022-09-05T13:54:43.741" v="1619"/>
          <ac:spMkLst>
            <pc:docMk/>
            <pc:sldMk cId="551306254" sldId="339"/>
            <ac:spMk id="79" creationId="{456B2A2B-1A9B-1E76-C480-33A0FCD93F16}"/>
          </ac:spMkLst>
        </pc:spChg>
        <pc:spChg chg="mod">
          <ac:chgData name="Zi yi Zhang (Chinasoft Shanghai)" userId="889434de-a257-482e-b37a-310609d597e0" providerId="ADAL" clId="{EE53F019-DD0D-4CD1-9461-B71B54998A72}" dt="2022-09-05T13:54:43.757" v="1627"/>
          <ac:spMkLst>
            <pc:docMk/>
            <pc:sldMk cId="551306254" sldId="339"/>
            <ac:spMk id="80" creationId="{6D72B556-A264-6209-06E7-C6D0EDDBD5EE}"/>
          </ac:spMkLst>
        </pc:spChg>
        <pc:spChg chg="mod">
          <ac:chgData name="Zi yi Zhang (Chinasoft Shanghai)" userId="889434de-a257-482e-b37a-310609d597e0" providerId="ADAL" clId="{EE53F019-DD0D-4CD1-9461-B71B54998A72}" dt="2022-09-05T13:54:43.774" v="1635"/>
          <ac:spMkLst>
            <pc:docMk/>
            <pc:sldMk cId="551306254" sldId="339"/>
            <ac:spMk id="81" creationId="{1778886F-1601-1046-1D3B-81E86205A808}"/>
          </ac:spMkLst>
        </pc:spChg>
        <pc:spChg chg="mod">
          <ac:chgData name="Zi yi Zhang (Chinasoft Shanghai)" userId="889434de-a257-482e-b37a-310609d597e0" providerId="ADAL" clId="{EE53F019-DD0D-4CD1-9461-B71B54998A72}" dt="2022-09-05T13:54:43.789" v="1643"/>
          <ac:spMkLst>
            <pc:docMk/>
            <pc:sldMk cId="551306254" sldId="339"/>
            <ac:spMk id="82" creationId="{9CF0AD51-70F3-E846-ACAC-A222E538014B}"/>
          </ac:spMkLst>
        </pc:spChg>
        <pc:spChg chg="mod">
          <ac:chgData name="Zi yi Zhang (Chinasoft Shanghai)" userId="889434de-a257-482e-b37a-310609d597e0" providerId="ADAL" clId="{EE53F019-DD0D-4CD1-9461-B71B54998A72}" dt="2022-09-05T13:54:43.804" v="1651"/>
          <ac:spMkLst>
            <pc:docMk/>
            <pc:sldMk cId="551306254" sldId="339"/>
            <ac:spMk id="84" creationId="{62D68D84-0BE9-D410-D489-400F4CB75B61}"/>
          </ac:spMkLst>
        </pc:spChg>
        <pc:spChg chg="mod">
          <ac:chgData name="Zi yi Zhang (Chinasoft Shanghai)" userId="889434de-a257-482e-b37a-310609d597e0" providerId="ADAL" clId="{EE53F019-DD0D-4CD1-9461-B71B54998A72}" dt="2022-09-05T13:54:43.820" v="1659"/>
          <ac:spMkLst>
            <pc:docMk/>
            <pc:sldMk cId="551306254" sldId="339"/>
            <ac:spMk id="87" creationId="{3BEB428C-69BA-EF39-6BD1-93E33330E948}"/>
          </ac:spMkLst>
        </pc:spChg>
        <pc:spChg chg="mod">
          <ac:chgData name="Zi yi Zhang (Chinasoft Shanghai)" userId="889434de-a257-482e-b37a-310609d597e0" providerId="ADAL" clId="{EE53F019-DD0D-4CD1-9461-B71B54998A72}" dt="2022-09-05T13:54:43.836" v="1667"/>
          <ac:spMkLst>
            <pc:docMk/>
            <pc:sldMk cId="551306254" sldId="339"/>
            <ac:spMk id="88" creationId="{ED7BF603-AE37-980C-B23E-A67A9EC14009}"/>
          </ac:spMkLst>
        </pc:spChg>
        <pc:spChg chg="mod">
          <ac:chgData name="Zi yi Zhang (Chinasoft Shanghai)" userId="889434de-a257-482e-b37a-310609d597e0" providerId="ADAL" clId="{EE53F019-DD0D-4CD1-9461-B71B54998A72}" dt="2022-09-05T13:54:45.120" v="2047"/>
          <ac:spMkLst>
            <pc:docMk/>
            <pc:sldMk cId="551306254" sldId="339"/>
            <ac:spMk id="183" creationId="{2FD875C7-40DA-4976-9FCD-863FEE67BB53}"/>
          </ac:spMkLst>
        </pc:spChg>
        <pc:spChg chg="mod">
          <ac:chgData name="Zi yi Zhang (Chinasoft Shanghai)" userId="889434de-a257-482e-b37a-310609d597e0" providerId="ADAL" clId="{EE53F019-DD0D-4CD1-9461-B71B54998A72}" dt="2022-09-05T13:54:42.587" v="1043"/>
          <ac:spMkLst>
            <pc:docMk/>
            <pc:sldMk cId="551306254" sldId="339"/>
            <ac:spMk id="185" creationId="{6055366A-E9D1-405E-93E1-6251090E3EC6}"/>
          </ac:spMkLst>
        </pc:spChg>
        <pc:spChg chg="mod">
          <ac:chgData name="Zi yi Zhang (Chinasoft Shanghai)" userId="889434de-a257-482e-b37a-310609d597e0" providerId="ADAL" clId="{EE53F019-DD0D-4CD1-9461-B71B54998A72}" dt="2022-09-05T13:54:42.602" v="1051"/>
          <ac:spMkLst>
            <pc:docMk/>
            <pc:sldMk cId="551306254" sldId="339"/>
            <ac:spMk id="186" creationId="{073E60EF-BBAC-4175-AD77-45DD48491215}"/>
          </ac:spMkLst>
        </pc:spChg>
        <pc:spChg chg="mod">
          <ac:chgData name="Zi yi Zhang (Chinasoft Shanghai)" userId="889434de-a257-482e-b37a-310609d597e0" providerId="ADAL" clId="{EE53F019-DD0D-4CD1-9461-B71B54998A72}" dt="2022-09-05T13:54:42.619" v="1059"/>
          <ac:spMkLst>
            <pc:docMk/>
            <pc:sldMk cId="551306254" sldId="339"/>
            <ac:spMk id="187" creationId="{16E2B86B-C2B8-4B56-AE24-C3D1737B7B37}"/>
          </ac:spMkLst>
        </pc:spChg>
        <pc:spChg chg="mod">
          <ac:chgData name="Zi yi Zhang (Chinasoft Shanghai)" userId="889434de-a257-482e-b37a-310609d597e0" providerId="ADAL" clId="{EE53F019-DD0D-4CD1-9461-B71B54998A72}" dt="2022-09-05T13:54:42.636" v="1067"/>
          <ac:spMkLst>
            <pc:docMk/>
            <pc:sldMk cId="551306254" sldId="339"/>
            <ac:spMk id="188" creationId="{2EB10DBE-EF47-41A7-9B1D-940517DAC7C2}"/>
          </ac:spMkLst>
        </pc:spChg>
        <pc:spChg chg="mod">
          <ac:chgData name="Zi yi Zhang (Chinasoft Shanghai)" userId="889434de-a257-482e-b37a-310609d597e0" providerId="ADAL" clId="{EE53F019-DD0D-4CD1-9461-B71B54998A72}" dt="2022-09-05T13:54:42.651" v="1075"/>
          <ac:spMkLst>
            <pc:docMk/>
            <pc:sldMk cId="551306254" sldId="339"/>
            <ac:spMk id="189" creationId="{A6F6953D-1459-4B0D-92AC-6FD5F162D29E}"/>
          </ac:spMkLst>
        </pc:spChg>
        <pc:spChg chg="mod">
          <ac:chgData name="Zi yi Zhang (Chinasoft Shanghai)" userId="889434de-a257-482e-b37a-310609d597e0" providerId="ADAL" clId="{EE53F019-DD0D-4CD1-9461-B71B54998A72}" dt="2022-09-05T13:54:42.667" v="1083"/>
          <ac:spMkLst>
            <pc:docMk/>
            <pc:sldMk cId="551306254" sldId="339"/>
            <ac:spMk id="190" creationId="{4A4CDDFE-7821-40C9-8802-0149168FDA49}"/>
          </ac:spMkLst>
        </pc:spChg>
        <pc:spChg chg="mod">
          <ac:chgData name="Zi yi Zhang (Chinasoft Shanghai)" userId="889434de-a257-482e-b37a-310609d597e0" providerId="ADAL" clId="{EE53F019-DD0D-4CD1-9461-B71B54998A72}" dt="2022-09-05T13:54:42.685" v="1092"/>
          <ac:spMkLst>
            <pc:docMk/>
            <pc:sldMk cId="551306254" sldId="339"/>
            <ac:spMk id="191" creationId="{E9752068-7536-4508-AAB5-26FE4510A571}"/>
          </ac:spMkLst>
        </pc:spChg>
        <pc:spChg chg="mod">
          <ac:chgData name="Zi yi Zhang (Chinasoft Shanghai)" userId="889434de-a257-482e-b37a-310609d597e0" providerId="ADAL" clId="{EE53F019-DD0D-4CD1-9461-B71B54998A72}" dt="2022-09-05T13:54:42.700" v="1099"/>
          <ac:spMkLst>
            <pc:docMk/>
            <pc:sldMk cId="551306254" sldId="339"/>
            <ac:spMk id="192" creationId="{5061791D-E83D-46C4-8D14-B848528C67F2}"/>
          </ac:spMkLst>
        </pc:spChg>
        <pc:spChg chg="mod">
          <ac:chgData name="Zi yi Zhang (Chinasoft Shanghai)" userId="889434de-a257-482e-b37a-310609d597e0" providerId="ADAL" clId="{EE53F019-DD0D-4CD1-9461-B71B54998A72}" dt="2022-09-05T13:54:42.716" v="1108"/>
          <ac:spMkLst>
            <pc:docMk/>
            <pc:sldMk cId="551306254" sldId="339"/>
            <ac:spMk id="193" creationId="{642EDE2C-FB9F-47FB-8342-C9AAD99891FD}"/>
          </ac:spMkLst>
        </pc:spChg>
        <pc:spChg chg="mod">
          <ac:chgData name="Zi yi Zhang (Chinasoft Shanghai)" userId="889434de-a257-482e-b37a-310609d597e0" providerId="ADAL" clId="{EE53F019-DD0D-4CD1-9461-B71B54998A72}" dt="2022-09-05T13:54:42.731" v="1116"/>
          <ac:spMkLst>
            <pc:docMk/>
            <pc:sldMk cId="551306254" sldId="339"/>
            <ac:spMk id="194" creationId="{70ADD393-E4A0-4C4D-8F76-1FA0B93ACC03}"/>
          </ac:spMkLst>
        </pc:spChg>
        <pc:spChg chg="mod">
          <ac:chgData name="Zi yi Zhang (Chinasoft Shanghai)" userId="889434de-a257-482e-b37a-310609d597e0" providerId="ADAL" clId="{EE53F019-DD0D-4CD1-9461-B71B54998A72}" dt="2022-09-05T13:54:42.745" v="1123"/>
          <ac:spMkLst>
            <pc:docMk/>
            <pc:sldMk cId="551306254" sldId="339"/>
            <ac:spMk id="195" creationId="{448FB930-2EC1-4B5C-88EC-FD890EC858D6}"/>
          </ac:spMkLst>
        </pc:spChg>
        <pc:spChg chg="mod">
          <ac:chgData name="Zi yi Zhang (Chinasoft Shanghai)" userId="889434de-a257-482e-b37a-310609d597e0" providerId="ADAL" clId="{EE53F019-DD0D-4CD1-9461-B71B54998A72}" dt="2022-09-05T13:54:42.763" v="1132"/>
          <ac:spMkLst>
            <pc:docMk/>
            <pc:sldMk cId="551306254" sldId="339"/>
            <ac:spMk id="196" creationId="{CDC764CA-AB53-4CF5-BB57-16A0C1E4A5CA}"/>
          </ac:spMkLst>
        </pc:spChg>
        <pc:spChg chg="mod">
          <ac:chgData name="Zi yi Zhang (Chinasoft Shanghai)" userId="889434de-a257-482e-b37a-310609d597e0" providerId="ADAL" clId="{EE53F019-DD0D-4CD1-9461-B71B54998A72}" dt="2022-09-05T13:54:42.778" v="1140"/>
          <ac:spMkLst>
            <pc:docMk/>
            <pc:sldMk cId="551306254" sldId="339"/>
            <ac:spMk id="197" creationId="{24416DB8-C0C0-487E-91C6-50F0F1A6C6F7}"/>
          </ac:spMkLst>
        </pc:spChg>
        <pc:spChg chg="mod">
          <ac:chgData name="Zi yi Zhang (Chinasoft Shanghai)" userId="889434de-a257-482e-b37a-310609d597e0" providerId="ADAL" clId="{EE53F019-DD0D-4CD1-9461-B71B54998A72}" dt="2022-09-05T13:54:42.795" v="1149"/>
          <ac:spMkLst>
            <pc:docMk/>
            <pc:sldMk cId="551306254" sldId="339"/>
            <ac:spMk id="198" creationId="{4307F5F5-13F0-4FCC-892B-C571E75A2289}"/>
          </ac:spMkLst>
        </pc:spChg>
        <pc:spChg chg="mod">
          <ac:chgData name="Zi yi Zhang (Chinasoft Shanghai)" userId="889434de-a257-482e-b37a-310609d597e0" providerId="ADAL" clId="{EE53F019-DD0D-4CD1-9461-B71B54998A72}" dt="2022-09-05T13:54:42.810" v="1157"/>
          <ac:spMkLst>
            <pc:docMk/>
            <pc:sldMk cId="551306254" sldId="339"/>
            <ac:spMk id="199" creationId="{70155002-554A-4C59-B4B0-D47B70BA45E7}"/>
          </ac:spMkLst>
        </pc:spChg>
        <pc:spChg chg="mod">
          <ac:chgData name="Zi yi Zhang (Chinasoft Shanghai)" userId="889434de-a257-482e-b37a-310609d597e0" providerId="ADAL" clId="{EE53F019-DD0D-4CD1-9461-B71B54998A72}" dt="2022-09-05T13:54:42.824" v="1164"/>
          <ac:spMkLst>
            <pc:docMk/>
            <pc:sldMk cId="551306254" sldId="339"/>
            <ac:spMk id="200" creationId="{BBA6600F-27A5-452D-8AB6-011F69835510}"/>
          </ac:spMkLst>
        </pc:spChg>
        <pc:spChg chg="mod">
          <ac:chgData name="Zi yi Zhang (Chinasoft Shanghai)" userId="889434de-a257-482e-b37a-310609d597e0" providerId="ADAL" clId="{EE53F019-DD0D-4CD1-9461-B71B54998A72}" dt="2022-09-05T13:54:42.840" v="1172"/>
          <ac:spMkLst>
            <pc:docMk/>
            <pc:sldMk cId="551306254" sldId="339"/>
            <ac:spMk id="201" creationId="{6083E0A1-AC7D-402F-9722-5CFDC422A573}"/>
          </ac:spMkLst>
        </pc:spChg>
        <pc:spChg chg="mod">
          <ac:chgData name="Zi yi Zhang (Chinasoft Shanghai)" userId="889434de-a257-482e-b37a-310609d597e0" providerId="ADAL" clId="{EE53F019-DD0D-4CD1-9461-B71B54998A72}" dt="2022-09-05T13:54:42.855" v="1179"/>
          <ac:spMkLst>
            <pc:docMk/>
            <pc:sldMk cId="551306254" sldId="339"/>
            <ac:spMk id="202" creationId="{40DECB1E-58EB-4639-BD93-1519F13FE6BD}"/>
          </ac:spMkLst>
        </pc:spChg>
        <pc:spChg chg="mod">
          <ac:chgData name="Zi yi Zhang (Chinasoft Shanghai)" userId="889434de-a257-482e-b37a-310609d597e0" providerId="ADAL" clId="{EE53F019-DD0D-4CD1-9461-B71B54998A72}" dt="2022-09-05T13:54:42.870" v="1187"/>
          <ac:spMkLst>
            <pc:docMk/>
            <pc:sldMk cId="551306254" sldId="339"/>
            <ac:spMk id="203" creationId="{F88865E5-C699-4CD0-BC08-6EB5F1D9888C}"/>
          </ac:spMkLst>
        </pc:spChg>
        <pc:spChg chg="mod">
          <ac:chgData name="Zi yi Zhang (Chinasoft Shanghai)" userId="889434de-a257-482e-b37a-310609d597e0" providerId="ADAL" clId="{EE53F019-DD0D-4CD1-9461-B71B54998A72}" dt="2022-09-05T13:54:42.887" v="1196"/>
          <ac:spMkLst>
            <pc:docMk/>
            <pc:sldMk cId="551306254" sldId="339"/>
            <ac:spMk id="204" creationId="{CCC14FC3-DC13-4F68-BAEB-3B02CD365E15}"/>
          </ac:spMkLst>
        </pc:spChg>
        <pc:spChg chg="mod">
          <ac:chgData name="Zi yi Zhang (Chinasoft Shanghai)" userId="889434de-a257-482e-b37a-310609d597e0" providerId="ADAL" clId="{EE53F019-DD0D-4CD1-9461-B71B54998A72}" dt="2022-09-05T13:54:42.904" v="1205"/>
          <ac:spMkLst>
            <pc:docMk/>
            <pc:sldMk cId="551306254" sldId="339"/>
            <ac:spMk id="205" creationId="{FC645B57-3E4D-48F9-AED7-E904DDD86DFC}"/>
          </ac:spMkLst>
        </pc:spChg>
        <pc:spChg chg="mod">
          <ac:chgData name="Zi yi Zhang (Chinasoft Shanghai)" userId="889434de-a257-482e-b37a-310609d597e0" providerId="ADAL" clId="{EE53F019-DD0D-4CD1-9461-B71B54998A72}" dt="2022-09-05T13:54:42.919" v="1212"/>
          <ac:spMkLst>
            <pc:docMk/>
            <pc:sldMk cId="551306254" sldId="339"/>
            <ac:spMk id="206" creationId="{73A94486-F590-4223-881F-304358E93706}"/>
          </ac:spMkLst>
        </pc:spChg>
        <pc:spChg chg="mod">
          <ac:chgData name="Zi yi Zhang (Chinasoft Shanghai)" userId="889434de-a257-482e-b37a-310609d597e0" providerId="ADAL" clId="{EE53F019-DD0D-4CD1-9461-B71B54998A72}" dt="2022-09-05T13:54:42.935" v="1220"/>
          <ac:spMkLst>
            <pc:docMk/>
            <pc:sldMk cId="551306254" sldId="339"/>
            <ac:spMk id="207" creationId="{F5935ECA-BD26-44B1-96F9-E3C25F15AF4B}"/>
          </ac:spMkLst>
        </pc:spChg>
        <pc:spChg chg="mod">
          <ac:chgData name="Zi yi Zhang (Chinasoft Shanghai)" userId="889434de-a257-482e-b37a-310609d597e0" providerId="ADAL" clId="{EE53F019-DD0D-4CD1-9461-B71B54998A72}" dt="2022-09-05T13:54:42.951" v="1228"/>
          <ac:spMkLst>
            <pc:docMk/>
            <pc:sldMk cId="551306254" sldId="339"/>
            <ac:spMk id="208" creationId="{E5221B5B-3E34-48C2-9C37-7943AD86831D}"/>
          </ac:spMkLst>
        </pc:spChg>
        <pc:spChg chg="mod">
          <ac:chgData name="Zi yi Zhang (Chinasoft Shanghai)" userId="889434de-a257-482e-b37a-310609d597e0" providerId="ADAL" clId="{EE53F019-DD0D-4CD1-9461-B71B54998A72}" dt="2022-09-05T13:54:42.967" v="1237"/>
          <ac:spMkLst>
            <pc:docMk/>
            <pc:sldMk cId="551306254" sldId="339"/>
            <ac:spMk id="209" creationId="{82C2D071-CEFF-4D4D-BAD3-02104585053E}"/>
          </ac:spMkLst>
        </pc:spChg>
        <pc:spChg chg="mod">
          <ac:chgData name="Zi yi Zhang (Chinasoft Shanghai)" userId="889434de-a257-482e-b37a-310609d597e0" providerId="ADAL" clId="{EE53F019-DD0D-4CD1-9461-B71B54998A72}" dt="2022-09-05T13:54:42.983" v="1245"/>
          <ac:spMkLst>
            <pc:docMk/>
            <pc:sldMk cId="551306254" sldId="339"/>
            <ac:spMk id="210" creationId="{946A0F2F-6C29-4DAD-9748-BF1891138131}"/>
          </ac:spMkLst>
        </pc:spChg>
        <pc:spChg chg="mod">
          <ac:chgData name="Zi yi Zhang (Chinasoft Shanghai)" userId="889434de-a257-482e-b37a-310609d597e0" providerId="ADAL" clId="{EE53F019-DD0D-4CD1-9461-B71B54998A72}" dt="2022-09-05T13:54:42.999" v="1253"/>
          <ac:spMkLst>
            <pc:docMk/>
            <pc:sldMk cId="551306254" sldId="339"/>
            <ac:spMk id="211" creationId="{FE0FB51E-79C8-4989-A903-F2F58DD001B3}"/>
          </ac:spMkLst>
        </pc:spChg>
        <pc:spChg chg="mod">
          <ac:chgData name="Zi yi Zhang (Chinasoft Shanghai)" userId="889434de-a257-482e-b37a-310609d597e0" providerId="ADAL" clId="{EE53F019-DD0D-4CD1-9461-B71B54998A72}" dt="2022-09-05T13:54:43.016" v="1261"/>
          <ac:spMkLst>
            <pc:docMk/>
            <pc:sldMk cId="551306254" sldId="339"/>
            <ac:spMk id="212" creationId="{DC89D906-D6A0-4E8B-8245-657F5C631F07}"/>
          </ac:spMkLst>
        </pc:spChg>
        <pc:spChg chg="mod">
          <ac:chgData name="Zi yi Zhang (Chinasoft Shanghai)" userId="889434de-a257-482e-b37a-310609d597e0" providerId="ADAL" clId="{EE53F019-DD0D-4CD1-9461-B71B54998A72}" dt="2022-09-05T13:54:43.031" v="1268"/>
          <ac:spMkLst>
            <pc:docMk/>
            <pc:sldMk cId="551306254" sldId="339"/>
            <ac:spMk id="213" creationId="{1E9B1421-42F7-4C3E-8567-5630C1A0F71B}"/>
          </ac:spMkLst>
        </pc:spChg>
        <pc:spChg chg="mod">
          <ac:chgData name="Zi yi Zhang (Chinasoft Shanghai)" userId="889434de-a257-482e-b37a-310609d597e0" providerId="ADAL" clId="{EE53F019-DD0D-4CD1-9461-B71B54998A72}" dt="2022-09-05T13:54:43.047" v="1276"/>
          <ac:spMkLst>
            <pc:docMk/>
            <pc:sldMk cId="551306254" sldId="339"/>
            <ac:spMk id="214" creationId="{BC04A425-775D-4397-859C-86CA4AB2E011}"/>
          </ac:spMkLst>
        </pc:spChg>
        <pc:spChg chg="mod">
          <ac:chgData name="Zi yi Zhang (Chinasoft Shanghai)" userId="889434de-a257-482e-b37a-310609d597e0" providerId="ADAL" clId="{EE53F019-DD0D-4CD1-9461-B71B54998A72}" dt="2022-09-05T13:54:43.064" v="1284"/>
          <ac:spMkLst>
            <pc:docMk/>
            <pc:sldMk cId="551306254" sldId="339"/>
            <ac:spMk id="215" creationId="{BF60CDBB-9C56-4B76-A9A6-E4CF1AAE90C0}"/>
          </ac:spMkLst>
        </pc:spChg>
        <pc:spChg chg="mod">
          <ac:chgData name="Zi yi Zhang (Chinasoft Shanghai)" userId="889434de-a257-482e-b37a-310609d597e0" providerId="ADAL" clId="{EE53F019-DD0D-4CD1-9461-B71B54998A72}" dt="2022-09-05T13:54:43.082" v="1293"/>
          <ac:spMkLst>
            <pc:docMk/>
            <pc:sldMk cId="551306254" sldId="339"/>
            <ac:spMk id="216" creationId="{F3681B1A-2FF6-4DC5-858B-F41EC4730424}"/>
          </ac:spMkLst>
        </pc:spChg>
        <pc:spChg chg="mod">
          <ac:chgData name="Zi yi Zhang (Chinasoft Shanghai)" userId="889434de-a257-482e-b37a-310609d597e0" providerId="ADAL" clId="{EE53F019-DD0D-4CD1-9461-B71B54998A72}" dt="2022-09-05T13:54:43.096" v="1300"/>
          <ac:spMkLst>
            <pc:docMk/>
            <pc:sldMk cId="551306254" sldId="339"/>
            <ac:spMk id="217" creationId="{DCD22567-04E7-4ED5-9637-DAD24F724EBD}"/>
          </ac:spMkLst>
        </pc:spChg>
        <pc:spChg chg="mod">
          <ac:chgData name="Zi yi Zhang (Chinasoft Shanghai)" userId="889434de-a257-482e-b37a-310609d597e0" providerId="ADAL" clId="{EE53F019-DD0D-4CD1-9461-B71B54998A72}" dt="2022-09-05T13:54:43.111" v="1308"/>
          <ac:spMkLst>
            <pc:docMk/>
            <pc:sldMk cId="551306254" sldId="339"/>
            <ac:spMk id="218" creationId="{A89780B5-F75A-43BA-8AEF-5B6EABA5FF3D}"/>
          </ac:spMkLst>
        </pc:spChg>
        <pc:spChg chg="mod">
          <ac:chgData name="Zi yi Zhang (Chinasoft Shanghai)" userId="889434de-a257-482e-b37a-310609d597e0" providerId="ADAL" clId="{EE53F019-DD0D-4CD1-9461-B71B54998A72}" dt="2022-09-05T13:54:43.127" v="1316"/>
          <ac:spMkLst>
            <pc:docMk/>
            <pc:sldMk cId="551306254" sldId="339"/>
            <ac:spMk id="219" creationId="{813A4BBA-8FAF-4E64-8039-58FD5803120A}"/>
          </ac:spMkLst>
        </pc:spChg>
        <pc:spChg chg="mod">
          <ac:chgData name="Zi yi Zhang (Chinasoft Shanghai)" userId="889434de-a257-482e-b37a-310609d597e0" providerId="ADAL" clId="{EE53F019-DD0D-4CD1-9461-B71B54998A72}" dt="2022-09-05T13:54:43.145" v="1325"/>
          <ac:spMkLst>
            <pc:docMk/>
            <pc:sldMk cId="551306254" sldId="339"/>
            <ac:spMk id="220" creationId="{3F87DCB7-150F-412D-9B62-6203182BBAFE}"/>
          </ac:spMkLst>
        </pc:spChg>
        <pc:spChg chg="mod">
          <ac:chgData name="Zi yi Zhang (Chinasoft Shanghai)" userId="889434de-a257-482e-b37a-310609d597e0" providerId="ADAL" clId="{EE53F019-DD0D-4CD1-9461-B71B54998A72}" dt="2022-09-05T13:54:43.170" v="1334"/>
          <ac:spMkLst>
            <pc:docMk/>
            <pc:sldMk cId="551306254" sldId="339"/>
            <ac:spMk id="221" creationId="{61BF0799-0879-4BAD-9B84-8F9C7BBC0C2E}"/>
          </ac:spMkLst>
        </pc:spChg>
        <pc:spChg chg="mod">
          <ac:chgData name="Zi yi Zhang (Chinasoft Shanghai)" userId="889434de-a257-482e-b37a-310609d597e0" providerId="ADAL" clId="{EE53F019-DD0D-4CD1-9461-B71B54998A72}" dt="2022-09-05T13:54:43.188" v="1342"/>
          <ac:spMkLst>
            <pc:docMk/>
            <pc:sldMk cId="551306254" sldId="339"/>
            <ac:spMk id="222" creationId="{E9433194-2B2D-466C-AFF1-63660A09733F}"/>
          </ac:spMkLst>
        </pc:spChg>
        <pc:spChg chg="mod">
          <ac:chgData name="Zi yi Zhang (Chinasoft Shanghai)" userId="889434de-a257-482e-b37a-310609d597e0" providerId="ADAL" clId="{EE53F019-DD0D-4CD1-9461-B71B54998A72}" dt="2022-09-05T13:54:43.204" v="1350"/>
          <ac:spMkLst>
            <pc:docMk/>
            <pc:sldMk cId="551306254" sldId="339"/>
            <ac:spMk id="223" creationId="{D25EA6BD-6A96-4410-8F7E-178420EF541D}"/>
          </ac:spMkLst>
        </pc:spChg>
        <pc:spChg chg="mod">
          <ac:chgData name="Zi yi Zhang (Chinasoft Shanghai)" userId="889434de-a257-482e-b37a-310609d597e0" providerId="ADAL" clId="{EE53F019-DD0D-4CD1-9461-B71B54998A72}" dt="2022-09-05T13:54:43.223" v="1358"/>
          <ac:spMkLst>
            <pc:docMk/>
            <pc:sldMk cId="551306254" sldId="339"/>
            <ac:spMk id="224" creationId="{1D54C2B9-FE71-4557-9308-9A5B5E9AF712}"/>
          </ac:spMkLst>
        </pc:spChg>
        <pc:spChg chg="mod">
          <ac:chgData name="Zi yi Zhang (Chinasoft Shanghai)" userId="889434de-a257-482e-b37a-310609d597e0" providerId="ADAL" clId="{EE53F019-DD0D-4CD1-9461-B71B54998A72}" dt="2022-09-05T13:54:43.242" v="1367"/>
          <ac:spMkLst>
            <pc:docMk/>
            <pc:sldMk cId="551306254" sldId="339"/>
            <ac:spMk id="225" creationId="{5933B041-5694-4380-AF77-5539E0627E29}"/>
          </ac:spMkLst>
        </pc:spChg>
        <pc:spChg chg="mod">
          <ac:chgData name="Zi yi Zhang (Chinasoft Shanghai)" userId="889434de-a257-482e-b37a-310609d597e0" providerId="ADAL" clId="{EE53F019-DD0D-4CD1-9461-B71B54998A72}" dt="2022-09-05T13:54:43.260" v="1375"/>
          <ac:spMkLst>
            <pc:docMk/>
            <pc:sldMk cId="551306254" sldId="339"/>
            <ac:spMk id="226" creationId="{95F48E13-37F9-4648-8FA9-E921F12A98B1}"/>
          </ac:spMkLst>
        </pc:spChg>
        <pc:spChg chg="mod">
          <ac:chgData name="Zi yi Zhang (Chinasoft Shanghai)" userId="889434de-a257-482e-b37a-310609d597e0" providerId="ADAL" clId="{EE53F019-DD0D-4CD1-9461-B71B54998A72}" dt="2022-09-05T13:54:43.278" v="1383"/>
          <ac:spMkLst>
            <pc:docMk/>
            <pc:sldMk cId="551306254" sldId="339"/>
            <ac:spMk id="227" creationId="{45589B73-657F-452A-A2E8-16F28135C762}"/>
          </ac:spMkLst>
        </pc:spChg>
        <pc:spChg chg="mod">
          <ac:chgData name="Zi yi Zhang (Chinasoft Shanghai)" userId="889434de-a257-482e-b37a-310609d597e0" providerId="ADAL" clId="{EE53F019-DD0D-4CD1-9461-B71B54998A72}" dt="2022-09-05T13:54:43.295" v="1390"/>
          <ac:spMkLst>
            <pc:docMk/>
            <pc:sldMk cId="551306254" sldId="339"/>
            <ac:spMk id="228" creationId="{0295F33E-72AB-461E-8010-96CED5D2A45A}"/>
          </ac:spMkLst>
        </pc:spChg>
        <pc:spChg chg="mod">
          <ac:chgData name="Zi yi Zhang (Chinasoft Shanghai)" userId="889434de-a257-482e-b37a-310609d597e0" providerId="ADAL" clId="{EE53F019-DD0D-4CD1-9461-B71B54998A72}" dt="2022-09-05T13:54:43.310" v="1398"/>
          <ac:spMkLst>
            <pc:docMk/>
            <pc:sldMk cId="551306254" sldId="339"/>
            <ac:spMk id="229" creationId="{71C521B7-8900-43A7-86CC-5A8ED2928FF1}"/>
          </ac:spMkLst>
        </pc:spChg>
        <pc:spChg chg="mod">
          <ac:chgData name="Zi yi Zhang (Chinasoft Shanghai)" userId="889434de-a257-482e-b37a-310609d597e0" providerId="ADAL" clId="{EE53F019-DD0D-4CD1-9461-B71B54998A72}" dt="2022-09-05T13:54:43.325" v="1406"/>
          <ac:spMkLst>
            <pc:docMk/>
            <pc:sldMk cId="551306254" sldId="339"/>
            <ac:spMk id="230" creationId="{C6333D7C-5F25-430E-AC62-D177E9EF2962}"/>
          </ac:spMkLst>
        </pc:spChg>
        <pc:spChg chg="mod">
          <ac:chgData name="Zi yi Zhang (Chinasoft Shanghai)" userId="889434de-a257-482e-b37a-310609d597e0" providerId="ADAL" clId="{EE53F019-DD0D-4CD1-9461-B71B54998A72}" dt="2022-09-05T13:54:43.342" v="1415"/>
          <ac:spMkLst>
            <pc:docMk/>
            <pc:sldMk cId="551306254" sldId="339"/>
            <ac:spMk id="231" creationId="{2FE77F45-D37B-43AA-B21B-F0F47EA3AF78}"/>
          </ac:spMkLst>
        </pc:spChg>
        <pc:spChg chg="mod">
          <ac:chgData name="Zi yi Zhang (Chinasoft Shanghai)" userId="889434de-a257-482e-b37a-310609d597e0" providerId="ADAL" clId="{EE53F019-DD0D-4CD1-9461-B71B54998A72}" dt="2022-09-05T13:54:43.358" v="1423"/>
          <ac:spMkLst>
            <pc:docMk/>
            <pc:sldMk cId="551306254" sldId="339"/>
            <ac:spMk id="232" creationId="{F8369AE7-460F-44D9-916C-AD44BC7AE06D}"/>
          </ac:spMkLst>
        </pc:spChg>
        <pc:spChg chg="mod">
          <ac:chgData name="Zi yi Zhang (Chinasoft Shanghai)" userId="889434de-a257-482e-b37a-310609d597e0" providerId="ADAL" clId="{EE53F019-DD0D-4CD1-9461-B71B54998A72}" dt="2022-09-05T13:54:43.373" v="1431"/>
          <ac:spMkLst>
            <pc:docMk/>
            <pc:sldMk cId="551306254" sldId="339"/>
            <ac:spMk id="233" creationId="{E710377D-D033-4BE4-A7EB-B9E7BEC8E47D}"/>
          </ac:spMkLst>
        </pc:spChg>
        <pc:spChg chg="mod">
          <ac:chgData name="Zi yi Zhang (Chinasoft Shanghai)" userId="889434de-a257-482e-b37a-310609d597e0" providerId="ADAL" clId="{EE53F019-DD0D-4CD1-9461-B71B54998A72}" dt="2022-09-05T13:54:43.388" v="1439"/>
          <ac:spMkLst>
            <pc:docMk/>
            <pc:sldMk cId="551306254" sldId="339"/>
            <ac:spMk id="234" creationId="{E71D7B60-6087-4A01-92AB-9A74EA2D91B2}"/>
          </ac:spMkLst>
        </pc:spChg>
        <pc:spChg chg="mod">
          <ac:chgData name="Zi yi Zhang (Chinasoft Shanghai)" userId="889434de-a257-482e-b37a-310609d597e0" providerId="ADAL" clId="{EE53F019-DD0D-4CD1-9461-B71B54998A72}" dt="2022-09-05T13:54:43.403" v="1447"/>
          <ac:spMkLst>
            <pc:docMk/>
            <pc:sldMk cId="551306254" sldId="339"/>
            <ac:spMk id="235" creationId="{268CC1E5-73FC-43C8-A44A-89E613856EDA}"/>
          </ac:spMkLst>
        </pc:spChg>
        <pc:spChg chg="mod">
          <ac:chgData name="Zi yi Zhang (Chinasoft Shanghai)" userId="889434de-a257-482e-b37a-310609d597e0" providerId="ADAL" clId="{EE53F019-DD0D-4CD1-9461-B71B54998A72}" dt="2022-09-05T13:54:43.417" v="1455"/>
          <ac:spMkLst>
            <pc:docMk/>
            <pc:sldMk cId="551306254" sldId="339"/>
            <ac:spMk id="236" creationId="{4F8B268D-F450-4D83-B381-1D986B11F108}"/>
          </ac:spMkLst>
        </pc:spChg>
        <pc:spChg chg="mod">
          <ac:chgData name="Zi yi Zhang (Chinasoft Shanghai)" userId="889434de-a257-482e-b37a-310609d597e0" providerId="ADAL" clId="{EE53F019-DD0D-4CD1-9461-B71B54998A72}" dt="2022-09-05T13:54:43.432" v="1463"/>
          <ac:spMkLst>
            <pc:docMk/>
            <pc:sldMk cId="551306254" sldId="339"/>
            <ac:spMk id="237" creationId="{3BA1498B-4A87-4481-A68A-06DA3EC20507}"/>
          </ac:spMkLst>
        </pc:spChg>
        <pc:spChg chg="mod">
          <ac:chgData name="Zi yi Zhang (Chinasoft Shanghai)" userId="889434de-a257-482e-b37a-310609d597e0" providerId="ADAL" clId="{EE53F019-DD0D-4CD1-9461-B71B54998A72}" dt="2022-09-05T13:54:43.447" v="1470"/>
          <ac:spMkLst>
            <pc:docMk/>
            <pc:sldMk cId="551306254" sldId="339"/>
            <ac:spMk id="238" creationId="{2F60117D-E50C-479B-9E43-E9B72AD85024}"/>
          </ac:spMkLst>
        </pc:spChg>
        <pc:spChg chg="mod">
          <ac:chgData name="Zi yi Zhang (Chinasoft Shanghai)" userId="889434de-a257-482e-b37a-310609d597e0" providerId="ADAL" clId="{EE53F019-DD0D-4CD1-9461-B71B54998A72}" dt="2022-09-05T13:54:43.461" v="1477"/>
          <ac:spMkLst>
            <pc:docMk/>
            <pc:sldMk cId="551306254" sldId="339"/>
            <ac:spMk id="239" creationId="{84600823-2C34-4713-805C-994FD78E8D2D}"/>
          </ac:spMkLst>
        </pc:spChg>
        <pc:spChg chg="mod">
          <ac:chgData name="Zi yi Zhang (Chinasoft Shanghai)" userId="889434de-a257-482e-b37a-310609d597e0" providerId="ADAL" clId="{EE53F019-DD0D-4CD1-9461-B71B54998A72}" dt="2022-09-05T13:54:43.477" v="1485"/>
          <ac:spMkLst>
            <pc:docMk/>
            <pc:sldMk cId="551306254" sldId="339"/>
            <ac:spMk id="240" creationId="{368A5E20-B86C-4784-8760-A85AFC5CE963}"/>
          </ac:spMkLst>
        </pc:spChg>
        <pc:spChg chg="mod">
          <ac:chgData name="Zi yi Zhang (Chinasoft Shanghai)" userId="889434de-a257-482e-b37a-310609d597e0" providerId="ADAL" clId="{EE53F019-DD0D-4CD1-9461-B71B54998A72}" dt="2022-09-05T13:54:43.492" v="1493"/>
          <ac:spMkLst>
            <pc:docMk/>
            <pc:sldMk cId="551306254" sldId="339"/>
            <ac:spMk id="241" creationId="{26F681DA-585A-4715-94EE-6DB7228B6CDA}"/>
          </ac:spMkLst>
        </pc:spChg>
        <pc:spChg chg="mod">
          <ac:chgData name="Zi yi Zhang (Chinasoft Shanghai)" userId="889434de-a257-482e-b37a-310609d597e0" providerId="ADAL" clId="{EE53F019-DD0D-4CD1-9461-B71B54998A72}" dt="2022-09-05T13:54:43.508" v="1501"/>
          <ac:spMkLst>
            <pc:docMk/>
            <pc:sldMk cId="551306254" sldId="339"/>
            <ac:spMk id="242" creationId="{4BFE83B8-3E9D-4418-BA1E-E76B3BF1BA25}"/>
          </ac:spMkLst>
        </pc:spChg>
        <pc:spChg chg="mod">
          <ac:chgData name="Zi yi Zhang (Chinasoft Shanghai)" userId="889434de-a257-482e-b37a-310609d597e0" providerId="ADAL" clId="{EE53F019-DD0D-4CD1-9461-B71B54998A72}" dt="2022-09-05T13:54:43.521" v="1508"/>
          <ac:spMkLst>
            <pc:docMk/>
            <pc:sldMk cId="551306254" sldId="339"/>
            <ac:spMk id="243" creationId="{E96471DD-F997-4470-8894-09708BD57E07}"/>
          </ac:spMkLst>
        </pc:spChg>
        <pc:spChg chg="mod">
          <ac:chgData name="Zi yi Zhang (Chinasoft Shanghai)" userId="889434de-a257-482e-b37a-310609d597e0" providerId="ADAL" clId="{EE53F019-DD0D-4CD1-9461-B71B54998A72}" dt="2022-09-05T13:54:43.537" v="1516"/>
          <ac:spMkLst>
            <pc:docMk/>
            <pc:sldMk cId="551306254" sldId="339"/>
            <ac:spMk id="244" creationId="{C9AE1EE4-B488-492E-B96B-C94E6108B109}"/>
          </ac:spMkLst>
        </pc:spChg>
        <pc:spChg chg="mod">
          <ac:chgData name="Zi yi Zhang (Chinasoft Shanghai)" userId="889434de-a257-482e-b37a-310609d597e0" providerId="ADAL" clId="{EE53F019-DD0D-4CD1-9461-B71B54998A72}" dt="2022-09-05T13:54:43.553" v="1525"/>
          <ac:spMkLst>
            <pc:docMk/>
            <pc:sldMk cId="551306254" sldId="339"/>
            <ac:spMk id="245" creationId="{5870184F-D138-4359-8066-9CC18DEC208A}"/>
          </ac:spMkLst>
        </pc:spChg>
        <pc:spChg chg="mod">
          <ac:chgData name="Zi yi Zhang (Chinasoft Shanghai)" userId="889434de-a257-482e-b37a-310609d597e0" providerId="ADAL" clId="{EE53F019-DD0D-4CD1-9461-B71B54998A72}" dt="2022-09-05T13:54:43.569" v="1533"/>
          <ac:spMkLst>
            <pc:docMk/>
            <pc:sldMk cId="551306254" sldId="339"/>
            <ac:spMk id="246" creationId="{8343909C-8E6F-4800-B971-6E6942A2E48F}"/>
          </ac:spMkLst>
        </pc:spChg>
        <pc:spChg chg="mod">
          <ac:chgData name="Zi yi Zhang (Chinasoft Shanghai)" userId="889434de-a257-482e-b37a-310609d597e0" providerId="ADAL" clId="{EE53F019-DD0D-4CD1-9461-B71B54998A72}" dt="2022-09-05T13:54:43.585" v="1541"/>
          <ac:spMkLst>
            <pc:docMk/>
            <pc:sldMk cId="551306254" sldId="339"/>
            <ac:spMk id="247" creationId="{81CD6792-F480-4AAC-9C2C-2891646344F6}"/>
          </ac:spMkLst>
        </pc:spChg>
        <pc:spChg chg="mod">
          <ac:chgData name="Zi yi Zhang (Chinasoft Shanghai)" userId="889434de-a257-482e-b37a-310609d597e0" providerId="ADAL" clId="{EE53F019-DD0D-4CD1-9461-B71B54998A72}" dt="2022-09-05T13:54:43.600" v="1549"/>
          <ac:spMkLst>
            <pc:docMk/>
            <pc:sldMk cId="551306254" sldId="339"/>
            <ac:spMk id="248" creationId="{60B23EB8-9096-4F83-A514-5F6960CEECEE}"/>
          </ac:spMkLst>
        </pc:spChg>
        <pc:spChg chg="mod">
          <ac:chgData name="Zi yi Zhang (Chinasoft Shanghai)" userId="889434de-a257-482e-b37a-310609d597e0" providerId="ADAL" clId="{EE53F019-DD0D-4CD1-9461-B71B54998A72}" dt="2022-09-05T13:54:43.615" v="1557"/>
          <ac:spMkLst>
            <pc:docMk/>
            <pc:sldMk cId="551306254" sldId="339"/>
            <ac:spMk id="249" creationId="{C46F0824-8905-4C2D-9935-2F419DAB9C2A}"/>
          </ac:spMkLst>
        </pc:spChg>
        <pc:spChg chg="mod">
          <ac:chgData name="Zi yi Zhang (Chinasoft Shanghai)" userId="889434de-a257-482e-b37a-310609d597e0" providerId="ADAL" clId="{EE53F019-DD0D-4CD1-9461-B71B54998A72}" dt="2022-09-05T13:54:43.631" v="1565"/>
          <ac:spMkLst>
            <pc:docMk/>
            <pc:sldMk cId="551306254" sldId="339"/>
            <ac:spMk id="250" creationId="{725F7A6C-FC11-40C3-8BC8-CA3EAE6C14AE}"/>
          </ac:spMkLst>
        </pc:spChg>
        <pc:spChg chg="mod">
          <ac:chgData name="Zi yi Zhang (Chinasoft Shanghai)" userId="889434de-a257-482e-b37a-310609d597e0" providerId="ADAL" clId="{EE53F019-DD0D-4CD1-9461-B71B54998A72}" dt="2022-09-05T13:54:43.645" v="1573"/>
          <ac:spMkLst>
            <pc:docMk/>
            <pc:sldMk cId="551306254" sldId="339"/>
            <ac:spMk id="251" creationId="{5F79D350-2CA1-4BF4-8397-FB781E6DB150}"/>
          </ac:spMkLst>
        </pc:spChg>
        <pc:spChg chg="mod">
          <ac:chgData name="Zi yi Zhang (Chinasoft Shanghai)" userId="889434de-a257-482e-b37a-310609d597e0" providerId="ADAL" clId="{EE53F019-DD0D-4CD1-9461-B71B54998A72}" dt="2022-09-05T13:54:43.660" v="1581"/>
          <ac:spMkLst>
            <pc:docMk/>
            <pc:sldMk cId="551306254" sldId="339"/>
            <ac:spMk id="252" creationId="{1FDB4B0B-5289-4520-9D08-D15CE48388EC}"/>
          </ac:spMkLst>
        </pc:spChg>
        <pc:spChg chg="mod">
          <ac:chgData name="Zi yi Zhang (Chinasoft Shanghai)" userId="889434de-a257-482e-b37a-310609d597e0" providerId="ADAL" clId="{EE53F019-DD0D-4CD1-9461-B71B54998A72}" dt="2022-09-05T13:54:43.676" v="1589"/>
          <ac:spMkLst>
            <pc:docMk/>
            <pc:sldMk cId="551306254" sldId="339"/>
            <ac:spMk id="253" creationId="{EFDE58A4-987C-49E9-B3D5-9A2110165142}"/>
          </ac:spMkLst>
        </pc:spChg>
        <pc:spChg chg="mod">
          <ac:chgData name="Zi yi Zhang (Chinasoft Shanghai)" userId="889434de-a257-482e-b37a-310609d597e0" providerId="ADAL" clId="{EE53F019-DD0D-4CD1-9461-B71B54998A72}" dt="2022-09-05T13:54:43.692" v="1597"/>
          <ac:spMkLst>
            <pc:docMk/>
            <pc:sldMk cId="551306254" sldId="339"/>
            <ac:spMk id="254" creationId="{DC40C5CC-FE3C-4697-9200-2D5462FDEF9B}"/>
          </ac:spMkLst>
        </pc:spChg>
        <pc:spChg chg="mod">
          <ac:chgData name="Zi yi Zhang (Chinasoft Shanghai)" userId="889434de-a257-482e-b37a-310609d597e0" providerId="ADAL" clId="{EE53F019-DD0D-4CD1-9461-B71B54998A72}" dt="2022-09-05T13:54:43.706" v="1604"/>
          <ac:spMkLst>
            <pc:docMk/>
            <pc:sldMk cId="551306254" sldId="339"/>
            <ac:spMk id="255" creationId="{DF06F234-6467-459F-93EA-5058EB3CEFEA}"/>
          </ac:spMkLst>
        </pc:spChg>
        <pc:spChg chg="mod">
          <ac:chgData name="Zi yi Zhang (Chinasoft Shanghai)" userId="889434de-a257-482e-b37a-310609d597e0" providerId="ADAL" clId="{EE53F019-DD0D-4CD1-9461-B71B54998A72}" dt="2022-09-05T13:54:42.542" v="1022" actId="947"/>
          <ac:spMkLst>
            <pc:docMk/>
            <pc:sldMk cId="551306254" sldId="339"/>
            <ac:spMk id="441" creationId="{F1118C11-64AD-47FC-87F2-F65AA9C9F07F}"/>
          </ac:spMkLst>
        </pc:spChg>
        <pc:spChg chg="mod">
          <ac:chgData name="Zi yi Zhang (Chinasoft Shanghai)" userId="889434de-a257-482e-b37a-310609d597e0" providerId="ADAL" clId="{EE53F019-DD0D-4CD1-9461-B71B54998A72}" dt="2022-09-05T13:54:42.522" v="1008" actId="947"/>
          <ac:spMkLst>
            <pc:docMk/>
            <pc:sldMk cId="551306254" sldId="339"/>
            <ac:spMk id="442" creationId="{59A0988E-E494-47AD-8DC1-13E2692DA5F8}"/>
          </ac:spMkLst>
        </pc:spChg>
        <pc:spChg chg="mod">
          <ac:chgData name="Zi yi Zhang (Chinasoft Shanghai)" userId="889434de-a257-482e-b37a-310609d597e0" providerId="ADAL" clId="{EE53F019-DD0D-4CD1-9461-B71B54998A72}" dt="2022-09-05T13:54:42.376" v="971" actId="947"/>
          <ac:spMkLst>
            <pc:docMk/>
            <pc:sldMk cId="551306254" sldId="339"/>
            <ac:spMk id="443" creationId="{E367BE67-B703-4E4B-9DE2-7033011E4370}"/>
          </ac:spMkLst>
        </pc:spChg>
        <pc:spChg chg="mod">
          <ac:chgData name="Zi yi Zhang (Chinasoft Shanghai)" userId="889434de-a257-482e-b37a-310609d597e0" providerId="ADAL" clId="{EE53F019-DD0D-4CD1-9461-B71B54998A72}" dt="2022-09-05T13:54:42.550" v="1029" actId="947"/>
          <ac:spMkLst>
            <pc:docMk/>
            <pc:sldMk cId="551306254" sldId="339"/>
            <ac:spMk id="444" creationId="{342C0AE2-8612-4A1D-841A-6F29F4901276}"/>
          </ac:spMkLst>
        </pc:spChg>
        <pc:spChg chg="mod">
          <ac:chgData name="Zi yi Zhang (Chinasoft Shanghai)" userId="889434de-a257-482e-b37a-310609d597e0" providerId="ADAL" clId="{EE53F019-DD0D-4CD1-9461-B71B54998A72}" dt="2022-09-05T13:54:42.658" v="1079" actId="947"/>
          <ac:spMkLst>
            <pc:docMk/>
            <pc:sldMk cId="551306254" sldId="339"/>
            <ac:spMk id="448" creationId="{3CBA29C1-322B-91F4-9BC8-3EC5A8283DC8}"/>
          </ac:spMkLst>
        </pc:spChg>
        <pc:spChg chg="mod">
          <ac:chgData name="Zi yi Zhang (Chinasoft Shanghai)" userId="889434de-a257-482e-b37a-310609d597e0" providerId="ADAL" clId="{EE53F019-DD0D-4CD1-9461-B71B54998A72}" dt="2022-09-05T13:54:42.674" v="1087" actId="947"/>
          <ac:spMkLst>
            <pc:docMk/>
            <pc:sldMk cId="551306254" sldId="339"/>
            <ac:spMk id="449" creationId="{0C31F1B6-37E2-336B-FB3C-C429EC952E39}"/>
          </ac:spMkLst>
        </pc:spChg>
        <pc:spChg chg="mod">
          <ac:chgData name="Zi yi Zhang (Chinasoft Shanghai)" userId="889434de-a257-482e-b37a-310609d597e0" providerId="ADAL" clId="{EE53F019-DD0D-4CD1-9461-B71B54998A72}" dt="2022-09-05T13:54:42.691" v="1095" actId="947"/>
          <ac:spMkLst>
            <pc:docMk/>
            <pc:sldMk cId="551306254" sldId="339"/>
            <ac:spMk id="450" creationId="{84114B7F-41A1-86F2-54AD-0AE03EE2EA8B}"/>
          </ac:spMkLst>
        </pc:spChg>
        <pc:spChg chg="mod">
          <ac:chgData name="Zi yi Zhang (Chinasoft Shanghai)" userId="889434de-a257-482e-b37a-310609d597e0" providerId="ADAL" clId="{EE53F019-DD0D-4CD1-9461-B71B54998A72}" dt="2022-09-05T13:54:42.706" v="1103"/>
          <ac:spMkLst>
            <pc:docMk/>
            <pc:sldMk cId="551306254" sldId="339"/>
            <ac:spMk id="451" creationId="{BE990E21-05DC-7F70-6C74-C237539E7FAD}"/>
          </ac:spMkLst>
        </pc:spChg>
        <pc:spChg chg="mod">
          <ac:chgData name="Zi yi Zhang (Chinasoft Shanghai)" userId="889434de-a257-482e-b37a-310609d597e0" providerId="ADAL" clId="{EE53F019-DD0D-4CD1-9461-B71B54998A72}" dt="2022-09-05T13:54:42.722" v="1111"/>
          <ac:spMkLst>
            <pc:docMk/>
            <pc:sldMk cId="551306254" sldId="339"/>
            <ac:spMk id="452" creationId="{8516ADBF-163E-EEEE-8B43-79B6DD6C598F}"/>
          </ac:spMkLst>
        </pc:spChg>
        <pc:spChg chg="mod">
          <ac:chgData name="Zi yi Zhang (Chinasoft Shanghai)" userId="889434de-a257-482e-b37a-310609d597e0" providerId="ADAL" clId="{EE53F019-DD0D-4CD1-9461-B71B54998A72}" dt="2022-09-05T13:54:42.737" v="1119"/>
          <ac:spMkLst>
            <pc:docMk/>
            <pc:sldMk cId="551306254" sldId="339"/>
            <ac:spMk id="453" creationId="{D5CAADD6-CABA-4296-8522-62BE2EB7E5C2}"/>
          </ac:spMkLst>
        </pc:spChg>
        <pc:spChg chg="mod">
          <ac:chgData name="Zi yi Zhang (Chinasoft Shanghai)" userId="889434de-a257-482e-b37a-310609d597e0" providerId="ADAL" clId="{EE53F019-DD0D-4CD1-9461-B71B54998A72}" dt="2022-09-05T13:54:42.753" v="1127" actId="947"/>
          <ac:spMkLst>
            <pc:docMk/>
            <pc:sldMk cId="551306254" sldId="339"/>
            <ac:spMk id="454" creationId="{D65C67C9-E128-3A65-5F99-36C19A9F432D}"/>
          </ac:spMkLst>
        </pc:spChg>
        <pc:spChg chg="mod">
          <ac:chgData name="Zi yi Zhang (Chinasoft Shanghai)" userId="889434de-a257-482e-b37a-310609d597e0" providerId="ADAL" clId="{EE53F019-DD0D-4CD1-9461-B71B54998A72}" dt="2022-09-05T13:54:42.768" v="1135"/>
          <ac:spMkLst>
            <pc:docMk/>
            <pc:sldMk cId="551306254" sldId="339"/>
            <ac:spMk id="455" creationId="{B1EBD5D3-B5BB-4D19-78EE-7CF0060CD2BF}"/>
          </ac:spMkLst>
        </pc:spChg>
        <pc:spChg chg="mod">
          <ac:chgData name="Zi yi Zhang (Chinasoft Shanghai)" userId="889434de-a257-482e-b37a-310609d597e0" providerId="ADAL" clId="{EE53F019-DD0D-4CD1-9461-B71B54998A72}" dt="2022-09-05T13:54:42.783" v="1143"/>
          <ac:spMkLst>
            <pc:docMk/>
            <pc:sldMk cId="551306254" sldId="339"/>
            <ac:spMk id="456" creationId="{FE520C1D-A70F-14ED-E9CE-1A24B5B0DCB1}"/>
          </ac:spMkLst>
        </pc:spChg>
        <pc:spChg chg="mod">
          <ac:chgData name="Zi yi Zhang (Chinasoft Shanghai)" userId="889434de-a257-482e-b37a-310609d597e0" providerId="ADAL" clId="{EE53F019-DD0D-4CD1-9461-B71B54998A72}" dt="2022-09-05T13:54:42.798" v="1151"/>
          <ac:spMkLst>
            <pc:docMk/>
            <pc:sldMk cId="551306254" sldId="339"/>
            <ac:spMk id="457" creationId="{294F9109-F44F-66BB-8E1A-99730267CA5D}"/>
          </ac:spMkLst>
        </pc:spChg>
        <pc:spChg chg="mod">
          <ac:chgData name="Zi yi Zhang (Chinasoft Shanghai)" userId="889434de-a257-482e-b37a-310609d597e0" providerId="ADAL" clId="{EE53F019-DD0D-4CD1-9461-B71B54998A72}" dt="2022-09-05T13:54:42.814" v="1159"/>
          <ac:spMkLst>
            <pc:docMk/>
            <pc:sldMk cId="551306254" sldId="339"/>
            <ac:spMk id="458" creationId="{C0C5A799-5D03-B3C4-69A0-B47FFD7A8E0B}"/>
          </ac:spMkLst>
        </pc:spChg>
        <pc:spChg chg="mod">
          <ac:chgData name="Zi yi Zhang (Chinasoft Shanghai)" userId="889434de-a257-482e-b37a-310609d597e0" providerId="ADAL" clId="{EE53F019-DD0D-4CD1-9461-B71B54998A72}" dt="2022-09-05T13:54:42.829" v="1167" actId="947"/>
          <ac:spMkLst>
            <pc:docMk/>
            <pc:sldMk cId="551306254" sldId="339"/>
            <ac:spMk id="459" creationId="{1E7DBA13-3690-644D-9457-8AAFF23A3CEA}"/>
          </ac:spMkLst>
        </pc:spChg>
        <pc:spChg chg="mod">
          <ac:chgData name="Zi yi Zhang (Chinasoft Shanghai)" userId="889434de-a257-482e-b37a-310609d597e0" providerId="ADAL" clId="{EE53F019-DD0D-4CD1-9461-B71B54998A72}" dt="2022-09-05T13:54:42.845" v="1175" actId="947"/>
          <ac:spMkLst>
            <pc:docMk/>
            <pc:sldMk cId="551306254" sldId="339"/>
            <ac:spMk id="460" creationId="{242B1DD4-52FE-8367-E52F-CEE560251F84}"/>
          </ac:spMkLst>
        </pc:spChg>
        <pc:spChg chg="mod">
          <ac:chgData name="Zi yi Zhang (Chinasoft Shanghai)" userId="889434de-a257-482e-b37a-310609d597e0" providerId="ADAL" clId="{EE53F019-DD0D-4CD1-9461-B71B54998A72}" dt="2022-09-05T13:54:42.862" v="1183"/>
          <ac:spMkLst>
            <pc:docMk/>
            <pc:sldMk cId="551306254" sldId="339"/>
            <ac:spMk id="461" creationId="{41CAAF1D-AEFC-783B-4CAF-53F19B2B0D3C}"/>
          </ac:spMkLst>
        </pc:spChg>
        <pc:spChg chg="mod">
          <ac:chgData name="Zi yi Zhang (Chinasoft Shanghai)" userId="889434de-a257-482e-b37a-310609d597e0" providerId="ADAL" clId="{EE53F019-DD0D-4CD1-9461-B71B54998A72}" dt="2022-09-05T13:54:42.878" v="1191" actId="947"/>
          <ac:spMkLst>
            <pc:docMk/>
            <pc:sldMk cId="551306254" sldId="339"/>
            <ac:spMk id="462" creationId="{03141647-5C6C-E3C1-BAE6-576FFA274154}"/>
          </ac:spMkLst>
        </pc:spChg>
        <pc:spChg chg="mod">
          <ac:chgData name="Zi yi Zhang (Chinasoft Shanghai)" userId="889434de-a257-482e-b37a-310609d597e0" providerId="ADAL" clId="{EE53F019-DD0D-4CD1-9461-B71B54998A72}" dt="2022-09-05T13:54:42.893" v="1199" actId="947"/>
          <ac:spMkLst>
            <pc:docMk/>
            <pc:sldMk cId="551306254" sldId="339"/>
            <ac:spMk id="463" creationId="{B75FE1C4-EB9A-85FC-A176-BC1D0BD9C8FA}"/>
          </ac:spMkLst>
        </pc:spChg>
        <pc:spChg chg="mod">
          <ac:chgData name="Zi yi Zhang (Chinasoft Shanghai)" userId="889434de-a257-482e-b37a-310609d597e0" providerId="ADAL" clId="{EE53F019-DD0D-4CD1-9461-B71B54998A72}" dt="2022-09-05T13:54:42.908" v="1207"/>
          <ac:spMkLst>
            <pc:docMk/>
            <pc:sldMk cId="551306254" sldId="339"/>
            <ac:spMk id="464" creationId="{C188E666-A62B-DD42-C720-BBC2432BD78A}"/>
          </ac:spMkLst>
        </pc:spChg>
        <pc:spChg chg="mod">
          <ac:chgData name="Zi yi Zhang (Chinasoft Shanghai)" userId="889434de-a257-482e-b37a-310609d597e0" providerId="ADAL" clId="{EE53F019-DD0D-4CD1-9461-B71B54998A72}" dt="2022-09-05T13:54:42.924" v="1215" actId="947"/>
          <ac:spMkLst>
            <pc:docMk/>
            <pc:sldMk cId="551306254" sldId="339"/>
            <ac:spMk id="465" creationId="{4BC62A3E-2BD2-0B3D-9236-6CBBF9F43126}"/>
          </ac:spMkLst>
        </pc:spChg>
        <pc:spChg chg="mod">
          <ac:chgData name="Zi yi Zhang (Chinasoft Shanghai)" userId="889434de-a257-482e-b37a-310609d597e0" providerId="ADAL" clId="{EE53F019-DD0D-4CD1-9461-B71B54998A72}" dt="2022-09-05T13:54:42.940" v="1223" actId="947"/>
          <ac:spMkLst>
            <pc:docMk/>
            <pc:sldMk cId="551306254" sldId="339"/>
            <ac:spMk id="466" creationId="{5E2630DE-52FF-14CF-D954-37AC6E58CC98}"/>
          </ac:spMkLst>
        </pc:spChg>
        <pc:spChg chg="mod">
          <ac:chgData name="Zi yi Zhang (Chinasoft Shanghai)" userId="889434de-a257-482e-b37a-310609d597e0" providerId="ADAL" clId="{EE53F019-DD0D-4CD1-9461-B71B54998A72}" dt="2022-09-05T13:54:42.955" v="1231"/>
          <ac:spMkLst>
            <pc:docMk/>
            <pc:sldMk cId="551306254" sldId="339"/>
            <ac:spMk id="467" creationId="{62AFD954-789F-6A19-635B-EE0DDF27DAFC}"/>
          </ac:spMkLst>
        </pc:spChg>
        <pc:spChg chg="mod">
          <ac:chgData name="Zi yi Zhang (Chinasoft Shanghai)" userId="889434de-a257-482e-b37a-310609d597e0" providerId="ADAL" clId="{EE53F019-DD0D-4CD1-9461-B71B54998A72}" dt="2022-09-05T13:54:42.972" v="1239" actId="947"/>
          <ac:spMkLst>
            <pc:docMk/>
            <pc:sldMk cId="551306254" sldId="339"/>
            <ac:spMk id="468" creationId="{EA2ED69E-3FA1-0D2B-6C72-F5DC878AD755}"/>
          </ac:spMkLst>
        </pc:spChg>
        <pc:spChg chg="mod">
          <ac:chgData name="Zi yi Zhang (Chinasoft Shanghai)" userId="889434de-a257-482e-b37a-310609d597e0" providerId="ADAL" clId="{EE53F019-DD0D-4CD1-9461-B71B54998A72}" dt="2022-09-05T13:54:42.987" v="1247"/>
          <ac:spMkLst>
            <pc:docMk/>
            <pc:sldMk cId="551306254" sldId="339"/>
            <ac:spMk id="469" creationId="{782AC204-5470-CD5D-A258-27D6435F6C12}"/>
          </ac:spMkLst>
        </pc:spChg>
        <pc:spChg chg="mod">
          <ac:chgData name="Zi yi Zhang (Chinasoft Shanghai)" userId="889434de-a257-482e-b37a-310609d597e0" providerId="ADAL" clId="{EE53F019-DD0D-4CD1-9461-B71B54998A72}" dt="2022-09-05T13:54:43.002" v="1255" actId="947"/>
          <ac:spMkLst>
            <pc:docMk/>
            <pc:sldMk cId="551306254" sldId="339"/>
            <ac:spMk id="470" creationId="{CE28375D-FF88-BD10-6677-0A5090217DEA}"/>
          </ac:spMkLst>
        </pc:spChg>
        <pc:spChg chg="mod">
          <ac:chgData name="Zi yi Zhang (Chinasoft Shanghai)" userId="889434de-a257-482e-b37a-310609d597e0" providerId="ADAL" clId="{EE53F019-DD0D-4CD1-9461-B71B54998A72}" dt="2022-09-05T13:54:43.019" v="1263" actId="947"/>
          <ac:spMkLst>
            <pc:docMk/>
            <pc:sldMk cId="551306254" sldId="339"/>
            <ac:spMk id="471" creationId="{9DA88A0A-F556-6CB5-4D84-46221ED4A03F}"/>
          </ac:spMkLst>
        </pc:spChg>
        <pc:spChg chg="mod">
          <ac:chgData name="Zi yi Zhang (Chinasoft Shanghai)" userId="889434de-a257-482e-b37a-310609d597e0" providerId="ADAL" clId="{EE53F019-DD0D-4CD1-9461-B71B54998A72}" dt="2022-09-05T13:54:43.036" v="1271" actId="947"/>
          <ac:spMkLst>
            <pc:docMk/>
            <pc:sldMk cId="551306254" sldId="339"/>
            <ac:spMk id="472" creationId="{7A023634-BF7E-9D30-2005-1BCFE86E9A04}"/>
          </ac:spMkLst>
        </pc:spChg>
        <pc:spChg chg="mod">
          <ac:chgData name="Zi yi Zhang (Chinasoft Shanghai)" userId="889434de-a257-482e-b37a-310609d597e0" providerId="ADAL" clId="{EE53F019-DD0D-4CD1-9461-B71B54998A72}" dt="2022-09-05T13:54:43.054" v="1279" actId="947"/>
          <ac:spMkLst>
            <pc:docMk/>
            <pc:sldMk cId="551306254" sldId="339"/>
            <ac:spMk id="473" creationId="{8922AAE0-3049-BEC9-A4CE-FC0D0C8E3350}"/>
          </ac:spMkLst>
        </pc:spChg>
        <pc:spChg chg="mod">
          <ac:chgData name="Zi yi Zhang (Chinasoft Shanghai)" userId="889434de-a257-482e-b37a-310609d597e0" providerId="ADAL" clId="{EE53F019-DD0D-4CD1-9461-B71B54998A72}" dt="2022-09-05T13:54:43.070" v="1287" actId="947"/>
          <ac:spMkLst>
            <pc:docMk/>
            <pc:sldMk cId="551306254" sldId="339"/>
            <ac:spMk id="474" creationId="{0CB19D94-7D3F-EA30-5F24-111459926210}"/>
          </ac:spMkLst>
        </pc:spChg>
        <pc:spChg chg="mod">
          <ac:chgData name="Zi yi Zhang (Chinasoft Shanghai)" userId="889434de-a257-482e-b37a-310609d597e0" providerId="ADAL" clId="{EE53F019-DD0D-4CD1-9461-B71B54998A72}" dt="2022-09-05T13:54:43.085" v="1295"/>
          <ac:spMkLst>
            <pc:docMk/>
            <pc:sldMk cId="551306254" sldId="339"/>
            <ac:spMk id="475" creationId="{EF969C87-ADB7-1A5E-4D67-D49CCA814ED9}"/>
          </ac:spMkLst>
        </pc:spChg>
        <pc:spChg chg="mod">
          <ac:chgData name="Zi yi Zhang (Chinasoft Shanghai)" userId="889434de-a257-482e-b37a-310609d597e0" providerId="ADAL" clId="{EE53F019-DD0D-4CD1-9461-B71B54998A72}" dt="2022-09-05T13:54:43.101" v="1303"/>
          <ac:spMkLst>
            <pc:docMk/>
            <pc:sldMk cId="551306254" sldId="339"/>
            <ac:spMk id="476" creationId="{0A6CCBF7-99FD-199B-8A25-9A7C46D93DD6}"/>
          </ac:spMkLst>
        </pc:spChg>
        <pc:spChg chg="mod">
          <ac:chgData name="Zi yi Zhang (Chinasoft Shanghai)" userId="889434de-a257-482e-b37a-310609d597e0" providerId="ADAL" clId="{EE53F019-DD0D-4CD1-9461-B71B54998A72}" dt="2022-09-05T13:54:43.116" v="1311"/>
          <ac:spMkLst>
            <pc:docMk/>
            <pc:sldMk cId="551306254" sldId="339"/>
            <ac:spMk id="477" creationId="{BAEFFF70-D7C3-76BB-3A24-797645CB09F9}"/>
          </ac:spMkLst>
        </pc:spChg>
        <pc:spChg chg="mod">
          <ac:chgData name="Zi yi Zhang (Chinasoft Shanghai)" userId="889434de-a257-482e-b37a-310609d597e0" providerId="ADAL" clId="{EE53F019-DD0D-4CD1-9461-B71B54998A72}" dt="2022-09-05T13:54:43.133" v="1319" actId="947"/>
          <ac:spMkLst>
            <pc:docMk/>
            <pc:sldMk cId="551306254" sldId="339"/>
            <ac:spMk id="478" creationId="{75C2459E-BF91-C927-5D0D-F7CFC1CF66CD}"/>
          </ac:spMkLst>
        </pc:spChg>
        <pc:spChg chg="mod">
          <ac:chgData name="Zi yi Zhang (Chinasoft Shanghai)" userId="889434de-a257-482e-b37a-310609d597e0" providerId="ADAL" clId="{EE53F019-DD0D-4CD1-9461-B71B54998A72}" dt="2022-09-05T13:54:43.148" v="1327" actId="947"/>
          <ac:spMkLst>
            <pc:docMk/>
            <pc:sldMk cId="551306254" sldId="339"/>
            <ac:spMk id="479" creationId="{8459654D-0C9F-B69C-1080-ACC6737D416F}"/>
          </ac:spMkLst>
        </pc:spChg>
        <pc:spChg chg="mod">
          <ac:chgData name="Zi yi Zhang (Chinasoft Shanghai)" userId="889434de-a257-482e-b37a-310609d597e0" providerId="ADAL" clId="{EE53F019-DD0D-4CD1-9461-B71B54998A72}" dt="2022-09-05T13:54:42.359" v="951"/>
          <ac:spMkLst>
            <pc:docMk/>
            <pc:sldMk cId="551306254" sldId="339"/>
            <ac:spMk id="480" creationId="{C4FF4FCA-9C15-457A-ACC3-8CB218C2783F}"/>
          </ac:spMkLst>
        </pc:spChg>
        <pc:spChg chg="mod">
          <ac:chgData name="Zi yi Zhang (Chinasoft Shanghai)" userId="889434de-a257-482e-b37a-310609d597e0" providerId="ADAL" clId="{EE53F019-DD0D-4CD1-9461-B71B54998A72}" dt="2022-09-05T13:54:43.172" v="1335"/>
          <ac:spMkLst>
            <pc:docMk/>
            <pc:sldMk cId="551306254" sldId="339"/>
            <ac:spMk id="481" creationId="{16BBAD8C-4C2B-DC99-7F85-DDF28FBC03B9}"/>
          </ac:spMkLst>
        </pc:spChg>
        <pc:spChg chg="mod">
          <ac:chgData name="Zi yi Zhang (Chinasoft Shanghai)" userId="889434de-a257-482e-b37a-310609d597e0" providerId="ADAL" clId="{EE53F019-DD0D-4CD1-9461-B71B54998A72}" dt="2022-09-05T13:54:43.190" v="1343"/>
          <ac:spMkLst>
            <pc:docMk/>
            <pc:sldMk cId="551306254" sldId="339"/>
            <ac:spMk id="482" creationId="{9CE09B03-CA0D-6D06-66EB-7FC2A103F307}"/>
          </ac:spMkLst>
        </pc:spChg>
        <pc:spChg chg="mod">
          <ac:chgData name="Zi yi Zhang (Chinasoft Shanghai)" userId="889434de-a257-482e-b37a-310609d597e0" providerId="ADAL" clId="{EE53F019-DD0D-4CD1-9461-B71B54998A72}" dt="2022-09-05T13:54:43.206" v="1351"/>
          <ac:spMkLst>
            <pc:docMk/>
            <pc:sldMk cId="551306254" sldId="339"/>
            <ac:spMk id="483" creationId="{2E87017C-81D0-CA6D-BF27-65786F6AAE71}"/>
          </ac:spMkLst>
        </pc:spChg>
        <pc:spChg chg="mod">
          <ac:chgData name="Zi yi Zhang (Chinasoft Shanghai)" userId="889434de-a257-482e-b37a-310609d597e0" providerId="ADAL" clId="{EE53F019-DD0D-4CD1-9461-B71B54998A72}" dt="2022-09-05T13:54:43.224" v="1359" actId="947"/>
          <ac:spMkLst>
            <pc:docMk/>
            <pc:sldMk cId="551306254" sldId="339"/>
            <ac:spMk id="484" creationId="{125E4DFC-71C4-FAA8-BF9F-F3EC02EA1395}"/>
          </ac:spMkLst>
        </pc:spChg>
        <pc:spChg chg="mod">
          <ac:chgData name="Zi yi Zhang (Chinasoft Shanghai)" userId="889434de-a257-482e-b37a-310609d597e0" providerId="ADAL" clId="{EE53F019-DD0D-4CD1-9461-B71B54998A72}" dt="2022-09-05T13:54:43.241" v="1366" actId="947"/>
          <ac:spMkLst>
            <pc:docMk/>
            <pc:sldMk cId="551306254" sldId="339"/>
            <ac:spMk id="485" creationId="{4A467C58-3F74-F0B7-C4A4-061F9C6F61BD}"/>
          </ac:spMkLst>
        </pc:spChg>
        <pc:spChg chg="mod">
          <ac:chgData name="Zi yi Zhang (Chinasoft Shanghai)" userId="889434de-a257-482e-b37a-310609d597e0" providerId="ADAL" clId="{EE53F019-DD0D-4CD1-9461-B71B54998A72}" dt="2022-09-05T13:54:43.260" v="1374"/>
          <ac:spMkLst>
            <pc:docMk/>
            <pc:sldMk cId="551306254" sldId="339"/>
            <ac:spMk id="486" creationId="{8398DDF3-80B3-414F-A25D-9D7E4833BAD9}"/>
          </ac:spMkLst>
        </pc:spChg>
        <pc:spChg chg="mod">
          <ac:chgData name="Zi yi Zhang (Chinasoft Shanghai)" userId="889434de-a257-482e-b37a-310609d597e0" providerId="ADAL" clId="{EE53F019-DD0D-4CD1-9461-B71B54998A72}" dt="2022-09-05T13:54:43.277" v="1382"/>
          <ac:spMkLst>
            <pc:docMk/>
            <pc:sldMk cId="551306254" sldId="339"/>
            <ac:spMk id="487" creationId="{8FB0143F-F48A-CE31-D4C2-D336D2BFC3D8}"/>
          </ac:spMkLst>
        </pc:spChg>
        <pc:spChg chg="mod">
          <ac:chgData name="Zi yi Zhang (Chinasoft Shanghai)" userId="889434de-a257-482e-b37a-310609d597e0" providerId="ADAL" clId="{EE53F019-DD0D-4CD1-9461-B71B54998A72}" dt="2022-09-05T13:54:43.296" v="1391"/>
          <ac:spMkLst>
            <pc:docMk/>
            <pc:sldMk cId="551306254" sldId="339"/>
            <ac:spMk id="488" creationId="{7DCA2814-426E-D2FA-D5C6-C57E974F2E1F}"/>
          </ac:spMkLst>
        </pc:spChg>
        <pc:spChg chg="mod">
          <ac:chgData name="Zi yi Zhang (Chinasoft Shanghai)" userId="889434de-a257-482e-b37a-310609d597e0" providerId="ADAL" clId="{EE53F019-DD0D-4CD1-9461-B71B54998A72}" dt="2022-09-05T13:54:43.312" v="1399" actId="947"/>
          <ac:spMkLst>
            <pc:docMk/>
            <pc:sldMk cId="551306254" sldId="339"/>
            <ac:spMk id="489" creationId="{0BD8D18E-6223-5CA6-B285-67C10AE99DFE}"/>
          </ac:spMkLst>
        </pc:spChg>
        <pc:spChg chg="mod">
          <ac:chgData name="Zi yi Zhang (Chinasoft Shanghai)" userId="889434de-a257-482e-b37a-310609d597e0" providerId="ADAL" clId="{EE53F019-DD0D-4CD1-9461-B71B54998A72}" dt="2022-09-05T13:54:43.327" v="1407" actId="947"/>
          <ac:spMkLst>
            <pc:docMk/>
            <pc:sldMk cId="551306254" sldId="339"/>
            <ac:spMk id="490" creationId="{1F763D17-7B1A-9135-5C66-A14767AA2128}"/>
          </ac:spMkLst>
        </pc:spChg>
        <pc:spChg chg="mod">
          <ac:chgData name="Zi yi Zhang (Chinasoft Shanghai)" userId="889434de-a257-482e-b37a-310609d597e0" providerId="ADAL" clId="{EE53F019-DD0D-4CD1-9461-B71B54998A72}" dt="2022-09-05T13:54:43.340" v="1414"/>
          <ac:spMkLst>
            <pc:docMk/>
            <pc:sldMk cId="551306254" sldId="339"/>
            <ac:spMk id="491" creationId="{18BCD1B0-5024-62C7-49A9-4DB2701901E7}"/>
          </ac:spMkLst>
        </pc:spChg>
        <pc:spChg chg="mod">
          <ac:chgData name="Zi yi Zhang (Chinasoft Shanghai)" userId="889434de-a257-482e-b37a-310609d597e0" providerId="ADAL" clId="{EE53F019-DD0D-4CD1-9461-B71B54998A72}" dt="2022-09-05T13:54:43.355" v="1421"/>
          <ac:spMkLst>
            <pc:docMk/>
            <pc:sldMk cId="551306254" sldId="339"/>
            <ac:spMk id="492" creationId="{5121CE91-0D93-B8A2-C335-1D56BAC3DECA}"/>
          </ac:spMkLst>
        </pc:spChg>
        <pc:spChg chg="mod">
          <ac:chgData name="Zi yi Zhang (Chinasoft Shanghai)" userId="889434de-a257-482e-b37a-310609d597e0" providerId="ADAL" clId="{EE53F019-DD0D-4CD1-9461-B71B54998A72}" dt="2022-09-05T13:54:43.370" v="1429"/>
          <ac:spMkLst>
            <pc:docMk/>
            <pc:sldMk cId="551306254" sldId="339"/>
            <ac:spMk id="493" creationId="{22049A1A-0A74-E8F1-7117-DBC22F44A1B8}"/>
          </ac:spMkLst>
        </pc:spChg>
        <pc:spChg chg="mod">
          <ac:chgData name="Zi yi Zhang (Chinasoft Shanghai)" userId="889434de-a257-482e-b37a-310609d597e0" providerId="ADAL" clId="{EE53F019-DD0D-4CD1-9461-B71B54998A72}" dt="2022-09-05T13:54:43.385" v="1437"/>
          <ac:spMkLst>
            <pc:docMk/>
            <pc:sldMk cId="551306254" sldId="339"/>
            <ac:spMk id="494" creationId="{45CC06A0-1427-DB30-CB46-E60D5C9D7CC6}"/>
          </ac:spMkLst>
        </pc:spChg>
        <pc:spChg chg="mod">
          <ac:chgData name="Zi yi Zhang (Chinasoft Shanghai)" userId="889434de-a257-482e-b37a-310609d597e0" providerId="ADAL" clId="{EE53F019-DD0D-4CD1-9461-B71B54998A72}" dt="2022-09-05T13:54:43.401" v="1446"/>
          <ac:spMkLst>
            <pc:docMk/>
            <pc:sldMk cId="551306254" sldId="339"/>
            <ac:spMk id="495" creationId="{F5DBC30A-E595-23DE-78A8-E477BA71E313}"/>
          </ac:spMkLst>
        </pc:spChg>
        <pc:spChg chg="mod">
          <ac:chgData name="Zi yi Zhang (Chinasoft Shanghai)" userId="889434de-a257-482e-b37a-310609d597e0" providerId="ADAL" clId="{EE53F019-DD0D-4CD1-9461-B71B54998A72}" dt="2022-09-05T13:54:43.417" v="1454"/>
          <ac:spMkLst>
            <pc:docMk/>
            <pc:sldMk cId="551306254" sldId="339"/>
            <ac:spMk id="496" creationId="{E46071B4-7B48-35A2-2972-1CD5F678851C}"/>
          </ac:spMkLst>
        </pc:spChg>
        <pc:spChg chg="mod">
          <ac:chgData name="Zi yi Zhang (Chinasoft Shanghai)" userId="889434de-a257-482e-b37a-310609d597e0" providerId="ADAL" clId="{EE53F019-DD0D-4CD1-9461-B71B54998A72}" dt="2022-09-05T13:54:43.432" v="1462"/>
          <ac:spMkLst>
            <pc:docMk/>
            <pc:sldMk cId="551306254" sldId="339"/>
            <ac:spMk id="497" creationId="{343C20A3-91A8-B991-7F78-3E6BD447D76A}"/>
          </ac:spMkLst>
        </pc:spChg>
        <pc:spChg chg="mod">
          <ac:chgData name="Zi yi Zhang (Chinasoft Shanghai)" userId="889434de-a257-482e-b37a-310609d597e0" providerId="ADAL" clId="{EE53F019-DD0D-4CD1-9461-B71B54998A72}" dt="2022-09-05T13:54:43.449" v="1471"/>
          <ac:spMkLst>
            <pc:docMk/>
            <pc:sldMk cId="551306254" sldId="339"/>
            <ac:spMk id="498" creationId="{29BFFCC3-63C2-8CF3-BAA7-421178BA2EE0}"/>
          </ac:spMkLst>
        </pc:spChg>
        <pc:spChg chg="mod">
          <ac:chgData name="Zi yi Zhang (Chinasoft Shanghai)" userId="889434de-a257-482e-b37a-310609d597e0" providerId="ADAL" clId="{EE53F019-DD0D-4CD1-9461-B71B54998A72}" dt="2022-09-05T13:54:43.464" v="1479"/>
          <ac:spMkLst>
            <pc:docMk/>
            <pc:sldMk cId="551306254" sldId="339"/>
            <ac:spMk id="499" creationId="{5ED24854-C972-D641-5F4B-FACB3CC2F6BF}"/>
          </ac:spMkLst>
        </pc:spChg>
        <pc:spChg chg="mod">
          <ac:chgData name="Zi yi Zhang (Chinasoft Shanghai)" userId="889434de-a257-482e-b37a-310609d597e0" providerId="ADAL" clId="{EE53F019-DD0D-4CD1-9461-B71B54998A72}" dt="2022-09-05T13:54:43.480" v="1487"/>
          <ac:spMkLst>
            <pc:docMk/>
            <pc:sldMk cId="551306254" sldId="339"/>
            <ac:spMk id="500" creationId="{870725F0-6461-D466-B9BB-AE7237EB526F}"/>
          </ac:spMkLst>
        </pc:spChg>
        <pc:spChg chg="mod">
          <ac:chgData name="Zi yi Zhang (Chinasoft Shanghai)" userId="889434de-a257-482e-b37a-310609d597e0" providerId="ADAL" clId="{EE53F019-DD0D-4CD1-9461-B71B54998A72}" dt="2022-09-05T13:54:43.496" v="1495"/>
          <ac:spMkLst>
            <pc:docMk/>
            <pc:sldMk cId="551306254" sldId="339"/>
            <ac:spMk id="501" creationId="{0B4949F4-D971-C3EC-9B41-740735520C82}"/>
          </ac:spMkLst>
        </pc:spChg>
        <pc:spChg chg="mod">
          <ac:chgData name="Zi yi Zhang (Chinasoft Shanghai)" userId="889434de-a257-482e-b37a-310609d597e0" providerId="ADAL" clId="{EE53F019-DD0D-4CD1-9461-B71B54998A72}" dt="2022-09-05T13:54:43.511" v="1503"/>
          <ac:spMkLst>
            <pc:docMk/>
            <pc:sldMk cId="551306254" sldId="339"/>
            <ac:spMk id="502" creationId="{D7ABAE84-CF8B-1DB6-B679-674E2B25A2A3}"/>
          </ac:spMkLst>
        </pc:spChg>
        <pc:spChg chg="mod">
          <ac:chgData name="Zi yi Zhang (Chinasoft Shanghai)" userId="889434de-a257-482e-b37a-310609d597e0" providerId="ADAL" clId="{EE53F019-DD0D-4CD1-9461-B71B54998A72}" dt="2022-09-05T13:54:43.526" v="1511"/>
          <ac:spMkLst>
            <pc:docMk/>
            <pc:sldMk cId="551306254" sldId="339"/>
            <ac:spMk id="503" creationId="{4F72873D-AD0B-CEA4-4BDE-6B910C22DC94}"/>
          </ac:spMkLst>
        </pc:spChg>
        <pc:spChg chg="mod">
          <ac:chgData name="Zi yi Zhang (Chinasoft Shanghai)" userId="889434de-a257-482e-b37a-310609d597e0" providerId="ADAL" clId="{EE53F019-DD0D-4CD1-9461-B71B54998A72}" dt="2022-09-05T13:54:43.541" v="1519"/>
          <ac:spMkLst>
            <pc:docMk/>
            <pc:sldMk cId="551306254" sldId="339"/>
            <ac:spMk id="504" creationId="{9DBCF6BF-6219-B9BC-08C7-56BE59A54F32}"/>
          </ac:spMkLst>
        </pc:spChg>
        <pc:spChg chg="mod">
          <ac:chgData name="Zi yi Zhang (Chinasoft Shanghai)" userId="889434de-a257-482e-b37a-310609d597e0" providerId="ADAL" clId="{EE53F019-DD0D-4CD1-9461-B71B54998A72}" dt="2022-09-05T13:54:43.556" v="1527"/>
          <ac:spMkLst>
            <pc:docMk/>
            <pc:sldMk cId="551306254" sldId="339"/>
            <ac:spMk id="505" creationId="{396B7554-0E95-B49F-E5DE-AEA832E1AEF8}"/>
          </ac:spMkLst>
        </pc:spChg>
        <pc:spChg chg="mod">
          <ac:chgData name="Zi yi Zhang (Chinasoft Shanghai)" userId="889434de-a257-482e-b37a-310609d597e0" providerId="ADAL" clId="{EE53F019-DD0D-4CD1-9461-B71B54998A72}" dt="2022-09-05T13:54:43.573" v="1535"/>
          <ac:spMkLst>
            <pc:docMk/>
            <pc:sldMk cId="551306254" sldId="339"/>
            <ac:spMk id="506" creationId="{DE291C2A-3DE6-CDDE-0BF8-7B52A11D6AE1}"/>
          </ac:spMkLst>
        </pc:spChg>
        <pc:spChg chg="mod">
          <ac:chgData name="Zi yi Zhang (Chinasoft Shanghai)" userId="889434de-a257-482e-b37a-310609d597e0" providerId="ADAL" clId="{EE53F019-DD0D-4CD1-9461-B71B54998A72}" dt="2022-09-05T13:54:43.588" v="1543"/>
          <ac:spMkLst>
            <pc:docMk/>
            <pc:sldMk cId="551306254" sldId="339"/>
            <ac:spMk id="507" creationId="{3062D3E9-AAEE-D93C-DB50-73C6A5E2960E}"/>
          </ac:spMkLst>
        </pc:spChg>
        <pc:spChg chg="mod">
          <ac:chgData name="Zi yi Zhang (Chinasoft Shanghai)" userId="889434de-a257-482e-b37a-310609d597e0" providerId="ADAL" clId="{EE53F019-DD0D-4CD1-9461-B71B54998A72}" dt="2022-09-05T13:54:43.603" v="1551"/>
          <ac:spMkLst>
            <pc:docMk/>
            <pc:sldMk cId="551306254" sldId="339"/>
            <ac:spMk id="508" creationId="{3AD21C54-75E0-5ED2-0415-89C7D11DB4C3}"/>
          </ac:spMkLst>
        </pc:spChg>
        <pc:spChg chg="mod">
          <ac:chgData name="Zi yi Zhang (Chinasoft Shanghai)" userId="889434de-a257-482e-b37a-310609d597e0" providerId="ADAL" clId="{EE53F019-DD0D-4CD1-9461-B71B54998A72}" dt="2022-09-05T13:54:43.618" v="1559"/>
          <ac:spMkLst>
            <pc:docMk/>
            <pc:sldMk cId="551306254" sldId="339"/>
            <ac:spMk id="509" creationId="{1AF79EF6-2210-0B4A-BC0B-5C9A97402857}"/>
          </ac:spMkLst>
        </pc:spChg>
        <pc:spChg chg="mod">
          <ac:chgData name="Zi yi Zhang (Chinasoft Shanghai)" userId="889434de-a257-482e-b37a-310609d597e0" providerId="ADAL" clId="{EE53F019-DD0D-4CD1-9461-B71B54998A72}" dt="2022-09-05T13:54:43.634" v="1567"/>
          <ac:spMkLst>
            <pc:docMk/>
            <pc:sldMk cId="551306254" sldId="339"/>
            <ac:spMk id="510" creationId="{AA0F8D32-2CBB-5153-22CD-4FDDCF9571BB}"/>
          </ac:spMkLst>
        </pc:spChg>
        <pc:spChg chg="mod">
          <ac:chgData name="Zi yi Zhang (Chinasoft Shanghai)" userId="889434de-a257-482e-b37a-310609d597e0" providerId="ADAL" clId="{EE53F019-DD0D-4CD1-9461-B71B54998A72}" dt="2022-09-05T13:54:43.649" v="1575"/>
          <ac:spMkLst>
            <pc:docMk/>
            <pc:sldMk cId="551306254" sldId="339"/>
            <ac:spMk id="511" creationId="{A08E2346-D8AE-7F7D-7BE7-22FB5C4D45C6}"/>
          </ac:spMkLst>
        </pc:spChg>
        <pc:spChg chg="mod">
          <ac:chgData name="Zi yi Zhang (Chinasoft Shanghai)" userId="889434de-a257-482e-b37a-310609d597e0" providerId="ADAL" clId="{EE53F019-DD0D-4CD1-9461-B71B54998A72}" dt="2022-09-05T13:54:43.735" v="1615"/>
          <ac:spMkLst>
            <pc:docMk/>
            <pc:sldMk cId="551306254" sldId="339"/>
            <ac:spMk id="1216" creationId="{39F777D1-7772-49D9-B02D-0E5A9875550F}"/>
          </ac:spMkLst>
        </pc:spChg>
        <pc:spChg chg="mod">
          <ac:chgData name="Zi yi Zhang (Chinasoft Shanghai)" userId="889434de-a257-482e-b37a-310609d597e0" providerId="ADAL" clId="{EE53F019-DD0D-4CD1-9461-B71B54998A72}" dt="2022-09-05T13:54:43.750" v="1623"/>
          <ac:spMkLst>
            <pc:docMk/>
            <pc:sldMk cId="551306254" sldId="339"/>
            <ac:spMk id="1217" creationId="{9A04994C-9C99-46BF-83AB-4C0E8CB6C381}"/>
          </ac:spMkLst>
        </pc:spChg>
        <pc:spChg chg="mod">
          <ac:chgData name="Zi yi Zhang (Chinasoft Shanghai)" userId="889434de-a257-482e-b37a-310609d597e0" providerId="ADAL" clId="{EE53F019-DD0D-4CD1-9461-B71B54998A72}" dt="2022-09-05T13:54:43.770" v="1633"/>
          <ac:spMkLst>
            <pc:docMk/>
            <pc:sldMk cId="551306254" sldId="339"/>
            <ac:spMk id="1218" creationId="{4EDB7963-9D65-4BEE-AEE1-0C98700B1E6C}"/>
          </ac:spMkLst>
        </pc:spChg>
        <pc:spChg chg="mod">
          <ac:chgData name="Zi yi Zhang (Chinasoft Shanghai)" userId="889434de-a257-482e-b37a-310609d597e0" providerId="ADAL" clId="{EE53F019-DD0D-4CD1-9461-B71B54998A72}" dt="2022-09-05T13:54:43.784" v="1640"/>
          <ac:spMkLst>
            <pc:docMk/>
            <pc:sldMk cId="551306254" sldId="339"/>
            <ac:spMk id="1219" creationId="{DECC0421-472C-4791-A305-9AC1872ABD4E}"/>
          </ac:spMkLst>
        </pc:spChg>
        <pc:spChg chg="mod">
          <ac:chgData name="Zi yi Zhang (Chinasoft Shanghai)" userId="889434de-a257-482e-b37a-310609d597e0" providerId="ADAL" clId="{EE53F019-DD0D-4CD1-9461-B71B54998A72}" dt="2022-09-05T13:54:43.801" v="1649"/>
          <ac:spMkLst>
            <pc:docMk/>
            <pc:sldMk cId="551306254" sldId="339"/>
            <ac:spMk id="1220" creationId="{E6133DF1-D7D4-44C5-B6D6-0D21385319B8}"/>
          </ac:spMkLst>
        </pc:spChg>
        <pc:spChg chg="mod">
          <ac:chgData name="Zi yi Zhang (Chinasoft Shanghai)" userId="889434de-a257-482e-b37a-310609d597e0" providerId="ADAL" clId="{EE53F019-DD0D-4CD1-9461-B71B54998A72}" dt="2022-09-05T13:54:43.817" v="1657"/>
          <ac:spMkLst>
            <pc:docMk/>
            <pc:sldMk cId="551306254" sldId="339"/>
            <ac:spMk id="1221" creationId="{859726DA-6C7C-47D3-9DF4-1EE5BD26A588}"/>
          </ac:spMkLst>
        </pc:spChg>
        <pc:spChg chg="mod">
          <ac:chgData name="Zi yi Zhang (Chinasoft Shanghai)" userId="889434de-a257-482e-b37a-310609d597e0" providerId="ADAL" clId="{EE53F019-DD0D-4CD1-9461-B71B54998A72}" dt="2022-09-05T13:54:43.833" v="1665"/>
          <ac:spMkLst>
            <pc:docMk/>
            <pc:sldMk cId="551306254" sldId="339"/>
            <ac:spMk id="1222" creationId="{8F6B352C-9A45-4CCF-A8CC-D6AEF9F813BC}"/>
          </ac:spMkLst>
        </pc:spChg>
        <pc:spChg chg="mod">
          <ac:chgData name="Zi yi Zhang (Chinasoft Shanghai)" userId="889434de-a257-482e-b37a-310609d597e0" providerId="ADAL" clId="{EE53F019-DD0D-4CD1-9461-B71B54998A72}" dt="2022-09-05T13:54:43.849" v="1673"/>
          <ac:spMkLst>
            <pc:docMk/>
            <pc:sldMk cId="551306254" sldId="339"/>
            <ac:spMk id="1223" creationId="{8EEE4D5D-0429-4E7D-84B2-EB49A1E43B9B}"/>
          </ac:spMkLst>
        </pc:spChg>
        <pc:spChg chg="mod">
          <ac:chgData name="Zi yi Zhang (Chinasoft Shanghai)" userId="889434de-a257-482e-b37a-310609d597e0" providerId="ADAL" clId="{EE53F019-DD0D-4CD1-9461-B71B54998A72}" dt="2022-09-05T13:54:43.865" v="1681"/>
          <ac:spMkLst>
            <pc:docMk/>
            <pc:sldMk cId="551306254" sldId="339"/>
            <ac:spMk id="1224" creationId="{A16AD1F8-1350-4D80-A4CD-CCF84631981B}"/>
          </ac:spMkLst>
        </pc:spChg>
        <pc:spChg chg="mod">
          <ac:chgData name="Zi yi Zhang (Chinasoft Shanghai)" userId="889434de-a257-482e-b37a-310609d597e0" providerId="ADAL" clId="{EE53F019-DD0D-4CD1-9461-B71B54998A72}" dt="2022-09-05T13:54:43.882" v="1689"/>
          <ac:spMkLst>
            <pc:docMk/>
            <pc:sldMk cId="551306254" sldId="339"/>
            <ac:spMk id="1225" creationId="{C32CC3EA-69A2-49E2-A949-2A56C166D983}"/>
          </ac:spMkLst>
        </pc:spChg>
        <pc:spChg chg="mod">
          <ac:chgData name="Zi yi Zhang (Chinasoft Shanghai)" userId="889434de-a257-482e-b37a-310609d597e0" providerId="ADAL" clId="{EE53F019-DD0D-4CD1-9461-B71B54998A72}" dt="2022-09-05T13:54:43.903" v="1699"/>
          <ac:spMkLst>
            <pc:docMk/>
            <pc:sldMk cId="551306254" sldId="339"/>
            <ac:spMk id="1226" creationId="{4014E783-0F88-4D2F-8366-5963A6F2DF23}"/>
          </ac:spMkLst>
        </pc:spChg>
        <pc:spChg chg="mod">
          <ac:chgData name="Zi yi Zhang (Chinasoft Shanghai)" userId="889434de-a257-482e-b37a-310609d597e0" providerId="ADAL" clId="{EE53F019-DD0D-4CD1-9461-B71B54998A72}" dt="2022-09-05T13:54:43.920" v="1707"/>
          <ac:spMkLst>
            <pc:docMk/>
            <pc:sldMk cId="551306254" sldId="339"/>
            <ac:spMk id="1227" creationId="{38338E17-A7FD-46DF-B9B3-A0A201DA827C}"/>
          </ac:spMkLst>
        </pc:spChg>
        <pc:spChg chg="mod">
          <ac:chgData name="Zi yi Zhang (Chinasoft Shanghai)" userId="889434de-a257-482e-b37a-310609d597e0" providerId="ADAL" clId="{EE53F019-DD0D-4CD1-9461-B71B54998A72}" dt="2022-09-05T13:54:43.937" v="1715"/>
          <ac:spMkLst>
            <pc:docMk/>
            <pc:sldMk cId="551306254" sldId="339"/>
            <ac:spMk id="1228" creationId="{6BBF97C7-3F25-4881-A501-0CFC53AE86A6}"/>
          </ac:spMkLst>
        </pc:spChg>
        <pc:spChg chg="mod">
          <ac:chgData name="Zi yi Zhang (Chinasoft Shanghai)" userId="889434de-a257-482e-b37a-310609d597e0" providerId="ADAL" clId="{EE53F019-DD0D-4CD1-9461-B71B54998A72}" dt="2022-09-05T13:54:43.953" v="1723"/>
          <ac:spMkLst>
            <pc:docMk/>
            <pc:sldMk cId="551306254" sldId="339"/>
            <ac:spMk id="1229" creationId="{C82B2B4E-9A3F-472C-9110-D0938B11237D}"/>
          </ac:spMkLst>
        </pc:spChg>
        <pc:spChg chg="mod">
          <ac:chgData name="Zi yi Zhang (Chinasoft Shanghai)" userId="889434de-a257-482e-b37a-310609d597e0" providerId="ADAL" clId="{EE53F019-DD0D-4CD1-9461-B71B54998A72}" dt="2022-09-05T13:54:43.967" v="1727"/>
          <ac:spMkLst>
            <pc:docMk/>
            <pc:sldMk cId="551306254" sldId="339"/>
            <ac:spMk id="1230" creationId="{649C6B56-AE59-4D9B-856E-ACE684A19A9B}"/>
          </ac:spMkLst>
        </pc:spChg>
        <pc:spChg chg="mod">
          <ac:chgData name="Zi yi Zhang (Chinasoft Shanghai)" userId="889434de-a257-482e-b37a-310609d597e0" providerId="ADAL" clId="{EE53F019-DD0D-4CD1-9461-B71B54998A72}" dt="2022-09-05T13:54:43.981" v="1731"/>
          <ac:spMkLst>
            <pc:docMk/>
            <pc:sldMk cId="551306254" sldId="339"/>
            <ac:spMk id="1231" creationId="{09A41C33-81F6-4462-81C0-2965E019C6D7}"/>
          </ac:spMkLst>
        </pc:spChg>
        <pc:spChg chg="mod">
          <ac:chgData name="Zi yi Zhang (Chinasoft Shanghai)" userId="889434de-a257-482e-b37a-310609d597e0" providerId="ADAL" clId="{EE53F019-DD0D-4CD1-9461-B71B54998A72}" dt="2022-09-05T13:54:43.995" v="1735"/>
          <ac:spMkLst>
            <pc:docMk/>
            <pc:sldMk cId="551306254" sldId="339"/>
            <ac:spMk id="1238" creationId="{AFA68C3B-1C0B-4BE7-8988-7166A13EC32C}"/>
          </ac:spMkLst>
        </pc:spChg>
        <pc:spChg chg="mod">
          <ac:chgData name="Zi yi Zhang (Chinasoft Shanghai)" userId="889434de-a257-482e-b37a-310609d597e0" providerId="ADAL" clId="{EE53F019-DD0D-4CD1-9461-B71B54998A72}" dt="2022-09-05T13:54:44.008" v="1739"/>
          <ac:spMkLst>
            <pc:docMk/>
            <pc:sldMk cId="551306254" sldId="339"/>
            <ac:spMk id="1239" creationId="{03A772D4-06F5-464D-A80F-ECB660DE0176}"/>
          </ac:spMkLst>
        </pc:spChg>
        <pc:spChg chg="mod">
          <ac:chgData name="Zi yi Zhang (Chinasoft Shanghai)" userId="889434de-a257-482e-b37a-310609d597e0" providerId="ADAL" clId="{EE53F019-DD0D-4CD1-9461-B71B54998A72}" dt="2022-09-05T13:54:44.023" v="1743"/>
          <ac:spMkLst>
            <pc:docMk/>
            <pc:sldMk cId="551306254" sldId="339"/>
            <ac:spMk id="1240" creationId="{F9671B05-E260-40A8-95C1-62EDA2065DDC}"/>
          </ac:spMkLst>
        </pc:spChg>
        <pc:spChg chg="mod">
          <ac:chgData name="Zi yi Zhang (Chinasoft Shanghai)" userId="889434de-a257-482e-b37a-310609d597e0" providerId="ADAL" clId="{EE53F019-DD0D-4CD1-9461-B71B54998A72}" dt="2022-09-05T13:54:44.037" v="1747"/>
          <ac:spMkLst>
            <pc:docMk/>
            <pc:sldMk cId="551306254" sldId="339"/>
            <ac:spMk id="1241" creationId="{75159CF5-1A7F-4FFD-858D-EFCC65971784}"/>
          </ac:spMkLst>
        </pc:spChg>
        <pc:spChg chg="mod">
          <ac:chgData name="Zi yi Zhang (Chinasoft Shanghai)" userId="889434de-a257-482e-b37a-310609d597e0" providerId="ADAL" clId="{EE53F019-DD0D-4CD1-9461-B71B54998A72}" dt="2022-09-05T13:54:44.053" v="1751"/>
          <ac:spMkLst>
            <pc:docMk/>
            <pc:sldMk cId="551306254" sldId="339"/>
            <ac:spMk id="1242" creationId="{28696C80-236B-4FA9-BD93-E897925476C3}"/>
          </ac:spMkLst>
        </pc:spChg>
        <pc:spChg chg="mod">
          <ac:chgData name="Zi yi Zhang (Chinasoft Shanghai)" userId="889434de-a257-482e-b37a-310609d597e0" providerId="ADAL" clId="{EE53F019-DD0D-4CD1-9461-B71B54998A72}" dt="2022-09-05T13:54:44.070" v="1755"/>
          <ac:spMkLst>
            <pc:docMk/>
            <pc:sldMk cId="551306254" sldId="339"/>
            <ac:spMk id="1243" creationId="{8D5DCB8C-97F7-4BD7-B3FE-32795742059A}"/>
          </ac:spMkLst>
        </pc:spChg>
        <pc:spChg chg="mod">
          <ac:chgData name="Zi yi Zhang (Chinasoft Shanghai)" userId="889434de-a257-482e-b37a-310609d597e0" providerId="ADAL" clId="{EE53F019-DD0D-4CD1-9461-B71B54998A72}" dt="2022-09-05T13:54:44.083" v="1759"/>
          <ac:spMkLst>
            <pc:docMk/>
            <pc:sldMk cId="551306254" sldId="339"/>
            <ac:spMk id="1244" creationId="{3121FD6A-C1D5-4AAB-A6D4-B2B49798B5E9}"/>
          </ac:spMkLst>
        </pc:spChg>
        <pc:spChg chg="mod">
          <ac:chgData name="Zi yi Zhang (Chinasoft Shanghai)" userId="889434de-a257-482e-b37a-310609d597e0" providerId="ADAL" clId="{EE53F019-DD0D-4CD1-9461-B71B54998A72}" dt="2022-09-05T13:54:44.096" v="1763"/>
          <ac:spMkLst>
            <pc:docMk/>
            <pc:sldMk cId="551306254" sldId="339"/>
            <ac:spMk id="1245" creationId="{795D0695-7219-4060-A96D-0ED7343D02FD}"/>
          </ac:spMkLst>
        </pc:spChg>
        <pc:spChg chg="mod">
          <ac:chgData name="Zi yi Zhang (Chinasoft Shanghai)" userId="889434de-a257-482e-b37a-310609d597e0" providerId="ADAL" clId="{EE53F019-DD0D-4CD1-9461-B71B54998A72}" dt="2022-09-05T13:54:44.108" v="1767"/>
          <ac:spMkLst>
            <pc:docMk/>
            <pc:sldMk cId="551306254" sldId="339"/>
            <ac:spMk id="1246" creationId="{5B456934-C2E8-4E11-9F2C-0EC969190F83}"/>
          </ac:spMkLst>
        </pc:spChg>
        <pc:spChg chg="mod">
          <ac:chgData name="Zi yi Zhang (Chinasoft Shanghai)" userId="889434de-a257-482e-b37a-310609d597e0" providerId="ADAL" clId="{EE53F019-DD0D-4CD1-9461-B71B54998A72}" dt="2022-09-05T13:54:44.121" v="1771"/>
          <ac:spMkLst>
            <pc:docMk/>
            <pc:sldMk cId="551306254" sldId="339"/>
            <ac:spMk id="1247" creationId="{18C1CD6F-65CD-4E67-B5B2-AC59A6344E2A}"/>
          </ac:spMkLst>
        </pc:spChg>
        <pc:spChg chg="mod">
          <ac:chgData name="Zi yi Zhang (Chinasoft Shanghai)" userId="889434de-a257-482e-b37a-310609d597e0" providerId="ADAL" clId="{EE53F019-DD0D-4CD1-9461-B71B54998A72}" dt="2022-09-05T13:54:44.133" v="1775"/>
          <ac:spMkLst>
            <pc:docMk/>
            <pc:sldMk cId="551306254" sldId="339"/>
            <ac:spMk id="1248" creationId="{C923A363-9006-4D71-935D-26322C00E5E8}"/>
          </ac:spMkLst>
        </pc:spChg>
        <pc:spChg chg="mod">
          <ac:chgData name="Zi yi Zhang (Chinasoft Shanghai)" userId="889434de-a257-482e-b37a-310609d597e0" providerId="ADAL" clId="{EE53F019-DD0D-4CD1-9461-B71B54998A72}" dt="2022-09-05T13:54:44.150" v="1779"/>
          <ac:spMkLst>
            <pc:docMk/>
            <pc:sldMk cId="551306254" sldId="339"/>
            <ac:spMk id="1249" creationId="{38F7B988-021E-4752-B887-AD7EF277EF56}"/>
          </ac:spMkLst>
        </pc:spChg>
        <pc:spChg chg="mod">
          <ac:chgData name="Zi yi Zhang (Chinasoft Shanghai)" userId="889434de-a257-482e-b37a-310609d597e0" providerId="ADAL" clId="{EE53F019-DD0D-4CD1-9461-B71B54998A72}" dt="2022-09-05T13:54:44.163" v="1783"/>
          <ac:spMkLst>
            <pc:docMk/>
            <pc:sldMk cId="551306254" sldId="339"/>
            <ac:spMk id="1250" creationId="{22452267-B9F3-4B33-AB4E-0398A3A59CB1}"/>
          </ac:spMkLst>
        </pc:spChg>
        <pc:spChg chg="mod">
          <ac:chgData name="Zi yi Zhang (Chinasoft Shanghai)" userId="889434de-a257-482e-b37a-310609d597e0" providerId="ADAL" clId="{EE53F019-DD0D-4CD1-9461-B71B54998A72}" dt="2022-09-05T13:54:44.176" v="1787"/>
          <ac:spMkLst>
            <pc:docMk/>
            <pc:sldMk cId="551306254" sldId="339"/>
            <ac:spMk id="1251" creationId="{F2DB365E-39CB-4C93-AF06-DF1534D013C6}"/>
          </ac:spMkLst>
        </pc:spChg>
        <pc:spChg chg="mod">
          <ac:chgData name="Zi yi Zhang (Chinasoft Shanghai)" userId="889434de-a257-482e-b37a-310609d597e0" providerId="ADAL" clId="{EE53F019-DD0D-4CD1-9461-B71B54998A72}" dt="2022-09-05T13:54:44.192" v="1791"/>
          <ac:spMkLst>
            <pc:docMk/>
            <pc:sldMk cId="551306254" sldId="339"/>
            <ac:spMk id="1252" creationId="{0CEECF89-7BB9-4391-A557-0E9C764A3516}"/>
          </ac:spMkLst>
        </pc:spChg>
        <pc:spChg chg="mod">
          <ac:chgData name="Zi yi Zhang (Chinasoft Shanghai)" userId="889434de-a257-482e-b37a-310609d597e0" providerId="ADAL" clId="{EE53F019-DD0D-4CD1-9461-B71B54998A72}" dt="2022-09-05T13:54:44.209" v="1795"/>
          <ac:spMkLst>
            <pc:docMk/>
            <pc:sldMk cId="551306254" sldId="339"/>
            <ac:spMk id="1253" creationId="{EE8766D2-0A2A-42E2-A2D4-94DBEFF0D806}"/>
          </ac:spMkLst>
        </pc:spChg>
        <pc:spChg chg="mod">
          <ac:chgData name="Zi yi Zhang (Chinasoft Shanghai)" userId="889434de-a257-482e-b37a-310609d597e0" providerId="ADAL" clId="{EE53F019-DD0D-4CD1-9461-B71B54998A72}" dt="2022-09-05T13:54:44.224" v="1799"/>
          <ac:spMkLst>
            <pc:docMk/>
            <pc:sldMk cId="551306254" sldId="339"/>
            <ac:spMk id="1254" creationId="{089532F0-3A02-4175-B77B-06263C5897B1}"/>
          </ac:spMkLst>
        </pc:spChg>
        <pc:spChg chg="mod">
          <ac:chgData name="Zi yi Zhang (Chinasoft Shanghai)" userId="889434de-a257-482e-b37a-310609d597e0" providerId="ADAL" clId="{EE53F019-DD0D-4CD1-9461-B71B54998A72}" dt="2022-09-05T13:54:44.239" v="1803"/>
          <ac:spMkLst>
            <pc:docMk/>
            <pc:sldMk cId="551306254" sldId="339"/>
            <ac:spMk id="1255" creationId="{D41C129C-FFA3-4687-8525-88F84AE00DBD}"/>
          </ac:spMkLst>
        </pc:spChg>
        <pc:spChg chg="mod">
          <ac:chgData name="Zi yi Zhang (Chinasoft Shanghai)" userId="889434de-a257-482e-b37a-310609d597e0" providerId="ADAL" clId="{EE53F019-DD0D-4CD1-9461-B71B54998A72}" dt="2022-09-05T13:54:44.256" v="1807"/>
          <ac:spMkLst>
            <pc:docMk/>
            <pc:sldMk cId="551306254" sldId="339"/>
            <ac:spMk id="1256" creationId="{2C1DD995-E19F-4C60-AC83-43993DEE1002}"/>
          </ac:spMkLst>
        </pc:spChg>
        <pc:spChg chg="mod">
          <ac:chgData name="Zi yi Zhang (Chinasoft Shanghai)" userId="889434de-a257-482e-b37a-310609d597e0" providerId="ADAL" clId="{EE53F019-DD0D-4CD1-9461-B71B54998A72}" dt="2022-09-05T13:54:44.343" v="1811"/>
          <ac:spMkLst>
            <pc:docMk/>
            <pc:sldMk cId="551306254" sldId="339"/>
            <ac:spMk id="1257" creationId="{F612B35F-9386-409E-9E81-E4632464E1A5}"/>
          </ac:spMkLst>
        </pc:spChg>
        <pc:spChg chg="mod">
          <ac:chgData name="Zi yi Zhang (Chinasoft Shanghai)" userId="889434de-a257-482e-b37a-310609d597e0" providerId="ADAL" clId="{EE53F019-DD0D-4CD1-9461-B71B54998A72}" dt="2022-09-05T13:54:44.356" v="1815"/>
          <ac:spMkLst>
            <pc:docMk/>
            <pc:sldMk cId="551306254" sldId="339"/>
            <ac:spMk id="1259" creationId="{4999310A-172D-4F45-AB02-E9B5E1DF03F1}"/>
          </ac:spMkLst>
        </pc:spChg>
        <pc:spChg chg="mod">
          <ac:chgData name="Zi yi Zhang (Chinasoft Shanghai)" userId="889434de-a257-482e-b37a-310609d597e0" providerId="ADAL" clId="{EE53F019-DD0D-4CD1-9461-B71B54998A72}" dt="2022-09-05T13:54:44.369" v="1819"/>
          <ac:spMkLst>
            <pc:docMk/>
            <pc:sldMk cId="551306254" sldId="339"/>
            <ac:spMk id="1261" creationId="{1BAB9C09-44FF-4C41-8A73-D5503D35E2C3}"/>
          </ac:spMkLst>
        </pc:spChg>
        <pc:spChg chg="mod">
          <ac:chgData name="Zi yi Zhang (Chinasoft Shanghai)" userId="889434de-a257-482e-b37a-310609d597e0" providerId="ADAL" clId="{EE53F019-DD0D-4CD1-9461-B71B54998A72}" dt="2022-09-05T13:54:44.383" v="1823"/>
          <ac:spMkLst>
            <pc:docMk/>
            <pc:sldMk cId="551306254" sldId="339"/>
            <ac:spMk id="1262" creationId="{7EC7983A-AB1C-4480-9C1F-898AF4DA9DEC}"/>
          </ac:spMkLst>
        </pc:spChg>
        <pc:spChg chg="mod">
          <ac:chgData name="Zi yi Zhang (Chinasoft Shanghai)" userId="889434de-a257-482e-b37a-310609d597e0" providerId="ADAL" clId="{EE53F019-DD0D-4CD1-9461-B71B54998A72}" dt="2022-09-05T13:54:44.397" v="1827"/>
          <ac:spMkLst>
            <pc:docMk/>
            <pc:sldMk cId="551306254" sldId="339"/>
            <ac:spMk id="1263" creationId="{84C8B461-48C4-4BE4-B7F6-2BC42102A97C}"/>
          </ac:spMkLst>
        </pc:spChg>
        <pc:spChg chg="mod">
          <ac:chgData name="Zi yi Zhang (Chinasoft Shanghai)" userId="889434de-a257-482e-b37a-310609d597e0" providerId="ADAL" clId="{EE53F019-DD0D-4CD1-9461-B71B54998A72}" dt="2022-09-05T13:54:44.410" v="1831"/>
          <ac:spMkLst>
            <pc:docMk/>
            <pc:sldMk cId="551306254" sldId="339"/>
            <ac:spMk id="1264" creationId="{807BFFC6-9797-481A-BC91-5FC386BA6685}"/>
          </ac:spMkLst>
        </pc:spChg>
        <pc:spChg chg="mod">
          <ac:chgData name="Zi yi Zhang (Chinasoft Shanghai)" userId="889434de-a257-482e-b37a-310609d597e0" providerId="ADAL" clId="{EE53F019-DD0D-4CD1-9461-B71B54998A72}" dt="2022-09-05T13:54:44.424" v="1835"/>
          <ac:spMkLst>
            <pc:docMk/>
            <pc:sldMk cId="551306254" sldId="339"/>
            <ac:spMk id="1267" creationId="{8FD778F1-0421-4659-8D75-E76025E3C4C2}"/>
          </ac:spMkLst>
        </pc:spChg>
        <pc:spChg chg="mod">
          <ac:chgData name="Zi yi Zhang (Chinasoft Shanghai)" userId="889434de-a257-482e-b37a-310609d597e0" providerId="ADAL" clId="{EE53F019-DD0D-4CD1-9461-B71B54998A72}" dt="2022-09-05T13:54:44.437" v="1839"/>
          <ac:spMkLst>
            <pc:docMk/>
            <pc:sldMk cId="551306254" sldId="339"/>
            <ac:spMk id="1268" creationId="{64FC5241-037D-475C-8AE3-21D2FB05BE97}"/>
          </ac:spMkLst>
        </pc:spChg>
        <pc:spChg chg="mod">
          <ac:chgData name="Zi yi Zhang (Chinasoft Shanghai)" userId="889434de-a257-482e-b37a-310609d597e0" providerId="ADAL" clId="{EE53F019-DD0D-4CD1-9461-B71B54998A72}" dt="2022-09-05T13:54:44.453" v="1843"/>
          <ac:spMkLst>
            <pc:docMk/>
            <pc:sldMk cId="551306254" sldId="339"/>
            <ac:spMk id="1270" creationId="{C80DEB49-C149-4C19-AA8B-CC13C4E869C0}"/>
          </ac:spMkLst>
        </pc:spChg>
        <pc:spChg chg="mod">
          <ac:chgData name="Zi yi Zhang (Chinasoft Shanghai)" userId="889434de-a257-482e-b37a-310609d597e0" providerId="ADAL" clId="{EE53F019-DD0D-4CD1-9461-B71B54998A72}" dt="2022-09-05T13:54:44.464" v="1847"/>
          <ac:spMkLst>
            <pc:docMk/>
            <pc:sldMk cId="551306254" sldId="339"/>
            <ac:spMk id="1271" creationId="{49F6EA72-E2A0-4904-AB5F-D3B7C9366578}"/>
          </ac:spMkLst>
        </pc:spChg>
        <pc:spChg chg="mod">
          <ac:chgData name="Zi yi Zhang (Chinasoft Shanghai)" userId="889434de-a257-482e-b37a-310609d597e0" providerId="ADAL" clId="{EE53F019-DD0D-4CD1-9461-B71B54998A72}" dt="2022-09-05T13:54:44.476" v="1851"/>
          <ac:spMkLst>
            <pc:docMk/>
            <pc:sldMk cId="551306254" sldId="339"/>
            <ac:spMk id="1275" creationId="{57CA8BD9-EDB8-46F1-A941-508750420BA3}"/>
          </ac:spMkLst>
        </pc:spChg>
        <pc:spChg chg="mod">
          <ac:chgData name="Zi yi Zhang (Chinasoft Shanghai)" userId="889434de-a257-482e-b37a-310609d597e0" providerId="ADAL" clId="{EE53F019-DD0D-4CD1-9461-B71B54998A72}" dt="2022-09-05T13:54:44.489" v="1855"/>
          <ac:spMkLst>
            <pc:docMk/>
            <pc:sldMk cId="551306254" sldId="339"/>
            <ac:spMk id="1278" creationId="{E4DFAD75-EEDC-4A1D-95D5-D0477DC97EEE}"/>
          </ac:spMkLst>
        </pc:spChg>
        <pc:spChg chg="mod">
          <ac:chgData name="Zi yi Zhang (Chinasoft Shanghai)" userId="889434de-a257-482e-b37a-310609d597e0" providerId="ADAL" clId="{EE53F019-DD0D-4CD1-9461-B71B54998A72}" dt="2022-09-05T13:54:44.502" v="1859"/>
          <ac:spMkLst>
            <pc:docMk/>
            <pc:sldMk cId="551306254" sldId="339"/>
            <ac:spMk id="1280" creationId="{9C436CDE-817F-4F8F-90F7-95CA81FA5184}"/>
          </ac:spMkLst>
        </pc:spChg>
        <pc:spChg chg="mod">
          <ac:chgData name="Zi yi Zhang (Chinasoft Shanghai)" userId="889434de-a257-482e-b37a-310609d597e0" providerId="ADAL" clId="{EE53F019-DD0D-4CD1-9461-B71B54998A72}" dt="2022-09-05T13:54:44.515" v="1863"/>
          <ac:spMkLst>
            <pc:docMk/>
            <pc:sldMk cId="551306254" sldId="339"/>
            <ac:spMk id="1281" creationId="{FD0B0FDD-2941-4965-B907-ACDECE5A99F3}"/>
          </ac:spMkLst>
        </pc:spChg>
        <pc:spChg chg="mod">
          <ac:chgData name="Zi yi Zhang (Chinasoft Shanghai)" userId="889434de-a257-482e-b37a-310609d597e0" providerId="ADAL" clId="{EE53F019-DD0D-4CD1-9461-B71B54998A72}" dt="2022-09-05T13:54:44.528" v="1867"/>
          <ac:spMkLst>
            <pc:docMk/>
            <pc:sldMk cId="551306254" sldId="339"/>
            <ac:spMk id="1282" creationId="{B22EEE00-8F8A-4ED1-B5CB-A2064D43ADC1}"/>
          </ac:spMkLst>
        </pc:spChg>
        <pc:spChg chg="mod">
          <ac:chgData name="Zi yi Zhang (Chinasoft Shanghai)" userId="889434de-a257-482e-b37a-310609d597e0" providerId="ADAL" clId="{EE53F019-DD0D-4CD1-9461-B71B54998A72}" dt="2022-09-05T13:54:44.539" v="1871"/>
          <ac:spMkLst>
            <pc:docMk/>
            <pc:sldMk cId="551306254" sldId="339"/>
            <ac:spMk id="1284" creationId="{11966234-D166-433E-A34B-0FA7ED05535B}"/>
          </ac:spMkLst>
        </pc:spChg>
        <pc:spChg chg="mod">
          <ac:chgData name="Zi yi Zhang (Chinasoft Shanghai)" userId="889434de-a257-482e-b37a-310609d597e0" providerId="ADAL" clId="{EE53F019-DD0D-4CD1-9461-B71B54998A72}" dt="2022-09-05T13:54:44.552" v="1875"/>
          <ac:spMkLst>
            <pc:docMk/>
            <pc:sldMk cId="551306254" sldId="339"/>
            <ac:spMk id="1285" creationId="{791DA91D-EEE4-436A-9040-6697CEA8F179}"/>
          </ac:spMkLst>
        </pc:spChg>
        <pc:spChg chg="mod">
          <ac:chgData name="Zi yi Zhang (Chinasoft Shanghai)" userId="889434de-a257-482e-b37a-310609d597e0" providerId="ADAL" clId="{EE53F019-DD0D-4CD1-9461-B71B54998A72}" dt="2022-09-05T13:54:44.564" v="1879"/>
          <ac:spMkLst>
            <pc:docMk/>
            <pc:sldMk cId="551306254" sldId="339"/>
            <ac:spMk id="1286" creationId="{6B5F86F8-80F3-49CA-8B56-6C4911D7B359}"/>
          </ac:spMkLst>
        </pc:spChg>
        <pc:spChg chg="mod">
          <ac:chgData name="Zi yi Zhang (Chinasoft Shanghai)" userId="889434de-a257-482e-b37a-310609d597e0" providerId="ADAL" clId="{EE53F019-DD0D-4CD1-9461-B71B54998A72}" dt="2022-09-05T13:54:44.576" v="1883"/>
          <ac:spMkLst>
            <pc:docMk/>
            <pc:sldMk cId="551306254" sldId="339"/>
            <ac:spMk id="1288" creationId="{059B574E-3B94-46FB-9610-DD6BFD498BD5}"/>
          </ac:spMkLst>
        </pc:spChg>
        <pc:spChg chg="mod">
          <ac:chgData name="Zi yi Zhang (Chinasoft Shanghai)" userId="889434de-a257-482e-b37a-310609d597e0" providerId="ADAL" clId="{EE53F019-DD0D-4CD1-9461-B71B54998A72}" dt="2022-09-05T13:54:44.589" v="1887"/>
          <ac:spMkLst>
            <pc:docMk/>
            <pc:sldMk cId="551306254" sldId="339"/>
            <ac:spMk id="1289" creationId="{51BCE82B-B30A-4F3E-8E54-2ABB628D4397}"/>
          </ac:spMkLst>
        </pc:spChg>
        <pc:spChg chg="mod">
          <ac:chgData name="Zi yi Zhang (Chinasoft Shanghai)" userId="889434de-a257-482e-b37a-310609d597e0" providerId="ADAL" clId="{EE53F019-DD0D-4CD1-9461-B71B54998A72}" dt="2022-09-05T13:54:44.604" v="1891"/>
          <ac:spMkLst>
            <pc:docMk/>
            <pc:sldMk cId="551306254" sldId="339"/>
            <ac:spMk id="1290" creationId="{65884667-BD2F-46B2-A20F-CDE4A2C44694}"/>
          </ac:spMkLst>
        </pc:spChg>
        <pc:spChg chg="mod">
          <ac:chgData name="Zi yi Zhang (Chinasoft Shanghai)" userId="889434de-a257-482e-b37a-310609d597e0" providerId="ADAL" clId="{EE53F019-DD0D-4CD1-9461-B71B54998A72}" dt="2022-09-05T13:54:44.616" v="1895"/>
          <ac:spMkLst>
            <pc:docMk/>
            <pc:sldMk cId="551306254" sldId="339"/>
            <ac:spMk id="1291" creationId="{2FAAE8E6-BFF0-4B43-BA42-ECE61A385903}"/>
          </ac:spMkLst>
        </pc:spChg>
        <pc:spChg chg="mod">
          <ac:chgData name="Zi yi Zhang (Chinasoft Shanghai)" userId="889434de-a257-482e-b37a-310609d597e0" providerId="ADAL" clId="{EE53F019-DD0D-4CD1-9461-B71B54998A72}" dt="2022-09-05T13:54:44.629" v="1899"/>
          <ac:spMkLst>
            <pc:docMk/>
            <pc:sldMk cId="551306254" sldId="339"/>
            <ac:spMk id="1292" creationId="{6198A601-F78E-49AA-B03B-BCA4F9ED6ED1}"/>
          </ac:spMkLst>
        </pc:spChg>
        <pc:spChg chg="mod">
          <ac:chgData name="Zi yi Zhang (Chinasoft Shanghai)" userId="889434de-a257-482e-b37a-310609d597e0" providerId="ADAL" clId="{EE53F019-DD0D-4CD1-9461-B71B54998A72}" dt="2022-09-05T13:54:44.640" v="1903"/>
          <ac:spMkLst>
            <pc:docMk/>
            <pc:sldMk cId="551306254" sldId="339"/>
            <ac:spMk id="1293" creationId="{34B303F0-410F-4A1A-9A98-2033902116EB}"/>
          </ac:spMkLst>
        </pc:spChg>
        <pc:spChg chg="mod">
          <ac:chgData name="Zi yi Zhang (Chinasoft Shanghai)" userId="889434de-a257-482e-b37a-310609d597e0" providerId="ADAL" clId="{EE53F019-DD0D-4CD1-9461-B71B54998A72}" dt="2022-09-05T13:54:44.656" v="1907"/>
          <ac:spMkLst>
            <pc:docMk/>
            <pc:sldMk cId="551306254" sldId="339"/>
            <ac:spMk id="1294" creationId="{2C33E776-51F0-4B7F-A9B5-CB0080CEE87D}"/>
          </ac:spMkLst>
        </pc:spChg>
        <pc:spChg chg="mod">
          <ac:chgData name="Zi yi Zhang (Chinasoft Shanghai)" userId="889434de-a257-482e-b37a-310609d597e0" providerId="ADAL" clId="{EE53F019-DD0D-4CD1-9461-B71B54998A72}" dt="2022-09-05T13:54:44.672" v="1911"/>
          <ac:spMkLst>
            <pc:docMk/>
            <pc:sldMk cId="551306254" sldId="339"/>
            <ac:spMk id="1295" creationId="{4AFCE70B-C983-4B72-A2A3-116931D29A7A}"/>
          </ac:spMkLst>
        </pc:spChg>
        <pc:spChg chg="mod">
          <ac:chgData name="Zi yi Zhang (Chinasoft Shanghai)" userId="889434de-a257-482e-b37a-310609d597e0" providerId="ADAL" clId="{EE53F019-DD0D-4CD1-9461-B71B54998A72}" dt="2022-09-05T13:54:44.685" v="1915"/>
          <ac:spMkLst>
            <pc:docMk/>
            <pc:sldMk cId="551306254" sldId="339"/>
            <ac:spMk id="1296" creationId="{DF7FCF45-E78A-4B84-BCA1-A15B63E7CFB6}"/>
          </ac:spMkLst>
        </pc:spChg>
        <pc:spChg chg="mod">
          <ac:chgData name="Zi yi Zhang (Chinasoft Shanghai)" userId="889434de-a257-482e-b37a-310609d597e0" providerId="ADAL" clId="{EE53F019-DD0D-4CD1-9461-B71B54998A72}" dt="2022-09-05T13:54:44.701" v="1919"/>
          <ac:spMkLst>
            <pc:docMk/>
            <pc:sldMk cId="551306254" sldId="339"/>
            <ac:spMk id="1297" creationId="{2E67DA82-4D24-40BB-8D16-88391DECB76D}"/>
          </ac:spMkLst>
        </pc:spChg>
        <pc:spChg chg="mod">
          <ac:chgData name="Zi yi Zhang (Chinasoft Shanghai)" userId="889434de-a257-482e-b37a-310609d597e0" providerId="ADAL" clId="{EE53F019-DD0D-4CD1-9461-B71B54998A72}" dt="2022-09-05T13:54:44.717" v="1923"/>
          <ac:spMkLst>
            <pc:docMk/>
            <pc:sldMk cId="551306254" sldId="339"/>
            <ac:spMk id="1298" creationId="{2158DAE2-4386-4ACA-8587-ADF237F6BDC6}"/>
          </ac:spMkLst>
        </pc:spChg>
        <pc:spChg chg="mod">
          <ac:chgData name="Zi yi Zhang (Chinasoft Shanghai)" userId="889434de-a257-482e-b37a-310609d597e0" providerId="ADAL" clId="{EE53F019-DD0D-4CD1-9461-B71B54998A72}" dt="2022-09-05T13:54:44.733" v="1927"/>
          <ac:spMkLst>
            <pc:docMk/>
            <pc:sldMk cId="551306254" sldId="339"/>
            <ac:spMk id="1299" creationId="{1B23F35A-4B55-457B-92D8-F1ECB396E6A2}"/>
          </ac:spMkLst>
        </pc:spChg>
        <pc:spChg chg="mod">
          <ac:chgData name="Zi yi Zhang (Chinasoft Shanghai)" userId="889434de-a257-482e-b37a-310609d597e0" providerId="ADAL" clId="{EE53F019-DD0D-4CD1-9461-B71B54998A72}" dt="2022-09-05T13:54:44.746" v="1931"/>
          <ac:spMkLst>
            <pc:docMk/>
            <pc:sldMk cId="551306254" sldId="339"/>
            <ac:spMk id="1300" creationId="{00C85CEE-7929-4B3D-A476-FE32E3640DC0}"/>
          </ac:spMkLst>
        </pc:spChg>
        <pc:spChg chg="mod">
          <ac:chgData name="Zi yi Zhang (Chinasoft Shanghai)" userId="889434de-a257-482e-b37a-310609d597e0" providerId="ADAL" clId="{EE53F019-DD0D-4CD1-9461-B71B54998A72}" dt="2022-09-05T13:54:44.763" v="1935"/>
          <ac:spMkLst>
            <pc:docMk/>
            <pc:sldMk cId="551306254" sldId="339"/>
            <ac:spMk id="1301" creationId="{09F2749D-D95B-4157-A0ED-0D121ED17BEF}"/>
          </ac:spMkLst>
        </pc:spChg>
        <pc:spChg chg="mod">
          <ac:chgData name="Zi yi Zhang (Chinasoft Shanghai)" userId="889434de-a257-482e-b37a-310609d597e0" providerId="ADAL" clId="{EE53F019-DD0D-4CD1-9461-B71B54998A72}" dt="2022-09-05T13:54:44.775" v="1939"/>
          <ac:spMkLst>
            <pc:docMk/>
            <pc:sldMk cId="551306254" sldId="339"/>
            <ac:spMk id="1302" creationId="{BE04D58D-CDDA-4F55-B419-AEF3A77BE1AF}"/>
          </ac:spMkLst>
        </pc:spChg>
        <pc:spChg chg="mod">
          <ac:chgData name="Zi yi Zhang (Chinasoft Shanghai)" userId="889434de-a257-482e-b37a-310609d597e0" providerId="ADAL" clId="{EE53F019-DD0D-4CD1-9461-B71B54998A72}" dt="2022-09-05T13:54:44.788" v="1943"/>
          <ac:spMkLst>
            <pc:docMk/>
            <pc:sldMk cId="551306254" sldId="339"/>
            <ac:spMk id="1303" creationId="{AB6B2B8E-F975-460D-9C65-1A121DB09E4B}"/>
          </ac:spMkLst>
        </pc:spChg>
        <pc:spChg chg="mod">
          <ac:chgData name="Zi yi Zhang (Chinasoft Shanghai)" userId="889434de-a257-482e-b37a-310609d597e0" providerId="ADAL" clId="{EE53F019-DD0D-4CD1-9461-B71B54998A72}" dt="2022-09-05T13:54:44.799" v="1947"/>
          <ac:spMkLst>
            <pc:docMk/>
            <pc:sldMk cId="551306254" sldId="339"/>
            <ac:spMk id="1304" creationId="{18D11EEF-11A9-4FE9-9ABC-CA7E59714F9D}"/>
          </ac:spMkLst>
        </pc:spChg>
        <pc:spChg chg="mod">
          <ac:chgData name="Zi yi Zhang (Chinasoft Shanghai)" userId="889434de-a257-482e-b37a-310609d597e0" providerId="ADAL" clId="{EE53F019-DD0D-4CD1-9461-B71B54998A72}" dt="2022-09-05T13:54:44.811" v="1951"/>
          <ac:spMkLst>
            <pc:docMk/>
            <pc:sldMk cId="551306254" sldId="339"/>
            <ac:spMk id="1305" creationId="{39F70B76-F90C-4D1A-A339-51B01FA31C83}"/>
          </ac:spMkLst>
        </pc:spChg>
        <pc:spChg chg="mod">
          <ac:chgData name="Zi yi Zhang (Chinasoft Shanghai)" userId="889434de-a257-482e-b37a-310609d597e0" providerId="ADAL" clId="{EE53F019-DD0D-4CD1-9461-B71B54998A72}" dt="2022-09-05T13:54:44.824" v="1955"/>
          <ac:spMkLst>
            <pc:docMk/>
            <pc:sldMk cId="551306254" sldId="339"/>
            <ac:spMk id="1307" creationId="{6E2F2964-2E54-4DAA-88DB-8A6FB6B17836}"/>
          </ac:spMkLst>
        </pc:spChg>
        <pc:spChg chg="mod">
          <ac:chgData name="Zi yi Zhang (Chinasoft Shanghai)" userId="889434de-a257-482e-b37a-310609d597e0" providerId="ADAL" clId="{EE53F019-DD0D-4CD1-9461-B71B54998A72}" dt="2022-09-05T13:54:44.837" v="1959"/>
          <ac:spMkLst>
            <pc:docMk/>
            <pc:sldMk cId="551306254" sldId="339"/>
            <ac:spMk id="1308" creationId="{21E0DFBC-C6FC-4F0D-8E68-C01BE89FC6DE}"/>
          </ac:spMkLst>
        </pc:spChg>
        <pc:spChg chg="mod">
          <ac:chgData name="Zi yi Zhang (Chinasoft Shanghai)" userId="889434de-a257-482e-b37a-310609d597e0" providerId="ADAL" clId="{EE53F019-DD0D-4CD1-9461-B71B54998A72}" dt="2022-09-05T13:54:44.849" v="1963"/>
          <ac:spMkLst>
            <pc:docMk/>
            <pc:sldMk cId="551306254" sldId="339"/>
            <ac:spMk id="1309" creationId="{4001C55F-AF0F-4D42-B7F3-AE5858F2C3A3}"/>
          </ac:spMkLst>
        </pc:spChg>
        <pc:spChg chg="mod">
          <ac:chgData name="Zi yi Zhang (Chinasoft Shanghai)" userId="889434de-a257-482e-b37a-310609d597e0" providerId="ADAL" clId="{EE53F019-DD0D-4CD1-9461-B71B54998A72}" dt="2022-09-05T13:54:44.861" v="1967"/>
          <ac:spMkLst>
            <pc:docMk/>
            <pc:sldMk cId="551306254" sldId="339"/>
            <ac:spMk id="1310" creationId="{C3846850-A58A-4F21-A4DC-590D4DA382AF}"/>
          </ac:spMkLst>
        </pc:spChg>
        <pc:spChg chg="mod">
          <ac:chgData name="Zi yi Zhang (Chinasoft Shanghai)" userId="889434de-a257-482e-b37a-310609d597e0" providerId="ADAL" clId="{EE53F019-DD0D-4CD1-9461-B71B54998A72}" dt="2022-09-05T13:54:44.873" v="1971"/>
          <ac:spMkLst>
            <pc:docMk/>
            <pc:sldMk cId="551306254" sldId="339"/>
            <ac:spMk id="1315" creationId="{6367FF9B-4DC5-4A68-B1F3-844CBF7B0F3F}"/>
          </ac:spMkLst>
        </pc:spChg>
        <pc:spChg chg="mod">
          <ac:chgData name="Zi yi Zhang (Chinasoft Shanghai)" userId="889434de-a257-482e-b37a-310609d597e0" providerId="ADAL" clId="{EE53F019-DD0D-4CD1-9461-B71B54998A72}" dt="2022-09-05T13:54:44.886" v="1975"/>
          <ac:spMkLst>
            <pc:docMk/>
            <pc:sldMk cId="551306254" sldId="339"/>
            <ac:spMk id="1317" creationId="{20767BE8-0775-4267-8094-645AFD0224EE}"/>
          </ac:spMkLst>
        </pc:spChg>
        <pc:spChg chg="mod">
          <ac:chgData name="Zi yi Zhang (Chinasoft Shanghai)" userId="889434de-a257-482e-b37a-310609d597e0" providerId="ADAL" clId="{EE53F019-DD0D-4CD1-9461-B71B54998A72}" dt="2022-09-05T13:54:44.899" v="1979"/>
          <ac:spMkLst>
            <pc:docMk/>
            <pc:sldMk cId="551306254" sldId="339"/>
            <ac:spMk id="1318" creationId="{48FF9B0D-1E36-4457-9A9E-C0AC968AC689}"/>
          </ac:spMkLst>
        </pc:spChg>
        <pc:spChg chg="mod">
          <ac:chgData name="Zi yi Zhang (Chinasoft Shanghai)" userId="889434de-a257-482e-b37a-310609d597e0" providerId="ADAL" clId="{EE53F019-DD0D-4CD1-9461-B71B54998A72}" dt="2022-09-05T13:54:44.911" v="1983"/>
          <ac:spMkLst>
            <pc:docMk/>
            <pc:sldMk cId="551306254" sldId="339"/>
            <ac:spMk id="1321" creationId="{6004B10B-D707-4FDA-A899-771D69F08FD2}"/>
          </ac:spMkLst>
        </pc:spChg>
        <pc:spChg chg="mod">
          <ac:chgData name="Zi yi Zhang (Chinasoft Shanghai)" userId="889434de-a257-482e-b37a-310609d597e0" providerId="ADAL" clId="{EE53F019-DD0D-4CD1-9461-B71B54998A72}" dt="2022-09-05T13:54:44.924" v="1987"/>
          <ac:spMkLst>
            <pc:docMk/>
            <pc:sldMk cId="551306254" sldId="339"/>
            <ac:spMk id="1323" creationId="{21443330-AD07-42D0-B910-EA9936A9D9B7}"/>
          </ac:spMkLst>
        </pc:spChg>
        <pc:spChg chg="mod">
          <ac:chgData name="Zi yi Zhang (Chinasoft Shanghai)" userId="889434de-a257-482e-b37a-310609d597e0" providerId="ADAL" clId="{EE53F019-DD0D-4CD1-9461-B71B54998A72}" dt="2022-09-05T13:54:44.938" v="1991"/>
          <ac:spMkLst>
            <pc:docMk/>
            <pc:sldMk cId="551306254" sldId="339"/>
            <ac:spMk id="1326" creationId="{44D5AFFB-4766-4C05-9094-1407276C735E}"/>
          </ac:spMkLst>
        </pc:spChg>
        <pc:spChg chg="mod">
          <ac:chgData name="Zi yi Zhang (Chinasoft Shanghai)" userId="889434de-a257-482e-b37a-310609d597e0" providerId="ADAL" clId="{EE53F019-DD0D-4CD1-9461-B71B54998A72}" dt="2022-09-05T13:54:44.950" v="1995"/>
          <ac:spMkLst>
            <pc:docMk/>
            <pc:sldMk cId="551306254" sldId="339"/>
            <ac:spMk id="1327" creationId="{02BA9905-0D71-410F-8A31-00D56D78883F}"/>
          </ac:spMkLst>
        </pc:spChg>
        <pc:spChg chg="mod">
          <ac:chgData name="Zi yi Zhang (Chinasoft Shanghai)" userId="889434de-a257-482e-b37a-310609d597e0" providerId="ADAL" clId="{EE53F019-DD0D-4CD1-9461-B71B54998A72}" dt="2022-09-05T13:54:44.962" v="1999"/>
          <ac:spMkLst>
            <pc:docMk/>
            <pc:sldMk cId="551306254" sldId="339"/>
            <ac:spMk id="1330" creationId="{6D1E7582-7E04-427F-A6ED-BCCE1672C508}"/>
          </ac:spMkLst>
        </pc:spChg>
        <pc:spChg chg="mod">
          <ac:chgData name="Zi yi Zhang (Chinasoft Shanghai)" userId="889434de-a257-482e-b37a-310609d597e0" providerId="ADAL" clId="{EE53F019-DD0D-4CD1-9461-B71B54998A72}" dt="2022-09-05T13:54:44.974" v="2003"/>
          <ac:spMkLst>
            <pc:docMk/>
            <pc:sldMk cId="551306254" sldId="339"/>
            <ac:spMk id="1331" creationId="{75C7F7B6-CEA2-4437-9D49-9ECDB542A265}"/>
          </ac:spMkLst>
        </pc:spChg>
        <pc:spChg chg="mod">
          <ac:chgData name="Zi yi Zhang (Chinasoft Shanghai)" userId="889434de-a257-482e-b37a-310609d597e0" providerId="ADAL" clId="{EE53F019-DD0D-4CD1-9461-B71B54998A72}" dt="2022-09-05T13:54:44.990" v="2007"/>
          <ac:spMkLst>
            <pc:docMk/>
            <pc:sldMk cId="551306254" sldId="339"/>
            <ac:spMk id="1332" creationId="{3210BC95-68BE-433E-995B-2303E36FC3A0}"/>
          </ac:spMkLst>
        </pc:spChg>
        <pc:spChg chg="mod">
          <ac:chgData name="Zi yi Zhang (Chinasoft Shanghai)" userId="889434de-a257-482e-b37a-310609d597e0" providerId="ADAL" clId="{EE53F019-DD0D-4CD1-9461-B71B54998A72}" dt="2022-09-05T13:54:45.006" v="2011"/>
          <ac:spMkLst>
            <pc:docMk/>
            <pc:sldMk cId="551306254" sldId="339"/>
            <ac:spMk id="1333" creationId="{4CD4C7EE-1205-4E05-B93E-3E14981EBE52}"/>
          </ac:spMkLst>
        </pc:spChg>
        <pc:spChg chg="mod">
          <ac:chgData name="Zi yi Zhang (Chinasoft Shanghai)" userId="889434de-a257-482e-b37a-310609d597e0" providerId="ADAL" clId="{EE53F019-DD0D-4CD1-9461-B71B54998A72}" dt="2022-09-05T13:54:45.020" v="2015"/>
          <ac:spMkLst>
            <pc:docMk/>
            <pc:sldMk cId="551306254" sldId="339"/>
            <ac:spMk id="1334" creationId="{E6E505A8-9BF8-4F79-9D54-543FEDCA4585}"/>
          </ac:spMkLst>
        </pc:spChg>
        <pc:spChg chg="mod">
          <ac:chgData name="Zi yi Zhang (Chinasoft Shanghai)" userId="889434de-a257-482e-b37a-310609d597e0" providerId="ADAL" clId="{EE53F019-DD0D-4CD1-9461-B71B54998A72}" dt="2022-09-05T13:54:45.032" v="2019"/>
          <ac:spMkLst>
            <pc:docMk/>
            <pc:sldMk cId="551306254" sldId="339"/>
            <ac:spMk id="1335" creationId="{268D2977-A984-459E-B26B-6C5663CE923E}"/>
          </ac:spMkLst>
        </pc:spChg>
        <pc:spChg chg="mod">
          <ac:chgData name="Zi yi Zhang (Chinasoft Shanghai)" userId="889434de-a257-482e-b37a-310609d597e0" providerId="ADAL" clId="{EE53F019-DD0D-4CD1-9461-B71B54998A72}" dt="2022-09-05T13:54:45.044" v="2023"/>
          <ac:spMkLst>
            <pc:docMk/>
            <pc:sldMk cId="551306254" sldId="339"/>
            <ac:spMk id="1336" creationId="{E4318801-708D-4D3D-8A2E-D04AF2875EA6}"/>
          </ac:spMkLst>
        </pc:spChg>
        <pc:spChg chg="mod">
          <ac:chgData name="Zi yi Zhang (Chinasoft Shanghai)" userId="889434de-a257-482e-b37a-310609d597e0" providerId="ADAL" clId="{EE53F019-DD0D-4CD1-9461-B71B54998A72}" dt="2022-09-05T13:54:45.057" v="2027"/>
          <ac:spMkLst>
            <pc:docMk/>
            <pc:sldMk cId="551306254" sldId="339"/>
            <ac:spMk id="1337" creationId="{4BE5A2C7-176C-41B2-8641-6205382F6EC4}"/>
          </ac:spMkLst>
        </pc:spChg>
        <pc:spChg chg="mod">
          <ac:chgData name="Zi yi Zhang (Chinasoft Shanghai)" userId="889434de-a257-482e-b37a-310609d597e0" providerId="ADAL" clId="{EE53F019-DD0D-4CD1-9461-B71B54998A72}" dt="2022-09-05T13:54:45.067" v="2031"/>
          <ac:spMkLst>
            <pc:docMk/>
            <pc:sldMk cId="551306254" sldId="339"/>
            <ac:spMk id="1338" creationId="{7B0C87F2-61C1-4889-81FA-FE87818EBAB4}"/>
          </ac:spMkLst>
        </pc:spChg>
        <pc:spChg chg="mod">
          <ac:chgData name="Zi yi Zhang (Chinasoft Shanghai)" userId="889434de-a257-482e-b37a-310609d597e0" providerId="ADAL" clId="{EE53F019-DD0D-4CD1-9461-B71B54998A72}" dt="2022-09-05T13:54:45.080" v="2035"/>
          <ac:spMkLst>
            <pc:docMk/>
            <pc:sldMk cId="551306254" sldId="339"/>
            <ac:spMk id="1339" creationId="{AFB0B1C9-02D4-432F-BC4F-9F93189EDB34}"/>
          </ac:spMkLst>
        </pc:spChg>
        <pc:spChg chg="mod">
          <ac:chgData name="Zi yi Zhang (Chinasoft Shanghai)" userId="889434de-a257-482e-b37a-310609d597e0" providerId="ADAL" clId="{EE53F019-DD0D-4CD1-9461-B71B54998A72}" dt="2022-09-05T13:54:45.093" v="2039"/>
          <ac:spMkLst>
            <pc:docMk/>
            <pc:sldMk cId="551306254" sldId="339"/>
            <ac:spMk id="1340" creationId="{4E51A33C-DB68-43B6-A490-0A6FDE70E1E3}"/>
          </ac:spMkLst>
        </pc:spChg>
        <pc:spChg chg="mod">
          <ac:chgData name="Zi yi Zhang (Chinasoft Shanghai)" userId="889434de-a257-482e-b37a-310609d597e0" providerId="ADAL" clId="{EE53F019-DD0D-4CD1-9461-B71B54998A72}" dt="2022-09-05T13:54:45.107" v="2043"/>
          <ac:spMkLst>
            <pc:docMk/>
            <pc:sldMk cId="551306254" sldId="339"/>
            <ac:spMk id="1341" creationId="{C889B4E4-F7D2-4A1B-8514-C59114C76372}"/>
          </ac:spMkLst>
        </pc:spChg>
        <pc:spChg chg="mod">
          <ac:chgData name="Zi yi Zhang (Chinasoft Shanghai)" userId="889434de-a257-482e-b37a-310609d597e0" providerId="ADAL" clId="{EE53F019-DD0D-4CD1-9461-B71B54998A72}" dt="2022-09-05T13:54:43.663" v="1583"/>
          <ac:spMkLst>
            <pc:docMk/>
            <pc:sldMk cId="551306254" sldId="339"/>
            <ac:spMk id="1345" creationId="{F4B46C44-D673-6B3F-76C7-7F54CEC2737C}"/>
          </ac:spMkLst>
        </pc:spChg>
        <pc:spChg chg="mod">
          <ac:chgData name="Zi yi Zhang (Chinasoft Shanghai)" userId="889434de-a257-482e-b37a-310609d597e0" providerId="ADAL" clId="{EE53F019-DD0D-4CD1-9461-B71B54998A72}" dt="2022-09-05T13:54:42.140" v="659"/>
          <ac:spMkLst>
            <pc:docMk/>
            <pc:sldMk cId="551306254" sldId="339"/>
            <ac:spMk id="1346" creationId="{D5DF45D0-C701-48AB-9E39-69D2A6BA4C1B}"/>
          </ac:spMkLst>
        </pc:spChg>
        <pc:spChg chg="mod">
          <ac:chgData name="Zi yi Zhang (Chinasoft Shanghai)" userId="889434de-a257-482e-b37a-310609d597e0" providerId="ADAL" clId="{EE53F019-DD0D-4CD1-9461-B71B54998A72}" dt="2022-09-05T13:54:42.143" v="663"/>
          <ac:spMkLst>
            <pc:docMk/>
            <pc:sldMk cId="551306254" sldId="339"/>
            <ac:spMk id="1347" creationId="{33D3019F-3180-40C8-957F-9BD212D5C64E}"/>
          </ac:spMkLst>
        </pc:spChg>
        <pc:spChg chg="mod">
          <ac:chgData name="Zi yi Zhang (Chinasoft Shanghai)" userId="889434de-a257-482e-b37a-310609d597e0" providerId="ADAL" clId="{EE53F019-DD0D-4CD1-9461-B71B54998A72}" dt="2022-09-05T13:54:42.146" v="667"/>
          <ac:spMkLst>
            <pc:docMk/>
            <pc:sldMk cId="551306254" sldId="339"/>
            <ac:spMk id="1349" creationId="{FD4EA531-0A6D-497A-8E15-A63B5B1E8163}"/>
          </ac:spMkLst>
        </pc:spChg>
        <pc:spChg chg="mod">
          <ac:chgData name="Zi yi Zhang (Chinasoft Shanghai)" userId="889434de-a257-482e-b37a-310609d597e0" providerId="ADAL" clId="{EE53F019-DD0D-4CD1-9461-B71B54998A72}" dt="2022-09-05T13:54:42.148" v="671"/>
          <ac:spMkLst>
            <pc:docMk/>
            <pc:sldMk cId="551306254" sldId="339"/>
            <ac:spMk id="1351" creationId="{443D1472-FA6F-4CF2-B88A-7E2CC1129F9F}"/>
          </ac:spMkLst>
        </pc:spChg>
        <pc:spChg chg="mod">
          <ac:chgData name="Zi yi Zhang (Chinasoft Shanghai)" userId="889434de-a257-482e-b37a-310609d597e0" providerId="ADAL" clId="{EE53F019-DD0D-4CD1-9461-B71B54998A72}" dt="2022-09-05T13:54:42.151" v="675"/>
          <ac:spMkLst>
            <pc:docMk/>
            <pc:sldMk cId="551306254" sldId="339"/>
            <ac:spMk id="1352" creationId="{ADDF3968-BBBD-4911-B4DD-BC7C65B518F9}"/>
          </ac:spMkLst>
        </pc:spChg>
        <pc:spChg chg="mod">
          <ac:chgData name="Zi yi Zhang (Chinasoft Shanghai)" userId="889434de-a257-482e-b37a-310609d597e0" providerId="ADAL" clId="{EE53F019-DD0D-4CD1-9461-B71B54998A72}" dt="2022-09-05T13:54:42.153" v="679"/>
          <ac:spMkLst>
            <pc:docMk/>
            <pc:sldMk cId="551306254" sldId="339"/>
            <ac:spMk id="1353" creationId="{B31662DA-BCE0-4C57-8EB3-3DB684885C2B}"/>
          </ac:spMkLst>
        </pc:spChg>
        <pc:spChg chg="mod">
          <ac:chgData name="Zi yi Zhang (Chinasoft Shanghai)" userId="889434de-a257-482e-b37a-310609d597e0" providerId="ADAL" clId="{EE53F019-DD0D-4CD1-9461-B71B54998A72}" dt="2022-09-05T13:54:42.156" v="683"/>
          <ac:spMkLst>
            <pc:docMk/>
            <pc:sldMk cId="551306254" sldId="339"/>
            <ac:spMk id="1354" creationId="{F4E41793-4C82-42BB-BD96-63E74A919DEC}"/>
          </ac:spMkLst>
        </pc:spChg>
        <pc:spChg chg="mod">
          <ac:chgData name="Zi yi Zhang (Chinasoft Shanghai)" userId="889434de-a257-482e-b37a-310609d597e0" providerId="ADAL" clId="{EE53F019-DD0D-4CD1-9461-B71B54998A72}" dt="2022-09-05T13:54:42.159" v="687"/>
          <ac:spMkLst>
            <pc:docMk/>
            <pc:sldMk cId="551306254" sldId="339"/>
            <ac:spMk id="1355" creationId="{CB715DC4-F479-4F35-A1A6-E9EA80F12C51}"/>
          </ac:spMkLst>
        </pc:spChg>
        <pc:spChg chg="mod">
          <ac:chgData name="Zi yi Zhang (Chinasoft Shanghai)" userId="889434de-a257-482e-b37a-310609d597e0" providerId="ADAL" clId="{EE53F019-DD0D-4CD1-9461-B71B54998A72}" dt="2022-09-05T13:54:42.162" v="691"/>
          <ac:spMkLst>
            <pc:docMk/>
            <pc:sldMk cId="551306254" sldId="339"/>
            <ac:spMk id="1356" creationId="{188D6A6D-ADB7-4B0E-BE51-D867A0A6D882}"/>
          </ac:spMkLst>
        </pc:spChg>
        <pc:spChg chg="mod">
          <ac:chgData name="Zi yi Zhang (Chinasoft Shanghai)" userId="889434de-a257-482e-b37a-310609d597e0" providerId="ADAL" clId="{EE53F019-DD0D-4CD1-9461-B71B54998A72}" dt="2022-09-05T13:54:42.164" v="695"/>
          <ac:spMkLst>
            <pc:docMk/>
            <pc:sldMk cId="551306254" sldId="339"/>
            <ac:spMk id="1357" creationId="{ABA657AF-0353-4E5E-B989-8180A8ED5E90}"/>
          </ac:spMkLst>
        </pc:spChg>
        <pc:spChg chg="mod">
          <ac:chgData name="Zi yi Zhang (Chinasoft Shanghai)" userId="889434de-a257-482e-b37a-310609d597e0" providerId="ADAL" clId="{EE53F019-DD0D-4CD1-9461-B71B54998A72}" dt="2022-09-05T13:54:42.167" v="699"/>
          <ac:spMkLst>
            <pc:docMk/>
            <pc:sldMk cId="551306254" sldId="339"/>
            <ac:spMk id="1358" creationId="{65C8E1AD-E394-4D7F-9477-A7FD741F64A0}"/>
          </ac:spMkLst>
        </pc:spChg>
        <pc:spChg chg="mod">
          <ac:chgData name="Zi yi Zhang (Chinasoft Shanghai)" userId="889434de-a257-482e-b37a-310609d597e0" providerId="ADAL" clId="{EE53F019-DD0D-4CD1-9461-B71B54998A72}" dt="2022-09-05T13:54:42.170" v="703"/>
          <ac:spMkLst>
            <pc:docMk/>
            <pc:sldMk cId="551306254" sldId="339"/>
            <ac:spMk id="1359" creationId="{F4AF0AB2-3F17-450D-8602-D3DED158625D}"/>
          </ac:spMkLst>
        </pc:spChg>
        <pc:spChg chg="mod">
          <ac:chgData name="Zi yi Zhang (Chinasoft Shanghai)" userId="889434de-a257-482e-b37a-310609d597e0" providerId="ADAL" clId="{EE53F019-DD0D-4CD1-9461-B71B54998A72}" dt="2022-09-05T13:54:42.173" v="707"/>
          <ac:spMkLst>
            <pc:docMk/>
            <pc:sldMk cId="551306254" sldId="339"/>
            <ac:spMk id="1360" creationId="{670034F0-883E-43CD-AD2F-7AE49A102138}"/>
          </ac:spMkLst>
        </pc:spChg>
        <pc:spChg chg="mod">
          <ac:chgData name="Zi yi Zhang (Chinasoft Shanghai)" userId="889434de-a257-482e-b37a-310609d597e0" providerId="ADAL" clId="{EE53F019-DD0D-4CD1-9461-B71B54998A72}" dt="2022-09-05T13:54:42.176" v="711"/>
          <ac:spMkLst>
            <pc:docMk/>
            <pc:sldMk cId="551306254" sldId="339"/>
            <ac:spMk id="1361" creationId="{9B8B8E62-9D95-46DE-A144-9E1E971275EC}"/>
          </ac:spMkLst>
        </pc:spChg>
        <pc:spChg chg="mod">
          <ac:chgData name="Zi yi Zhang (Chinasoft Shanghai)" userId="889434de-a257-482e-b37a-310609d597e0" providerId="ADAL" clId="{EE53F019-DD0D-4CD1-9461-B71B54998A72}" dt="2022-09-05T13:54:42.179" v="715"/>
          <ac:spMkLst>
            <pc:docMk/>
            <pc:sldMk cId="551306254" sldId="339"/>
            <ac:spMk id="1362" creationId="{FC3D785E-5D3D-4BCD-94B9-645AA52932B8}"/>
          </ac:spMkLst>
        </pc:spChg>
        <pc:spChg chg="mod">
          <ac:chgData name="Zi yi Zhang (Chinasoft Shanghai)" userId="889434de-a257-482e-b37a-310609d597e0" providerId="ADAL" clId="{EE53F019-DD0D-4CD1-9461-B71B54998A72}" dt="2022-09-05T13:54:42.182" v="719"/>
          <ac:spMkLst>
            <pc:docMk/>
            <pc:sldMk cId="551306254" sldId="339"/>
            <ac:spMk id="1363" creationId="{132089B1-C391-41B7-AD59-15D7422738D2}"/>
          </ac:spMkLst>
        </pc:spChg>
        <pc:spChg chg="mod">
          <ac:chgData name="Zi yi Zhang (Chinasoft Shanghai)" userId="889434de-a257-482e-b37a-310609d597e0" providerId="ADAL" clId="{EE53F019-DD0D-4CD1-9461-B71B54998A72}" dt="2022-09-05T13:54:42.185" v="723"/>
          <ac:spMkLst>
            <pc:docMk/>
            <pc:sldMk cId="551306254" sldId="339"/>
            <ac:spMk id="1364" creationId="{269584AE-37BA-47DD-84C8-4E04DDDE0AA5}"/>
          </ac:spMkLst>
        </pc:spChg>
        <pc:spChg chg="mod">
          <ac:chgData name="Zi yi Zhang (Chinasoft Shanghai)" userId="889434de-a257-482e-b37a-310609d597e0" providerId="ADAL" clId="{EE53F019-DD0D-4CD1-9461-B71B54998A72}" dt="2022-09-05T13:54:43.680" v="1591" actId="947"/>
          <ac:spMkLst>
            <pc:docMk/>
            <pc:sldMk cId="551306254" sldId="339"/>
            <ac:spMk id="1365" creationId="{AA02A131-2625-CD40-D6B5-A3C1A539666B}"/>
          </ac:spMkLst>
        </pc:spChg>
        <pc:spChg chg="mod">
          <ac:chgData name="Zi yi Zhang (Chinasoft Shanghai)" userId="889434de-a257-482e-b37a-310609d597e0" providerId="ADAL" clId="{EE53F019-DD0D-4CD1-9461-B71B54998A72}" dt="2022-09-05T13:54:42.187" v="727"/>
          <ac:spMkLst>
            <pc:docMk/>
            <pc:sldMk cId="551306254" sldId="339"/>
            <ac:spMk id="1366" creationId="{F5409044-3FBE-4E0D-8EB7-9C4712046853}"/>
          </ac:spMkLst>
        </pc:spChg>
        <pc:spChg chg="mod">
          <ac:chgData name="Zi yi Zhang (Chinasoft Shanghai)" userId="889434de-a257-482e-b37a-310609d597e0" providerId="ADAL" clId="{EE53F019-DD0D-4CD1-9461-B71B54998A72}" dt="2022-09-05T13:54:42.191" v="731"/>
          <ac:spMkLst>
            <pc:docMk/>
            <pc:sldMk cId="551306254" sldId="339"/>
            <ac:spMk id="1367" creationId="{BE5E2F3E-8422-4A40-9048-14D1EA2F2797}"/>
          </ac:spMkLst>
        </pc:spChg>
        <pc:spChg chg="mod">
          <ac:chgData name="Zi yi Zhang (Chinasoft Shanghai)" userId="889434de-a257-482e-b37a-310609d597e0" providerId="ADAL" clId="{EE53F019-DD0D-4CD1-9461-B71B54998A72}" dt="2022-09-05T13:54:42.195" v="735"/>
          <ac:spMkLst>
            <pc:docMk/>
            <pc:sldMk cId="551306254" sldId="339"/>
            <ac:spMk id="1368" creationId="{20789D76-FD2D-4850-8851-CB53C4F54C13}"/>
          </ac:spMkLst>
        </pc:spChg>
        <pc:spChg chg="mod">
          <ac:chgData name="Zi yi Zhang (Chinasoft Shanghai)" userId="889434de-a257-482e-b37a-310609d597e0" providerId="ADAL" clId="{EE53F019-DD0D-4CD1-9461-B71B54998A72}" dt="2022-09-05T13:54:42.197" v="739"/>
          <ac:spMkLst>
            <pc:docMk/>
            <pc:sldMk cId="551306254" sldId="339"/>
            <ac:spMk id="1369" creationId="{B6F786F0-64EA-4A6F-9D9A-8AB88C210E5C}"/>
          </ac:spMkLst>
        </pc:spChg>
        <pc:spChg chg="mod">
          <ac:chgData name="Zi yi Zhang (Chinasoft Shanghai)" userId="889434de-a257-482e-b37a-310609d597e0" providerId="ADAL" clId="{EE53F019-DD0D-4CD1-9461-B71B54998A72}" dt="2022-09-05T13:54:42.200" v="743"/>
          <ac:spMkLst>
            <pc:docMk/>
            <pc:sldMk cId="551306254" sldId="339"/>
            <ac:spMk id="1370" creationId="{6660C1FB-BC33-45F6-BD08-7E757E86A74D}"/>
          </ac:spMkLst>
        </pc:spChg>
        <pc:spChg chg="mod">
          <ac:chgData name="Zi yi Zhang (Chinasoft Shanghai)" userId="889434de-a257-482e-b37a-310609d597e0" providerId="ADAL" clId="{EE53F019-DD0D-4CD1-9461-B71B54998A72}" dt="2022-09-05T13:54:42.203" v="747"/>
          <ac:spMkLst>
            <pc:docMk/>
            <pc:sldMk cId="551306254" sldId="339"/>
            <ac:spMk id="1371" creationId="{4BADC5EE-CAE9-41FF-B84E-2CD95E0F10DC}"/>
          </ac:spMkLst>
        </pc:spChg>
        <pc:spChg chg="mod">
          <ac:chgData name="Zi yi Zhang (Chinasoft Shanghai)" userId="889434de-a257-482e-b37a-310609d597e0" providerId="ADAL" clId="{EE53F019-DD0D-4CD1-9461-B71B54998A72}" dt="2022-09-05T13:54:42.206" v="751"/>
          <ac:spMkLst>
            <pc:docMk/>
            <pc:sldMk cId="551306254" sldId="339"/>
            <ac:spMk id="1372" creationId="{ED8AA0D7-25EA-47C9-A203-B5C7894D2F9B}"/>
          </ac:spMkLst>
        </pc:spChg>
        <pc:spChg chg="mod">
          <ac:chgData name="Zi yi Zhang (Chinasoft Shanghai)" userId="889434de-a257-482e-b37a-310609d597e0" providerId="ADAL" clId="{EE53F019-DD0D-4CD1-9461-B71B54998A72}" dt="2022-09-05T13:54:42.210" v="755"/>
          <ac:spMkLst>
            <pc:docMk/>
            <pc:sldMk cId="551306254" sldId="339"/>
            <ac:spMk id="1373" creationId="{6AD89ACA-BF37-4CAB-974E-841063F0F006}"/>
          </ac:spMkLst>
        </pc:spChg>
        <pc:spChg chg="mod">
          <ac:chgData name="Zi yi Zhang (Chinasoft Shanghai)" userId="889434de-a257-482e-b37a-310609d597e0" providerId="ADAL" clId="{EE53F019-DD0D-4CD1-9461-B71B54998A72}" dt="2022-09-05T13:54:43.695" v="1599"/>
          <ac:spMkLst>
            <pc:docMk/>
            <pc:sldMk cId="551306254" sldId="339"/>
            <ac:spMk id="1374" creationId="{198F1224-6949-843E-C01D-EA428492F679}"/>
          </ac:spMkLst>
        </pc:spChg>
        <pc:spChg chg="mod">
          <ac:chgData name="Zi yi Zhang (Chinasoft Shanghai)" userId="889434de-a257-482e-b37a-310609d597e0" providerId="ADAL" clId="{EE53F019-DD0D-4CD1-9461-B71B54998A72}" dt="2022-09-05T13:54:42.213" v="759"/>
          <ac:spMkLst>
            <pc:docMk/>
            <pc:sldMk cId="551306254" sldId="339"/>
            <ac:spMk id="1375" creationId="{31C7E935-4598-41F7-B491-A00FCA62955F}"/>
          </ac:spMkLst>
        </pc:spChg>
        <pc:spChg chg="mod">
          <ac:chgData name="Zi yi Zhang (Chinasoft Shanghai)" userId="889434de-a257-482e-b37a-310609d597e0" providerId="ADAL" clId="{EE53F019-DD0D-4CD1-9461-B71B54998A72}" dt="2022-09-05T13:54:42.216" v="763"/>
          <ac:spMkLst>
            <pc:docMk/>
            <pc:sldMk cId="551306254" sldId="339"/>
            <ac:spMk id="1376" creationId="{6976EAB8-65D0-43B8-AD9B-AE19D4B22275}"/>
          </ac:spMkLst>
        </pc:spChg>
        <pc:spChg chg="mod">
          <ac:chgData name="Zi yi Zhang (Chinasoft Shanghai)" userId="889434de-a257-482e-b37a-310609d597e0" providerId="ADAL" clId="{EE53F019-DD0D-4CD1-9461-B71B54998A72}" dt="2022-09-05T13:54:42.219" v="767"/>
          <ac:spMkLst>
            <pc:docMk/>
            <pc:sldMk cId="551306254" sldId="339"/>
            <ac:spMk id="1378" creationId="{FA95F748-40ED-42E4-90DA-1BC9B886DB4C}"/>
          </ac:spMkLst>
        </pc:spChg>
        <pc:spChg chg="mod">
          <ac:chgData name="Zi yi Zhang (Chinasoft Shanghai)" userId="889434de-a257-482e-b37a-310609d597e0" providerId="ADAL" clId="{EE53F019-DD0D-4CD1-9461-B71B54998A72}" dt="2022-09-05T13:54:42.222" v="771"/>
          <ac:spMkLst>
            <pc:docMk/>
            <pc:sldMk cId="551306254" sldId="339"/>
            <ac:spMk id="1380" creationId="{F9BA72FB-31AD-4F50-B218-0EF928BDCB56}"/>
          </ac:spMkLst>
        </pc:spChg>
        <pc:spChg chg="mod">
          <ac:chgData name="Zi yi Zhang (Chinasoft Shanghai)" userId="889434de-a257-482e-b37a-310609d597e0" providerId="ADAL" clId="{EE53F019-DD0D-4CD1-9461-B71B54998A72}" dt="2022-09-05T13:54:42.225" v="775"/>
          <ac:spMkLst>
            <pc:docMk/>
            <pc:sldMk cId="551306254" sldId="339"/>
            <ac:spMk id="1381" creationId="{2333B372-9422-4B7D-966F-AEDCDAF63CEE}"/>
          </ac:spMkLst>
        </pc:spChg>
        <pc:spChg chg="mod">
          <ac:chgData name="Zi yi Zhang (Chinasoft Shanghai)" userId="889434de-a257-482e-b37a-310609d597e0" providerId="ADAL" clId="{EE53F019-DD0D-4CD1-9461-B71B54998A72}" dt="2022-09-05T13:54:42.228" v="779"/>
          <ac:spMkLst>
            <pc:docMk/>
            <pc:sldMk cId="551306254" sldId="339"/>
            <ac:spMk id="1382" creationId="{7A9D1819-19A0-4DF4-BE43-C737BAC3224F}"/>
          </ac:spMkLst>
        </pc:spChg>
        <pc:spChg chg="mod">
          <ac:chgData name="Zi yi Zhang (Chinasoft Shanghai)" userId="889434de-a257-482e-b37a-310609d597e0" providerId="ADAL" clId="{EE53F019-DD0D-4CD1-9461-B71B54998A72}" dt="2022-09-05T13:54:42.230" v="783"/>
          <ac:spMkLst>
            <pc:docMk/>
            <pc:sldMk cId="551306254" sldId="339"/>
            <ac:spMk id="1383" creationId="{87C132A4-9A7F-4DD0-BCA7-87C2C48B715A}"/>
          </ac:spMkLst>
        </pc:spChg>
        <pc:spChg chg="mod">
          <ac:chgData name="Zi yi Zhang (Chinasoft Shanghai)" userId="889434de-a257-482e-b37a-310609d597e0" providerId="ADAL" clId="{EE53F019-DD0D-4CD1-9461-B71B54998A72}" dt="2022-09-05T13:54:42.233" v="787"/>
          <ac:spMkLst>
            <pc:docMk/>
            <pc:sldMk cId="551306254" sldId="339"/>
            <ac:spMk id="1384" creationId="{4C55B3CF-31C7-4578-83D1-80CF30303F44}"/>
          </ac:spMkLst>
        </pc:spChg>
        <pc:spChg chg="mod">
          <ac:chgData name="Zi yi Zhang (Chinasoft Shanghai)" userId="889434de-a257-482e-b37a-310609d597e0" providerId="ADAL" clId="{EE53F019-DD0D-4CD1-9461-B71B54998A72}" dt="2022-09-05T13:54:42.236" v="791"/>
          <ac:spMkLst>
            <pc:docMk/>
            <pc:sldMk cId="551306254" sldId="339"/>
            <ac:spMk id="1385" creationId="{BDCF4DED-C879-4ABD-8E14-B123DD716929}"/>
          </ac:spMkLst>
        </pc:spChg>
        <pc:spChg chg="mod">
          <ac:chgData name="Zi yi Zhang (Chinasoft Shanghai)" userId="889434de-a257-482e-b37a-310609d597e0" providerId="ADAL" clId="{EE53F019-DD0D-4CD1-9461-B71B54998A72}" dt="2022-09-05T13:54:42.239" v="795"/>
          <ac:spMkLst>
            <pc:docMk/>
            <pc:sldMk cId="551306254" sldId="339"/>
            <ac:spMk id="1386" creationId="{8607D526-8174-40D5-9688-B5AB9F6E27AC}"/>
          </ac:spMkLst>
        </pc:spChg>
        <pc:spChg chg="mod">
          <ac:chgData name="Zi yi Zhang (Chinasoft Shanghai)" userId="889434de-a257-482e-b37a-310609d597e0" providerId="ADAL" clId="{EE53F019-DD0D-4CD1-9461-B71B54998A72}" dt="2022-09-05T13:54:42.242" v="799"/>
          <ac:spMkLst>
            <pc:docMk/>
            <pc:sldMk cId="551306254" sldId="339"/>
            <ac:spMk id="1388" creationId="{C592B7EB-AE79-4E8C-9240-77BBC7664D04}"/>
          </ac:spMkLst>
        </pc:spChg>
        <pc:spChg chg="mod">
          <ac:chgData name="Zi yi Zhang (Chinasoft Shanghai)" userId="889434de-a257-482e-b37a-310609d597e0" providerId="ADAL" clId="{EE53F019-DD0D-4CD1-9461-B71B54998A72}" dt="2022-09-05T13:54:42.245" v="803"/>
          <ac:spMkLst>
            <pc:docMk/>
            <pc:sldMk cId="551306254" sldId="339"/>
            <ac:spMk id="1390" creationId="{D8224340-C71B-4EA0-BE36-4BCDE1938A70}"/>
          </ac:spMkLst>
        </pc:spChg>
        <pc:spChg chg="mod">
          <ac:chgData name="Zi yi Zhang (Chinasoft Shanghai)" userId="889434de-a257-482e-b37a-310609d597e0" providerId="ADAL" clId="{EE53F019-DD0D-4CD1-9461-B71B54998A72}" dt="2022-09-05T13:54:42.247" v="807"/>
          <ac:spMkLst>
            <pc:docMk/>
            <pc:sldMk cId="551306254" sldId="339"/>
            <ac:spMk id="1391" creationId="{CB5DF2EB-1A03-41A3-9406-CE8ABFE36A9A}"/>
          </ac:spMkLst>
        </pc:spChg>
        <pc:spChg chg="mod">
          <ac:chgData name="Zi yi Zhang (Chinasoft Shanghai)" userId="889434de-a257-482e-b37a-310609d597e0" providerId="ADAL" clId="{EE53F019-DD0D-4CD1-9461-B71B54998A72}" dt="2022-09-05T13:54:42.250" v="811"/>
          <ac:spMkLst>
            <pc:docMk/>
            <pc:sldMk cId="551306254" sldId="339"/>
            <ac:spMk id="1392" creationId="{672A555B-2927-44F4-AFA7-03135354E006}"/>
          </ac:spMkLst>
        </pc:spChg>
        <pc:spChg chg="mod">
          <ac:chgData name="Zi yi Zhang (Chinasoft Shanghai)" userId="889434de-a257-482e-b37a-310609d597e0" providerId="ADAL" clId="{EE53F019-DD0D-4CD1-9461-B71B54998A72}" dt="2022-09-05T13:54:42.252" v="815"/>
          <ac:spMkLst>
            <pc:docMk/>
            <pc:sldMk cId="551306254" sldId="339"/>
            <ac:spMk id="1393" creationId="{5B1B58B5-A8C9-43E3-97B2-67EE200A78D5}"/>
          </ac:spMkLst>
        </pc:spChg>
        <pc:spChg chg="mod">
          <ac:chgData name="Zi yi Zhang (Chinasoft Shanghai)" userId="889434de-a257-482e-b37a-310609d597e0" providerId="ADAL" clId="{EE53F019-DD0D-4CD1-9461-B71B54998A72}" dt="2022-09-05T13:54:42.256" v="819"/>
          <ac:spMkLst>
            <pc:docMk/>
            <pc:sldMk cId="551306254" sldId="339"/>
            <ac:spMk id="1395" creationId="{FF7E874B-CF69-470B-9D50-EA96AA0B942D}"/>
          </ac:spMkLst>
        </pc:spChg>
        <pc:spChg chg="mod">
          <ac:chgData name="Zi yi Zhang (Chinasoft Shanghai)" userId="889434de-a257-482e-b37a-310609d597e0" providerId="ADAL" clId="{EE53F019-DD0D-4CD1-9461-B71B54998A72}" dt="2022-09-05T13:54:42.259" v="823"/>
          <ac:spMkLst>
            <pc:docMk/>
            <pc:sldMk cId="551306254" sldId="339"/>
            <ac:spMk id="1397" creationId="{8DA7A19D-D8E5-45B4-94C8-38DCDFAF25F9}"/>
          </ac:spMkLst>
        </pc:spChg>
        <pc:spChg chg="mod">
          <ac:chgData name="Zi yi Zhang (Chinasoft Shanghai)" userId="889434de-a257-482e-b37a-310609d597e0" providerId="ADAL" clId="{EE53F019-DD0D-4CD1-9461-B71B54998A72}" dt="2022-09-05T13:54:42.262" v="827"/>
          <ac:spMkLst>
            <pc:docMk/>
            <pc:sldMk cId="551306254" sldId="339"/>
            <ac:spMk id="1398" creationId="{FDA49E81-5116-41AD-AF56-08358A7F8477}"/>
          </ac:spMkLst>
        </pc:spChg>
        <pc:spChg chg="mod">
          <ac:chgData name="Zi yi Zhang (Chinasoft Shanghai)" userId="889434de-a257-482e-b37a-310609d597e0" providerId="ADAL" clId="{EE53F019-DD0D-4CD1-9461-B71B54998A72}" dt="2022-09-05T13:54:42.265" v="831"/>
          <ac:spMkLst>
            <pc:docMk/>
            <pc:sldMk cId="551306254" sldId="339"/>
            <ac:spMk id="1399" creationId="{D5E86880-C9C4-4F06-BC87-97BB62A0CBE9}"/>
          </ac:spMkLst>
        </pc:spChg>
        <pc:spChg chg="mod">
          <ac:chgData name="Zi yi Zhang (Chinasoft Shanghai)" userId="889434de-a257-482e-b37a-310609d597e0" providerId="ADAL" clId="{EE53F019-DD0D-4CD1-9461-B71B54998A72}" dt="2022-09-05T13:54:42.268" v="835"/>
          <ac:spMkLst>
            <pc:docMk/>
            <pc:sldMk cId="551306254" sldId="339"/>
            <ac:spMk id="1400" creationId="{5B3F77FF-5B1B-42CA-A915-9D2C211BBDA8}"/>
          </ac:spMkLst>
        </pc:spChg>
        <pc:spChg chg="mod">
          <ac:chgData name="Zi yi Zhang (Chinasoft Shanghai)" userId="889434de-a257-482e-b37a-310609d597e0" providerId="ADAL" clId="{EE53F019-DD0D-4CD1-9461-B71B54998A72}" dt="2022-09-05T13:54:42.272" v="839"/>
          <ac:spMkLst>
            <pc:docMk/>
            <pc:sldMk cId="551306254" sldId="339"/>
            <ac:spMk id="1401" creationId="{F16D50CD-ABCD-4DB0-8B5F-6A63D2584A62}"/>
          </ac:spMkLst>
        </pc:spChg>
        <pc:spChg chg="mod">
          <ac:chgData name="Zi yi Zhang (Chinasoft Shanghai)" userId="889434de-a257-482e-b37a-310609d597e0" providerId="ADAL" clId="{EE53F019-DD0D-4CD1-9461-B71B54998A72}" dt="2022-09-05T13:54:42.275" v="843"/>
          <ac:spMkLst>
            <pc:docMk/>
            <pc:sldMk cId="551306254" sldId="339"/>
            <ac:spMk id="1402" creationId="{F5FAB8EE-8DEB-4379-997D-4F52B986A4CB}"/>
          </ac:spMkLst>
        </pc:spChg>
        <pc:spChg chg="mod">
          <ac:chgData name="Zi yi Zhang (Chinasoft Shanghai)" userId="889434de-a257-482e-b37a-310609d597e0" providerId="ADAL" clId="{EE53F019-DD0D-4CD1-9461-B71B54998A72}" dt="2022-09-05T13:54:42.277" v="847"/>
          <ac:spMkLst>
            <pc:docMk/>
            <pc:sldMk cId="551306254" sldId="339"/>
            <ac:spMk id="1403" creationId="{FD5128BA-4C99-4F8E-883F-106C2F7BC0F0}"/>
          </ac:spMkLst>
        </pc:spChg>
        <pc:spChg chg="mod">
          <ac:chgData name="Zi yi Zhang (Chinasoft Shanghai)" userId="889434de-a257-482e-b37a-310609d597e0" providerId="ADAL" clId="{EE53F019-DD0D-4CD1-9461-B71B54998A72}" dt="2022-09-05T13:54:42.280" v="851"/>
          <ac:spMkLst>
            <pc:docMk/>
            <pc:sldMk cId="551306254" sldId="339"/>
            <ac:spMk id="1404" creationId="{47A2ABDA-50A6-49AC-9F5C-EAC805343D70}"/>
          </ac:spMkLst>
        </pc:spChg>
        <pc:spChg chg="mod">
          <ac:chgData name="Zi yi Zhang (Chinasoft Shanghai)" userId="889434de-a257-482e-b37a-310609d597e0" providerId="ADAL" clId="{EE53F019-DD0D-4CD1-9461-B71B54998A72}" dt="2022-09-05T13:54:42.283" v="855"/>
          <ac:spMkLst>
            <pc:docMk/>
            <pc:sldMk cId="551306254" sldId="339"/>
            <ac:spMk id="1405" creationId="{99157B2C-AED8-466D-A487-79CBAD15B2EA}"/>
          </ac:spMkLst>
        </pc:spChg>
        <pc:spChg chg="mod">
          <ac:chgData name="Zi yi Zhang (Chinasoft Shanghai)" userId="889434de-a257-482e-b37a-310609d597e0" providerId="ADAL" clId="{EE53F019-DD0D-4CD1-9461-B71B54998A72}" dt="2022-09-05T13:54:42.287" v="859"/>
          <ac:spMkLst>
            <pc:docMk/>
            <pc:sldMk cId="551306254" sldId="339"/>
            <ac:spMk id="1406" creationId="{A6462DD2-B53A-4A28-B6D0-C377D304392D}"/>
          </ac:spMkLst>
        </pc:spChg>
        <pc:spChg chg="mod">
          <ac:chgData name="Zi yi Zhang (Chinasoft Shanghai)" userId="889434de-a257-482e-b37a-310609d597e0" providerId="ADAL" clId="{EE53F019-DD0D-4CD1-9461-B71B54998A72}" dt="2022-09-05T13:54:42.290" v="863"/>
          <ac:spMkLst>
            <pc:docMk/>
            <pc:sldMk cId="551306254" sldId="339"/>
            <ac:spMk id="1407" creationId="{B53EBD57-1329-427C-8A6A-6FAD30C0488D}"/>
          </ac:spMkLst>
        </pc:spChg>
        <pc:spChg chg="mod">
          <ac:chgData name="Zi yi Zhang (Chinasoft Shanghai)" userId="889434de-a257-482e-b37a-310609d597e0" providerId="ADAL" clId="{EE53F019-DD0D-4CD1-9461-B71B54998A72}" dt="2022-09-05T13:54:42.293" v="867"/>
          <ac:spMkLst>
            <pc:docMk/>
            <pc:sldMk cId="551306254" sldId="339"/>
            <ac:spMk id="1408" creationId="{65027AE8-7D72-450D-8027-9DA1A9BD6C8E}"/>
          </ac:spMkLst>
        </pc:spChg>
        <pc:spChg chg="mod">
          <ac:chgData name="Zi yi Zhang (Chinasoft Shanghai)" userId="889434de-a257-482e-b37a-310609d597e0" providerId="ADAL" clId="{EE53F019-DD0D-4CD1-9461-B71B54998A72}" dt="2022-09-05T13:54:42.296" v="871"/>
          <ac:spMkLst>
            <pc:docMk/>
            <pc:sldMk cId="551306254" sldId="339"/>
            <ac:spMk id="1409" creationId="{417C351F-CB2A-41D5-A2CE-7EEEB03BB629}"/>
          </ac:spMkLst>
        </pc:spChg>
        <pc:spChg chg="mod">
          <ac:chgData name="Zi yi Zhang (Chinasoft Shanghai)" userId="889434de-a257-482e-b37a-310609d597e0" providerId="ADAL" clId="{EE53F019-DD0D-4CD1-9461-B71B54998A72}" dt="2022-09-05T13:54:42.299" v="875"/>
          <ac:spMkLst>
            <pc:docMk/>
            <pc:sldMk cId="551306254" sldId="339"/>
            <ac:spMk id="1410" creationId="{F16C90E4-B3B0-4521-93C5-A061AF956835}"/>
          </ac:spMkLst>
        </pc:spChg>
        <pc:spChg chg="mod">
          <ac:chgData name="Zi yi Zhang (Chinasoft Shanghai)" userId="889434de-a257-482e-b37a-310609d597e0" providerId="ADAL" clId="{EE53F019-DD0D-4CD1-9461-B71B54998A72}" dt="2022-09-05T13:54:42.302" v="879"/>
          <ac:spMkLst>
            <pc:docMk/>
            <pc:sldMk cId="551306254" sldId="339"/>
            <ac:spMk id="1411" creationId="{0C78E3E7-40CA-4CDC-9B85-CFE72BDEE920}"/>
          </ac:spMkLst>
        </pc:spChg>
        <pc:spChg chg="mod">
          <ac:chgData name="Zi yi Zhang (Chinasoft Shanghai)" userId="889434de-a257-482e-b37a-310609d597e0" providerId="ADAL" clId="{EE53F019-DD0D-4CD1-9461-B71B54998A72}" dt="2022-09-05T13:54:42.305" v="883"/>
          <ac:spMkLst>
            <pc:docMk/>
            <pc:sldMk cId="551306254" sldId="339"/>
            <ac:spMk id="1412" creationId="{1E69D162-1ED8-4295-AE7A-8241DD6AF775}"/>
          </ac:spMkLst>
        </pc:spChg>
        <pc:spChg chg="mod">
          <ac:chgData name="Zi yi Zhang (Chinasoft Shanghai)" userId="889434de-a257-482e-b37a-310609d597e0" providerId="ADAL" clId="{EE53F019-DD0D-4CD1-9461-B71B54998A72}" dt="2022-09-05T13:54:42.308" v="887"/>
          <ac:spMkLst>
            <pc:docMk/>
            <pc:sldMk cId="551306254" sldId="339"/>
            <ac:spMk id="1414" creationId="{4B4B8BCF-3A42-45E5-B454-25346B982302}"/>
          </ac:spMkLst>
        </pc:spChg>
        <pc:spChg chg="mod">
          <ac:chgData name="Zi yi Zhang (Chinasoft Shanghai)" userId="889434de-a257-482e-b37a-310609d597e0" providerId="ADAL" clId="{EE53F019-DD0D-4CD1-9461-B71B54998A72}" dt="2022-09-05T13:54:42.312" v="891"/>
          <ac:spMkLst>
            <pc:docMk/>
            <pc:sldMk cId="551306254" sldId="339"/>
            <ac:spMk id="1416" creationId="{F9DF0696-09DF-4A72-897A-2AC6C4B4CD05}"/>
          </ac:spMkLst>
        </pc:spChg>
        <pc:spChg chg="mod">
          <ac:chgData name="Zi yi Zhang (Chinasoft Shanghai)" userId="889434de-a257-482e-b37a-310609d597e0" providerId="ADAL" clId="{EE53F019-DD0D-4CD1-9461-B71B54998A72}" dt="2022-09-05T13:54:42.314" v="895"/>
          <ac:spMkLst>
            <pc:docMk/>
            <pc:sldMk cId="551306254" sldId="339"/>
            <ac:spMk id="1418" creationId="{494AB2E9-F6F6-4598-B2D5-A887550EE939}"/>
          </ac:spMkLst>
        </pc:spChg>
        <pc:spChg chg="mod">
          <ac:chgData name="Zi yi Zhang (Chinasoft Shanghai)" userId="889434de-a257-482e-b37a-310609d597e0" providerId="ADAL" clId="{EE53F019-DD0D-4CD1-9461-B71B54998A72}" dt="2022-09-05T13:54:42.317" v="899"/>
          <ac:spMkLst>
            <pc:docMk/>
            <pc:sldMk cId="551306254" sldId="339"/>
            <ac:spMk id="1420" creationId="{AE2578FF-69AF-4855-95C3-3AAF95963B31}"/>
          </ac:spMkLst>
        </pc:spChg>
        <pc:spChg chg="mod">
          <ac:chgData name="Zi yi Zhang (Chinasoft Shanghai)" userId="889434de-a257-482e-b37a-310609d597e0" providerId="ADAL" clId="{EE53F019-DD0D-4CD1-9461-B71B54998A72}" dt="2022-09-05T13:54:42.321" v="903"/>
          <ac:spMkLst>
            <pc:docMk/>
            <pc:sldMk cId="551306254" sldId="339"/>
            <ac:spMk id="1421" creationId="{A1AE5D1B-088E-4581-9948-C4DBEACDE559}"/>
          </ac:spMkLst>
        </pc:spChg>
        <pc:spChg chg="mod">
          <ac:chgData name="Zi yi Zhang (Chinasoft Shanghai)" userId="889434de-a257-482e-b37a-310609d597e0" providerId="ADAL" clId="{EE53F019-DD0D-4CD1-9461-B71B54998A72}" dt="2022-09-05T13:54:42.324" v="907"/>
          <ac:spMkLst>
            <pc:docMk/>
            <pc:sldMk cId="551306254" sldId="339"/>
            <ac:spMk id="1422" creationId="{7D0EBF75-CE47-46CA-9954-A6D7EB9CABAB}"/>
          </ac:spMkLst>
        </pc:spChg>
        <pc:spChg chg="mod">
          <ac:chgData name="Zi yi Zhang (Chinasoft Shanghai)" userId="889434de-a257-482e-b37a-310609d597e0" providerId="ADAL" clId="{EE53F019-DD0D-4CD1-9461-B71B54998A72}" dt="2022-09-05T13:54:42.327" v="911"/>
          <ac:spMkLst>
            <pc:docMk/>
            <pc:sldMk cId="551306254" sldId="339"/>
            <ac:spMk id="1423" creationId="{2BD25BEF-BF37-4CC7-9C14-BAB3116E4185}"/>
          </ac:spMkLst>
        </pc:spChg>
        <pc:spChg chg="mod">
          <ac:chgData name="Zi yi Zhang (Chinasoft Shanghai)" userId="889434de-a257-482e-b37a-310609d597e0" providerId="ADAL" clId="{EE53F019-DD0D-4CD1-9461-B71B54998A72}" dt="2022-09-05T13:54:42.330" v="915"/>
          <ac:spMkLst>
            <pc:docMk/>
            <pc:sldMk cId="551306254" sldId="339"/>
            <ac:spMk id="1424" creationId="{85F925C0-D124-43FE-9711-8B32B569BB9F}"/>
          </ac:spMkLst>
        </pc:spChg>
        <pc:spChg chg="mod">
          <ac:chgData name="Zi yi Zhang (Chinasoft Shanghai)" userId="889434de-a257-482e-b37a-310609d597e0" providerId="ADAL" clId="{EE53F019-DD0D-4CD1-9461-B71B54998A72}" dt="2022-09-05T13:54:42.333" v="919"/>
          <ac:spMkLst>
            <pc:docMk/>
            <pc:sldMk cId="551306254" sldId="339"/>
            <ac:spMk id="1425" creationId="{C3FDDF64-D5CE-4EE2-AACF-C7E0D0F540A7}"/>
          </ac:spMkLst>
        </pc:spChg>
        <pc:spChg chg="mod">
          <ac:chgData name="Zi yi Zhang (Chinasoft Shanghai)" userId="889434de-a257-482e-b37a-310609d597e0" providerId="ADAL" clId="{EE53F019-DD0D-4CD1-9461-B71B54998A72}" dt="2022-09-05T13:54:42.337" v="923"/>
          <ac:spMkLst>
            <pc:docMk/>
            <pc:sldMk cId="551306254" sldId="339"/>
            <ac:spMk id="1426" creationId="{D3423A44-0932-48F3-B708-1A5B00147D22}"/>
          </ac:spMkLst>
        </pc:spChg>
        <pc:spChg chg="mod">
          <ac:chgData name="Zi yi Zhang (Chinasoft Shanghai)" userId="889434de-a257-482e-b37a-310609d597e0" providerId="ADAL" clId="{EE53F019-DD0D-4CD1-9461-B71B54998A72}" dt="2022-09-05T13:54:42.340" v="927"/>
          <ac:spMkLst>
            <pc:docMk/>
            <pc:sldMk cId="551306254" sldId="339"/>
            <ac:spMk id="1427" creationId="{E78C4FC0-FE81-433A-A1EF-5A376CB790EA}"/>
          </ac:spMkLst>
        </pc:spChg>
        <pc:spChg chg="mod">
          <ac:chgData name="Zi yi Zhang (Chinasoft Shanghai)" userId="889434de-a257-482e-b37a-310609d597e0" providerId="ADAL" clId="{EE53F019-DD0D-4CD1-9461-B71B54998A72}" dt="2022-09-05T13:54:42.343" v="931"/>
          <ac:spMkLst>
            <pc:docMk/>
            <pc:sldMk cId="551306254" sldId="339"/>
            <ac:spMk id="1428" creationId="{761725F0-8294-4D2B-8216-D8725C4777C4}"/>
          </ac:spMkLst>
        </pc:spChg>
        <pc:spChg chg="mod">
          <ac:chgData name="Zi yi Zhang (Chinasoft Shanghai)" userId="889434de-a257-482e-b37a-310609d597e0" providerId="ADAL" clId="{EE53F019-DD0D-4CD1-9461-B71B54998A72}" dt="2022-09-05T13:54:42.346" v="935"/>
          <ac:spMkLst>
            <pc:docMk/>
            <pc:sldMk cId="551306254" sldId="339"/>
            <ac:spMk id="1430" creationId="{0027E407-145C-4C11-86D1-F5E8B4178800}"/>
          </ac:spMkLst>
        </pc:spChg>
        <pc:spChg chg="mod">
          <ac:chgData name="Zi yi Zhang (Chinasoft Shanghai)" userId="889434de-a257-482e-b37a-310609d597e0" providerId="ADAL" clId="{EE53F019-DD0D-4CD1-9461-B71B54998A72}" dt="2022-09-05T13:54:42.350" v="939"/>
          <ac:spMkLst>
            <pc:docMk/>
            <pc:sldMk cId="551306254" sldId="339"/>
            <ac:spMk id="1431" creationId="{4A73E7AD-63F4-4527-A551-0EC170ED9063}"/>
          </ac:spMkLst>
        </pc:spChg>
        <pc:spChg chg="mod">
          <ac:chgData name="Zi yi Zhang (Chinasoft Shanghai)" userId="889434de-a257-482e-b37a-310609d597e0" providerId="ADAL" clId="{EE53F019-DD0D-4CD1-9461-B71B54998A72}" dt="2022-09-05T13:54:42.353" v="943"/>
          <ac:spMkLst>
            <pc:docMk/>
            <pc:sldMk cId="551306254" sldId="339"/>
            <ac:spMk id="1432" creationId="{73721C2C-05F0-4738-914D-A2301A93FCC2}"/>
          </ac:spMkLst>
        </pc:spChg>
        <pc:spChg chg="mod">
          <ac:chgData name="Zi yi Zhang (Chinasoft Shanghai)" userId="889434de-a257-482e-b37a-310609d597e0" providerId="ADAL" clId="{EE53F019-DD0D-4CD1-9461-B71B54998A72}" dt="2022-09-05T13:54:42.356" v="947"/>
          <ac:spMkLst>
            <pc:docMk/>
            <pc:sldMk cId="551306254" sldId="339"/>
            <ac:spMk id="1433" creationId="{A862FB29-A008-4C8A-8A49-03951934B9F1}"/>
          </ac:spMkLst>
        </pc:spChg>
        <pc:spChg chg="mod">
          <ac:chgData name="Zi yi Zhang (Chinasoft Shanghai)" userId="889434de-a257-482e-b37a-310609d597e0" providerId="ADAL" clId="{EE53F019-DD0D-4CD1-9461-B71B54998A72}" dt="2022-09-05T13:54:43.852" v="1675"/>
          <ac:spMkLst>
            <pc:docMk/>
            <pc:sldMk cId="551306254" sldId="339"/>
            <ac:spMk id="1434" creationId="{1F0C5A44-F31E-2210-A353-31676A3F5901}"/>
          </ac:spMkLst>
        </pc:spChg>
        <pc:spChg chg="mod">
          <ac:chgData name="Zi yi Zhang (Chinasoft Shanghai)" userId="889434de-a257-482e-b37a-310609d597e0" providerId="ADAL" clId="{EE53F019-DD0D-4CD1-9461-B71B54998A72}" dt="2022-09-05T13:54:43.868" v="1683"/>
          <ac:spMkLst>
            <pc:docMk/>
            <pc:sldMk cId="551306254" sldId="339"/>
            <ac:spMk id="1435" creationId="{58A80C35-3D5E-B48B-88BC-C929C9CC8401}"/>
          </ac:spMkLst>
        </pc:spChg>
        <pc:spChg chg="mod">
          <ac:chgData name="Zi yi Zhang (Chinasoft Shanghai)" userId="889434de-a257-482e-b37a-310609d597e0" providerId="ADAL" clId="{EE53F019-DD0D-4CD1-9461-B71B54998A72}" dt="2022-09-05T13:54:43.886" v="1691"/>
          <ac:spMkLst>
            <pc:docMk/>
            <pc:sldMk cId="551306254" sldId="339"/>
            <ac:spMk id="1436" creationId="{C8C1DF26-5EF2-AB14-962D-65B478C1A4A6}"/>
          </ac:spMkLst>
        </pc:spChg>
        <pc:spChg chg="mod">
          <ac:chgData name="Zi yi Zhang (Chinasoft Shanghai)" userId="889434de-a257-482e-b37a-310609d597e0" providerId="ADAL" clId="{EE53F019-DD0D-4CD1-9461-B71B54998A72}" dt="2022-09-05T13:54:43.900" v="1697"/>
          <ac:spMkLst>
            <pc:docMk/>
            <pc:sldMk cId="551306254" sldId="339"/>
            <ac:spMk id="1437" creationId="{12BA91C5-3569-94D5-6CD7-67E2FC7BD37F}"/>
          </ac:spMkLst>
        </pc:spChg>
        <pc:spChg chg="mod">
          <ac:chgData name="Zi yi Zhang (Chinasoft Shanghai)" userId="889434de-a257-482e-b37a-310609d597e0" providerId="ADAL" clId="{EE53F019-DD0D-4CD1-9461-B71B54998A72}" dt="2022-09-05T13:54:43.917" v="1705"/>
          <ac:spMkLst>
            <pc:docMk/>
            <pc:sldMk cId="551306254" sldId="339"/>
            <ac:spMk id="1438" creationId="{0D91FED1-061E-6CD9-4FFA-E8BBDF55325B}"/>
          </ac:spMkLst>
        </pc:spChg>
        <pc:spChg chg="mod">
          <ac:chgData name="Zi yi Zhang (Chinasoft Shanghai)" userId="889434de-a257-482e-b37a-310609d597e0" providerId="ADAL" clId="{EE53F019-DD0D-4CD1-9461-B71B54998A72}" dt="2022-09-05T13:54:43.933" v="1713"/>
          <ac:spMkLst>
            <pc:docMk/>
            <pc:sldMk cId="551306254" sldId="339"/>
            <ac:spMk id="1439" creationId="{D73E0FFC-AFF7-1904-06DB-2CD532C3F124}"/>
          </ac:spMkLst>
        </pc:spChg>
        <pc:spChg chg="mod">
          <ac:chgData name="Zi yi Zhang (Chinasoft Shanghai)" userId="889434de-a257-482e-b37a-310609d597e0" providerId="ADAL" clId="{EE53F019-DD0D-4CD1-9461-B71B54998A72}" dt="2022-09-05T13:54:43.948" v="1719"/>
          <ac:spMkLst>
            <pc:docMk/>
            <pc:sldMk cId="551306254" sldId="339"/>
            <ac:spMk id="1440" creationId="{E24B3DF4-1F97-99E4-54E0-C5E029E95BBB}"/>
          </ac:spMkLst>
        </pc:spChg>
        <pc:spChg chg="mod">
          <ac:chgData name="Zi yi Zhang (Chinasoft Shanghai)" userId="889434de-a257-482e-b37a-310609d597e0" providerId="ADAL" clId="{EE53F019-DD0D-4CD1-9461-B71B54998A72}" dt="2022-09-05T13:54:42.362" v="955"/>
          <ac:spMkLst>
            <pc:docMk/>
            <pc:sldMk cId="551306254" sldId="339"/>
            <ac:spMk id="1441" creationId="{2D463D62-3547-0CFF-E5C0-59F8448359E0}"/>
          </ac:spMkLst>
        </pc:spChg>
        <pc:spChg chg="mod">
          <ac:chgData name="Zi yi Zhang (Chinasoft Shanghai)" userId="889434de-a257-482e-b37a-310609d597e0" providerId="ADAL" clId="{EE53F019-DD0D-4CD1-9461-B71B54998A72}" dt="2022-09-05T13:54:42.365" v="959"/>
          <ac:spMkLst>
            <pc:docMk/>
            <pc:sldMk cId="551306254" sldId="339"/>
            <ac:spMk id="1442" creationId="{FC0577A0-96AE-0218-BD49-72674F43AAAB}"/>
          </ac:spMkLst>
        </pc:spChg>
        <pc:spChg chg="mod">
          <ac:chgData name="Zi yi Zhang (Chinasoft Shanghai)" userId="889434de-a257-482e-b37a-310609d597e0" providerId="ADAL" clId="{EE53F019-DD0D-4CD1-9461-B71B54998A72}" dt="2022-09-05T13:54:42.368" v="963"/>
          <ac:spMkLst>
            <pc:docMk/>
            <pc:sldMk cId="551306254" sldId="339"/>
            <ac:spMk id="1443" creationId="{7B584996-05C2-7356-484C-72397EABECEB}"/>
          </ac:spMkLst>
        </pc:spChg>
        <pc:spChg chg="mod">
          <ac:chgData name="Zi yi Zhang (Chinasoft Shanghai)" userId="889434de-a257-482e-b37a-310609d597e0" providerId="ADAL" clId="{EE53F019-DD0D-4CD1-9461-B71B54998A72}" dt="2022-09-05T13:54:42.372" v="967"/>
          <ac:spMkLst>
            <pc:docMk/>
            <pc:sldMk cId="551306254" sldId="339"/>
            <ac:spMk id="1445" creationId="{491510AE-BB4F-D269-35FC-9C0AE518188D}"/>
          </ac:spMkLst>
        </pc:spChg>
      </pc:sldChg>
      <pc:sldChg chg="modSp mod">
        <pc:chgData name="Zi yi Zhang (Chinasoft Shanghai)" userId="889434de-a257-482e-b37a-310609d597e0" providerId="ADAL" clId="{EE53F019-DD0D-4CD1-9461-B71B54998A72}" dt="2022-09-05T13:54:46.660" v="2839"/>
        <pc:sldMkLst>
          <pc:docMk/>
          <pc:sldMk cId="406587095" sldId="340"/>
        </pc:sldMkLst>
        <pc:spChg chg="mod">
          <ac:chgData name="Zi yi Zhang (Chinasoft Shanghai)" userId="889434de-a257-482e-b37a-310609d597e0" providerId="ADAL" clId="{EE53F019-DD0D-4CD1-9461-B71B54998A72}" dt="2022-09-05T13:54:46.297" v="2713" actId="947"/>
          <ac:spMkLst>
            <pc:docMk/>
            <pc:sldMk cId="406587095" sldId="340"/>
            <ac:spMk id="2" creationId="{49C7266B-F21F-477A-820E-187461518DCF}"/>
          </ac:spMkLst>
        </pc:spChg>
        <pc:spChg chg="mod">
          <ac:chgData name="Zi yi Zhang (Chinasoft Shanghai)" userId="889434de-a257-482e-b37a-310609d597e0" providerId="ADAL" clId="{EE53F019-DD0D-4CD1-9461-B71B54998A72}" dt="2022-09-05T13:54:46.213" v="2687" actId="947"/>
          <ac:spMkLst>
            <pc:docMk/>
            <pc:sldMk cId="406587095" sldId="340"/>
            <ac:spMk id="5" creationId="{3321114B-07ED-CDA8-FDEA-D86EF0F14A82}"/>
          </ac:spMkLst>
        </pc:spChg>
        <pc:spChg chg="mod">
          <ac:chgData name="Zi yi Zhang (Chinasoft Shanghai)" userId="889434de-a257-482e-b37a-310609d597e0" providerId="ADAL" clId="{EE53F019-DD0D-4CD1-9461-B71B54998A72}" dt="2022-09-05T13:54:46.285" v="2708" actId="947"/>
          <ac:spMkLst>
            <pc:docMk/>
            <pc:sldMk cId="406587095" sldId="340"/>
            <ac:spMk id="6" creationId="{E6332EBA-6833-8FAA-7A54-E149FE4FF9E6}"/>
          </ac:spMkLst>
        </pc:spChg>
        <pc:spChg chg="mod">
          <ac:chgData name="Zi yi Zhang (Chinasoft Shanghai)" userId="889434de-a257-482e-b37a-310609d597e0" providerId="ADAL" clId="{EE53F019-DD0D-4CD1-9461-B71B54998A72}" dt="2022-09-05T13:54:46.208" v="2683" actId="947"/>
          <ac:spMkLst>
            <pc:docMk/>
            <pc:sldMk cId="406587095" sldId="340"/>
            <ac:spMk id="7" creationId="{363BF7B3-0408-1742-5E35-4D471E2B8587}"/>
          </ac:spMkLst>
        </pc:spChg>
        <pc:spChg chg="mod">
          <ac:chgData name="Zi yi Zhang (Chinasoft Shanghai)" userId="889434de-a257-482e-b37a-310609d597e0" providerId="ADAL" clId="{EE53F019-DD0D-4CD1-9461-B71B54998A72}" dt="2022-09-05T13:54:46.275" v="2704" actId="947"/>
          <ac:spMkLst>
            <pc:docMk/>
            <pc:sldMk cId="406587095" sldId="340"/>
            <ac:spMk id="95" creationId="{C795E208-087A-4A68-9BBB-5C180E7ED366}"/>
          </ac:spMkLst>
        </pc:spChg>
        <pc:spChg chg="mod">
          <ac:chgData name="Zi yi Zhang (Chinasoft Shanghai)" userId="889434de-a257-482e-b37a-310609d597e0" providerId="ADAL" clId="{EE53F019-DD0D-4CD1-9461-B71B54998A72}" dt="2022-09-05T13:54:46.311" v="2723" actId="947"/>
          <ac:spMkLst>
            <pc:docMk/>
            <pc:sldMk cId="406587095" sldId="340"/>
            <ac:spMk id="96" creationId="{1471A17A-55BE-4A76-BF6F-D201DBDE67E8}"/>
          </ac:spMkLst>
        </pc:spChg>
        <pc:spChg chg="mod">
          <ac:chgData name="Zi yi Zhang (Chinasoft Shanghai)" userId="889434de-a257-482e-b37a-310609d597e0" providerId="ADAL" clId="{EE53F019-DD0D-4CD1-9461-B71B54998A72}" dt="2022-09-05T13:54:46.298" v="2714" actId="947"/>
          <ac:spMkLst>
            <pc:docMk/>
            <pc:sldMk cId="406587095" sldId="340"/>
            <ac:spMk id="97" creationId="{1D928AD9-34CF-4AE2-ABC3-DC4E2AB7284F}"/>
          </ac:spMkLst>
        </pc:spChg>
        <pc:spChg chg="mod">
          <ac:chgData name="Zi yi Zhang (Chinasoft Shanghai)" userId="889434de-a257-482e-b37a-310609d597e0" providerId="ADAL" clId="{EE53F019-DD0D-4CD1-9461-B71B54998A72}" dt="2022-09-05T13:54:46.294" v="2712" actId="947"/>
          <ac:spMkLst>
            <pc:docMk/>
            <pc:sldMk cId="406587095" sldId="340"/>
            <ac:spMk id="100" creationId="{696FA230-736E-4BF5-9AD2-B7921D824936}"/>
          </ac:spMkLst>
        </pc:spChg>
        <pc:spChg chg="mod">
          <ac:chgData name="Zi yi Zhang (Chinasoft Shanghai)" userId="889434de-a257-482e-b37a-310609d597e0" providerId="ADAL" clId="{EE53F019-DD0D-4CD1-9461-B71B54998A72}" dt="2022-09-05T13:54:46.299" v="2715" actId="947"/>
          <ac:spMkLst>
            <pc:docMk/>
            <pc:sldMk cId="406587095" sldId="340"/>
            <ac:spMk id="102" creationId="{45FCB80A-0D64-4F2E-B05C-C09108A9DC2A}"/>
          </ac:spMkLst>
        </pc:spChg>
        <pc:spChg chg="mod">
          <ac:chgData name="Zi yi Zhang (Chinasoft Shanghai)" userId="889434de-a257-482e-b37a-310609d597e0" providerId="ADAL" clId="{EE53F019-DD0D-4CD1-9461-B71B54998A72}" dt="2022-09-05T13:54:46.265" v="2700"/>
          <ac:spMkLst>
            <pc:docMk/>
            <pc:sldMk cId="406587095" sldId="340"/>
            <ac:spMk id="104" creationId="{8589703B-5BD3-4E5C-AB3A-18C2C1BBE60B}"/>
          </ac:spMkLst>
        </pc:spChg>
        <pc:spChg chg="mod">
          <ac:chgData name="Zi yi Zhang (Chinasoft Shanghai)" userId="889434de-a257-482e-b37a-310609d597e0" providerId="ADAL" clId="{EE53F019-DD0D-4CD1-9461-B71B54998A72}" dt="2022-09-05T13:54:46.307" v="2721"/>
          <ac:spMkLst>
            <pc:docMk/>
            <pc:sldMk cId="406587095" sldId="340"/>
            <ac:spMk id="105" creationId="{451E04F9-DB75-446B-AFE3-7E07F7968ADD}"/>
          </ac:spMkLst>
        </pc:spChg>
        <pc:spChg chg="mod">
          <ac:chgData name="Zi yi Zhang (Chinasoft Shanghai)" userId="889434de-a257-482e-b37a-310609d597e0" providerId="ADAL" clId="{EE53F019-DD0D-4CD1-9461-B71B54998A72}" dt="2022-09-05T13:54:46.322" v="2727"/>
          <ac:spMkLst>
            <pc:docMk/>
            <pc:sldMk cId="406587095" sldId="340"/>
            <ac:spMk id="106" creationId="{413016C0-2D99-4E46-8F65-8562DE98F104}"/>
          </ac:spMkLst>
        </pc:spChg>
        <pc:spChg chg="mod">
          <ac:chgData name="Zi yi Zhang (Chinasoft Shanghai)" userId="889434de-a257-482e-b37a-310609d597e0" providerId="ADAL" clId="{EE53F019-DD0D-4CD1-9461-B71B54998A72}" dt="2022-09-05T13:54:46.334" v="2731"/>
          <ac:spMkLst>
            <pc:docMk/>
            <pc:sldMk cId="406587095" sldId="340"/>
            <ac:spMk id="107" creationId="{E2CED088-EB09-4590-B93D-FC46FB5C6E55}"/>
          </ac:spMkLst>
        </pc:spChg>
        <pc:spChg chg="mod">
          <ac:chgData name="Zi yi Zhang (Chinasoft Shanghai)" userId="889434de-a257-482e-b37a-310609d597e0" providerId="ADAL" clId="{EE53F019-DD0D-4CD1-9461-B71B54998A72}" dt="2022-09-05T13:54:46.345" v="2735"/>
          <ac:spMkLst>
            <pc:docMk/>
            <pc:sldMk cId="406587095" sldId="340"/>
            <ac:spMk id="108" creationId="{1DA76495-8A5A-43C6-9724-BAC825A020E8}"/>
          </ac:spMkLst>
        </pc:spChg>
        <pc:spChg chg="mod">
          <ac:chgData name="Zi yi Zhang (Chinasoft Shanghai)" userId="889434de-a257-482e-b37a-310609d597e0" providerId="ADAL" clId="{EE53F019-DD0D-4CD1-9461-B71B54998A72}" dt="2022-09-05T13:54:46.357" v="2739"/>
          <ac:spMkLst>
            <pc:docMk/>
            <pc:sldMk cId="406587095" sldId="340"/>
            <ac:spMk id="109" creationId="{FA7177B0-BAE8-4328-92AB-441132D59B45}"/>
          </ac:spMkLst>
        </pc:spChg>
        <pc:spChg chg="mod">
          <ac:chgData name="Zi yi Zhang (Chinasoft Shanghai)" userId="889434de-a257-482e-b37a-310609d597e0" providerId="ADAL" clId="{EE53F019-DD0D-4CD1-9461-B71B54998A72}" dt="2022-09-05T13:54:46.369" v="2743"/>
          <ac:spMkLst>
            <pc:docMk/>
            <pc:sldMk cId="406587095" sldId="340"/>
            <ac:spMk id="110" creationId="{6E108100-F534-48C1-BFAB-484016634048}"/>
          </ac:spMkLst>
        </pc:spChg>
        <pc:spChg chg="mod">
          <ac:chgData name="Zi yi Zhang (Chinasoft Shanghai)" userId="889434de-a257-482e-b37a-310609d597e0" providerId="ADAL" clId="{EE53F019-DD0D-4CD1-9461-B71B54998A72}" dt="2022-09-05T13:54:46.381" v="2747"/>
          <ac:spMkLst>
            <pc:docMk/>
            <pc:sldMk cId="406587095" sldId="340"/>
            <ac:spMk id="111" creationId="{D08BE099-CE52-4A39-BE4F-89FCD091CB1A}"/>
          </ac:spMkLst>
        </pc:spChg>
        <pc:spChg chg="mod">
          <ac:chgData name="Zi yi Zhang (Chinasoft Shanghai)" userId="889434de-a257-482e-b37a-310609d597e0" providerId="ADAL" clId="{EE53F019-DD0D-4CD1-9461-B71B54998A72}" dt="2022-09-05T13:54:46.393" v="2751"/>
          <ac:spMkLst>
            <pc:docMk/>
            <pc:sldMk cId="406587095" sldId="340"/>
            <ac:spMk id="112" creationId="{9B42DDBE-4596-4A76-BE45-BC77B5CAB4B1}"/>
          </ac:spMkLst>
        </pc:spChg>
        <pc:spChg chg="mod">
          <ac:chgData name="Zi yi Zhang (Chinasoft Shanghai)" userId="889434de-a257-482e-b37a-310609d597e0" providerId="ADAL" clId="{EE53F019-DD0D-4CD1-9461-B71B54998A72}" dt="2022-09-05T13:54:46.405" v="2755"/>
          <ac:spMkLst>
            <pc:docMk/>
            <pc:sldMk cId="406587095" sldId="340"/>
            <ac:spMk id="113" creationId="{9F0650ED-13CD-472F-98DA-9A8E7D3DA9F2}"/>
          </ac:spMkLst>
        </pc:spChg>
        <pc:spChg chg="mod">
          <ac:chgData name="Zi yi Zhang (Chinasoft Shanghai)" userId="889434de-a257-482e-b37a-310609d597e0" providerId="ADAL" clId="{EE53F019-DD0D-4CD1-9461-B71B54998A72}" dt="2022-09-05T13:54:46.417" v="2759"/>
          <ac:spMkLst>
            <pc:docMk/>
            <pc:sldMk cId="406587095" sldId="340"/>
            <ac:spMk id="114" creationId="{981EEFE0-564A-486D-894A-E3573E936B8C}"/>
          </ac:spMkLst>
        </pc:spChg>
        <pc:spChg chg="mod">
          <ac:chgData name="Zi yi Zhang (Chinasoft Shanghai)" userId="889434de-a257-482e-b37a-310609d597e0" providerId="ADAL" clId="{EE53F019-DD0D-4CD1-9461-B71B54998A72}" dt="2022-09-05T13:54:46.430" v="2763"/>
          <ac:spMkLst>
            <pc:docMk/>
            <pc:sldMk cId="406587095" sldId="340"/>
            <ac:spMk id="115" creationId="{D80B1CE5-16F2-444D-A601-D4F7FC219A19}"/>
          </ac:spMkLst>
        </pc:spChg>
        <pc:spChg chg="mod">
          <ac:chgData name="Zi yi Zhang (Chinasoft Shanghai)" userId="889434de-a257-482e-b37a-310609d597e0" providerId="ADAL" clId="{EE53F019-DD0D-4CD1-9461-B71B54998A72}" dt="2022-09-05T13:54:46.442" v="2767"/>
          <ac:spMkLst>
            <pc:docMk/>
            <pc:sldMk cId="406587095" sldId="340"/>
            <ac:spMk id="116" creationId="{491C88E2-E85B-4843-AD99-23ED0ED013D3}"/>
          </ac:spMkLst>
        </pc:spChg>
        <pc:spChg chg="mod">
          <ac:chgData name="Zi yi Zhang (Chinasoft Shanghai)" userId="889434de-a257-482e-b37a-310609d597e0" providerId="ADAL" clId="{EE53F019-DD0D-4CD1-9461-B71B54998A72}" dt="2022-09-05T13:54:46.454" v="2771"/>
          <ac:spMkLst>
            <pc:docMk/>
            <pc:sldMk cId="406587095" sldId="340"/>
            <ac:spMk id="117" creationId="{24C4210A-8512-4388-9FA0-D2A898E47FA8}"/>
          </ac:spMkLst>
        </pc:spChg>
        <pc:spChg chg="mod">
          <ac:chgData name="Zi yi Zhang (Chinasoft Shanghai)" userId="889434de-a257-482e-b37a-310609d597e0" providerId="ADAL" clId="{EE53F019-DD0D-4CD1-9461-B71B54998A72}" dt="2022-09-05T13:54:46.466" v="2775"/>
          <ac:spMkLst>
            <pc:docMk/>
            <pc:sldMk cId="406587095" sldId="340"/>
            <ac:spMk id="118" creationId="{82BB055C-6C2C-4258-AFB8-06E220D0C504}"/>
          </ac:spMkLst>
        </pc:spChg>
        <pc:spChg chg="mod">
          <ac:chgData name="Zi yi Zhang (Chinasoft Shanghai)" userId="889434de-a257-482e-b37a-310609d597e0" providerId="ADAL" clId="{EE53F019-DD0D-4CD1-9461-B71B54998A72}" dt="2022-09-05T13:54:46.478" v="2779"/>
          <ac:spMkLst>
            <pc:docMk/>
            <pc:sldMk cId="406587095" sldId="340"/>
            <ac:spMk id="119" creationId="{D35E0140-7BD8-48F3-9DB3-7B41F1804808}"/>
          </ac:spMkLst>
        </pc:spChg>
        <pc:spChg chg="mod">
          <ac:chgData name="Zi yi Zhang (Chinasoft Shanghai)" userId="889434de-a257-482e-b37a-310609d597e0" providerId="ADAL" clId="{EE53F019-DD0D-4CD1-9461-B71B54998A72}" dt="2022-09-05T13:54:46.490" v="2783"/>
          <ac:spMkLst>
            <pc:docMk/>
            <pc:sldMk cId="406587095" sldId="340"/>
            <ac:spMk id="120" creationId="{1B45204C-E136-42EA-9C51-79B192833C25}"/>
          </ac:spMkLst>
        </pc:spChg>
        <pc:spChg chg="mod">
          <ac:chgData name="Zi yi Zhang (Chinasoft Shanghai)" userId="889434de-a257-482e-b37a-310609d597e0" providerId="ADAL" clId="{EE53F019-DD0D-4CD1-9461-B71B54998A72}" dt="2022-09-05T13:54:46.502" v="2787"/>
          <ac:spMkLst>
            <pc:docMk/>
            <pc:sldMk cId="406587095" sldId="340"/>
            <ac:spMk id="121" creationId="{C8D55FA3-9E03-4D6E-B5E0-A5CF4063B97F}"/>
          </ac:spMkLst>
        </pc:spChg>
        <pc:spChg chg="mod">
          <ac:chgData name="Zi yi Zhang (Chinasoft Shanghai)" userId="889434de-a257-482e-b37a-310609d597e0" providerId="ADAL" clId="{EE53F019-DD0D-4CD1-9461-B71B54998A72}" dt="2022-09-05T13:54:46.515" v="2791"/>
          <ac:spMkLst>
            <pc:docMk/>
            <pc:sldMk cId="406587095" sldId="340"/>
            <ac:spMk id="122" creationId="{3444016D-88D7-48D4-AB70-21668C392072}"/>
          </ac:spMkLst>
        </pc:spChg>
        <pc:spChg chg="mod">
          <ac:chgData name="Zi yi Zhang (Chinasoft Shanghai)" userId="889434de-a257-482e-b37a-310609d597e0" providerId="ADAL" clId="{EE53F019-DD0D-4CD1-9461-B71B54998A72}" dt="2022-09-05T13:54:46.527" v="2795"/>
          <ac:spMkLst>
            <pc:docMk/>
            <pc:sldMk cId="406587095" sldId="340"/>
            <ac:spMk id="123" creationId="{14BE2DB3-7D77-4583-B2C8-D0D6B615D94D}"/>
          </ac:spMkLst>
        </pc:spChg>
        <pc:spChg chg="mod">
          <ac:chgData name="Zi yi Zhang (Chinasoft Shanghai)" userId="889434de-a257-482e-b37a-310609d597e0" providerId="ADAL" clId="{EE53F019-DD0D-4CD1-9461-B71B54998A72}" dt="2022-09-05T13:54:46.539" v="2799"/>
          <ac:spMkLst>
            <pc:docMk/>
            <pc:sldMk cId="406587095" sldId="340"/>
            <ac:spMk id="124" creationId="{521D6C59-4582-400A-8DA7-FA73FFE50790}"/>
          </ac:spMkLst>
        </pc:spChg>
        <pc:spChg chg="mod">
          <ac:chgData name="Zi yi Zhang (Chinasoft Shanghai)" userId="889434de-a257-482e-b37a-310609d597e0" providerId="ADAL" clId="{EE53F019-DD0D-4CD1-9461-B71B54998A72}" dt="2022-09-05T13:54:46.552" v="2803"/>
          <ac:spMkLst>
            <pc:docMk/>
            <pc:sldMk cId="406587095" sldId="340"/>
            <ac:spMk id="125" creationId="{17F5C2C1-6A57-409C-BC3E-ABDDAA607843}"/>
          </ac:spMkLst>
        </pc:spChg>
        <pc:spChg chg="mod">
          <ac:chgData name="Zi yi Zhang (Chinasoft Shanghai)" userId="889434de-a257-482e-b37a-310609d597e0" providerId="ADAL" clId="{EE53F019-DD0D-4CD1-9461-B71B54998A72}" dt="2022-09-05T13:54:46.564" v="2807"/>
          <ac:spMkLst>
            <pc:docMk/>
            <pc:sldMk cId="406587095" sldId="340"/>
            <ac:spMk id="126" creationId="{A977BEA4-0BB4-41CA-BC7A-603A59FC3377}"/>
          </ac:spMkLst>
        </pc:spChg>
        <pc:spChg chg="mod">
          <ac:chgData name="Zi yi Zhang (Chinasoft Shanghai)" userId="889434de-a257-482e-b37a-310609d597e0" providerId="ADAL" clId="{EE53F019-DD0D-4CD1-9461-B71B54998A72}" dt="2022-09-05T13:54:46.576" v="2811"/>
          <ac:spMkLst>
            <pc:docMk/>
            <pc:sldMk cId="406587095" sldId="340"/>
            <ac:spMk id="127" creationId="{60878AE1-5A9C-4CFC-B201-C08E8183BE33}"/>
          </ac:spMkLst>
        </pc:spChg>
        <pc:spChg chg="mod">
          <ac:chgData name="Zi yi Zhang (Chinasoft Shanghai)" userId="889434de-a257-482e-b37a-310609d597e0" providerId="ADAL" clId="{EE53F019-DD0D-4CD1-9461-B71B54998A72}" dt="2022-09-05T13:54:46.588" v="2815"/>
          <ac:spMkLst>
            <pc:docMk/>
            <pc:sldMk cId="406587095" sldId="340"/>
            <ac:spMk id="128" creationId="{AE1FAE2E-F4C6-4E98-8014-9FB6B503B5E4}"/>
          </ac:spMkLst>
        </pc:spChg>
        <pc:spChg chg="mod">
          <ac:chgData name="Zi yi Zhang (Chinasoft Shanghai)" userId="889434de-a257-482e-b37a-310609d597e0" providerId="ADAL" clId="{EE53F019-DD0D-4CD1-9461-B71B54998A72}" dt="2022-09-05T13:54:46.601" v="2819"/>
          <ac:spMkLst>
            <pc:docMk/>
            <pc:sldMk cId="406587095" sldId="340"/>
            <ac:spMk id="129" creationId="{D690301F-1906-4095-9BF0-A4F96E0A86F1}"/>
          </ac:spMkLst>
        </pc:spChg>
        <pc:spChg chg="mod">
          <ac:chgData name="Zi yi Zhang (Chinasoft Shanghai)" userId="889434de-a257-482e-b37a-310609d597e0" providerId="ADAL" clId="{EE53F019-DD0D-4CD1-9461-B71B54998A72}" dt="2022-09-05T13:54:46.613" v="2823"/>
          <ac:spMkLst>
            <pc:docMk/>
            <pc:sldMk cId="406587095" sldId="340"/>
            <ac:spMk id="130" creationId="{51C07E9E-0536-49F2-B23E-1F8939896533}"/>
          </ac:spMkLst>
        </pc:spChg>
        <pc:spChg chg="mod">
          <ac:chgData name="Zi yi Zhang (Chinasoft Shanghai)" userId="889434de-a257-482e-b37a-310609d597e0" providerId="ADAL" clId="{EE53F019-DD0D-4CD1-9461-B71B54998A72}" dt="2022-09-05T13:54:46.625" v="2827"/>
          <ac:spMkLst>
            <pc:docMk/>
            <pc:sldMk cId="406587095" sldId="340"/>
            <ac:spMk id="131" creationId="{B66F1E85-2368-44F9-8651-9457736041D8}"/>
          </ac:spMkLst>
        </pc:spChg>
        <pc:spChg chg="mod">
          <ac:chgData name="Zi yi Zhang (Chinasoft Shanghai)" userId="889434de-a257-482e-b37a-310609d597e0" providerId="ADAL" clId="{EE53F019-DD0D-4CD1-9461-B71B54998A72}" dt="2022-09-05T13:54:46.637" v="2831"/>
          <ac:spMkLst>
            <pc:docMk/>
            <pc:sldMk cId="406587095" sldId="340"/>
            <ac:spMk id="132" creationId="{1C170622-309C-4F5C-8C11-F01D8E37A4BA}"/>
          </ac:spMkLst>
        </pc:spChg>
        <pc:spChg chg="mod">
          <ac:chgData name="Zi yi Zhang (Chinasoft Shanghai)" userId="889434de-a257-482e-b37a-310609d597e0" providerId="ADAL" clId="{EE53F019-DD0D-4CD1-9461-B71B54998A72}" dt="2022-09-05T13:54:46.648" v="2835"/>
          <ac:spMkLst>
            <pc:docMk/>
            <pc:sldMk cId="406587095" sldId="340"/>
            <ac:spMk id="133" creationId="{DD5E30F0-CBBD-4DA3-A8D5-8EBC020A3C04}"/>
          </ac:spMkLst>
        </pc:spChg>
        <pc:spChg chg="mod">
          <ac:chgData name="Zi yi Zhang (Chinasoft Shanghai)" userId="889434de-a257-482e-b37a-310609d597e0" providerId="ADAL" clId="{EE53F019-DD0D-4CD1-9461-B71B54998A72}" dt="2022-09-05T13:54:46.660" v="2839"/>
          <ac:spMkLst>
            <pc:docMk/>
            <pc:sldMk cId="406587095" sldId="340"/>
            <ac:spMk id="134" creationId="{26024E44-44FC-4BFD-B076-1D1A146E32F9}"/>
          </ac:spMkLst>
        </pc:spChg>
      </pc:sldChg>
      <pc:sldChg chg="modSp mod">
        <pc:chgData name="Zi yi Zhang (Chinasoft Shanghai)" userId="889434de-a257-482e-b37a-310609d597e0" providerId="ADAL" clId="{EE53F019-DD0D-4CD1-9461-B71B54998A72}" dt="2022-09-05T13:54:49.442" v="3699"/>
        <pc:sldMkLst>
          <pc:docMk/>
          <pc:sldMk cId="1790628416" sldId="341"/>
        </pc:sldMkLst>
        <pc:spChg chg="mod">
          <ac:chgData name="Zi yi Zhang (Chinasoft Shanghai)" userId="889434de-a257-482e-b37a-310609d597e0" providerId="ADAL" clId="{EE53F019-DD0D-4CD1-9461-B71B54998A72}" dt="2022-09-05T13:54:47.192" v="3025" actId="947"/>
          <ac:spMkLst>
            <pc:docMk/>
            <pc:sldMk cId="1790628416" sldId="341"/>
            <ac:spMk id="2" creationId="{49C7266B-F21F-477A-820E-187461518DCF}"/>
          </ac:spMkLst>
        </pc:spChg>
        <pc:spChg chg="mod">
          <ac:chgData name="Zi yi Zhang (Chinasoft Shanghai)" userId="889434de-a257-482e-b37a-310609d597e0" providerId="ADAL" clId="{EE53F019-DD0D-4CD1-9461-B71B54998A72}" dt="2022-09-05T13:54:47.196" v="3029" actId="947"/>
          <ac:spMkLst>
            <pc:docMk/>
            <pc:sldMk cId="1790628416" sldId="341"/>
            <ac:spMk id="5" creationId="{3803731D-1057-F751-9F3C-E4E4E62F3ADB}"/>
          </ac:spMkLst>
        </pc:spChg>
        <pc:spChg chg="mod">
          <ac:chgData name="Zi yi Zhang (Chinasoft Shanghai)" userId="889434de-a257-482e-b37a-310609d597e0" providerId="ADAL" clId="{EE53F019-DD0D-4CD1-9461-B71B54998A72}" dt="2022-09-05T13:54:47.117" v="3003" actId="947"/>
          <ac:spMkLst>
            <pc:docMk/>
            <pc:sldMk cId="1790628416" sldId="341"/>
            <ac:spMk id="6" creationId="{6F709FEB-4FF1-A945-A5C0-68C175F60688}"/>
          </ac:spMkLst>
        </pc:spChg>
        <pc:spChg chg="mod">
          <ac:chgData name="Zi yi Zhang (Chinasoft Shanghai)" userId="889434de-a257-482e-b37a-310609d597e0" providerId="ADAL" clId="{EE53F019-DD0D-4CD1-9461-B71B54998A72}" dt="2022-09-05T13:54:47.195" v="3028" actId="947"/>
          <ac:spMkLst>
            <pc:docMk/>
            <pc:sldMk cId="1790628416" sldId="341"/>
            <ac:spMk id="8" creationId="{3DEDAE21-7E26-5B80-6DA9-B6E93519EFB3}"/>
          </ac:spMkLst>
        </pc:spChg>
        <pc:spChg chg="mod">
          <ac:chgData name="Zi yi Zhang (Chinasoft Shanghai)" userId="889434de-a257-482e-b37a-310609d597e0" providerId="ADAL" clId="{EE53F019-DD0D-4CD1-9461-B71B54998A72}" dt="2022-09-05T13:54:47.182" v="3020" actId="947"/>
          <ac:spMkLst>
            <pc:docMk/>
            <pc:sldMk cId="1790628416" sldId="341"/>
            <ac:spMk id="95" creationId="{C795E208-087A-4A68-9BBB-5C180E7ED366}"/>
          </ac:spMkLst>
        </pc:spChg>
        <pc:spChg chg="mod">
          <ac:chgData name="Zi yi Zhang (Chinasoft Shanghai)" userId="889434de-a257-482e-b37a-310609d597e0" providerId="ADAL" clId="{EE53F019-DD0D-4CD1-9461-B71B54998A72}" dt="2022-09-05T13:54:47.214" v="3039" actId="947"/>
          <ac:spMkLst>
            <pc:docMk/>
            <pc:sldMk cId="1790628416" sldId="341"/>
            <ac:spMk id="96" creationId="{1471A17A-55BE-4A76-BF6F-D201DBDE67E8}"/>
          </ac:spMkLst>
        </pc:spChg>
        <pc:spChg chg="mod">
          <ac:chgData name="Zi yi Zhang (Chinasoft Shanghai)" userId="889434de-a257-482e-b37a-310609d597e0" providerId="ADAL" clId="{EE53F019-DD0D-4CD1-9461-B71B54998A72}" dt="2022-09-05T13:54:47.203" v="3032" actId="947"/>
          <ac:spMkLst>
            <pc:docMk/>
            <pc:sldMk cId="1790628416" sldId="341"/>
            <ac:spMk id="97" creationId="{1D928AD9-34CF-4AE2-ABC3-DC4E2AB7284F}"/>
          </ac:spMkLst>
        </pc:spChg>
        <pc:spChg chg="mod">
          <ac:chgData name="Zi yi Zhang (Chinasoft Shanghai)" userId="889434de-a257-482e-b37a-310609d597e0" providerId="ADAL" clId="{EE53F019-DD0D-4CD1-9461-B71B54998A72}" dt="2022-09-05T13:54:47.202" v="3031" actId="947"/>
          <ac:spMkLst>
            <pc:docMk/>
            <pc:sldMk cId="1790628416" sldId="341"/>
            <ac:spMk id="100" creationId="{696FA230-736E-4BF5-9AD2-B7921D824936}"/>
          </ac:spMkLst>
        </pc:spChg>
        <pc:spChg chg="mod">
          <ac:chgData name="Zi yi Zhang (Chinasoft Shanghai)" userId="889434de-a257-482e-b37a-310609d597e0" providerId="ADAL" clId="{EE53F019-DD0D-4CD1-9461-B71B54998A72}" dt="2022-09-05T13:54:47.197" v="3030" actId="947"/>
          <ac:spMkLst>
            <pc:docMk/>
            <pc:sldMk cId="1790628416" sldId="341"/>
            <ac:spMk id="102" creationId="{45FCB80A-0D64-4F2E-B05C-C09108A9DC2A}"/>
          </ac:spMkLst>
        </pc:spChg>
        <pc:spChg chg="mod">
          <ac:chgData name="Zi yi Zhang (Chinasoft Shanghai)" userId="889434de-a257-482e-b37a-310609d597e0" providerId="ADAL" clId="{EE53F019-DD0D-4CD1-9461-B71B54998A72}" dt="2022-09-05T13:54:49.442" v="3699"/>
          <ac:spMkLst>
            <pc:docMk/>
            <pc:sldMk cId="1790628416" sldId="341"/>
            <ac:spMk id="106" creationId="{45FCC62A-9D7D-430E-AA35-9ACC4A1B2D28}"/>
          </ac:spMkLst>
        </pc:spChg>
        <pc:spChg chg="mod">
          <ac:chgData name="Zi yi Zhang (Chinasoft Shanghai)" userId="889434de-a257-482e-b37a-310609d597e0" providerId="ADAL" clId="{EE53F019-DD0D-4CD1-9461-B71B54998A72}" dt="2022-09-05T13:54:47.208" v="3036"/>
          <ac:spMkLst>
            <pc:docMk/>
            <pc:sldMk cId="1790628416" sldId="341"/>
            <ac:spMk id="107" creationId="{BE83C4AB-FC86-43EE-BF72-559AE5AAE286}"/>
          </ac:spMkLst>
        </pc:spChg>
        <pc:spChg chg="mod">
          <ac:chgData name="Zi yi Zhang (Chinasoft Shanghai)" userId="889434de-a257-482e-b37a-310609d597e0" providerId="ADAL" clId="{EE53F019-DD0D-4CD1-9461-B71B54998A72}" dt="2022-09-05T13:54:47.222" v="3043"/>
          <ac:spMkLst>
            <pc:docMk/>
            <pc:sldMk cId="1790628416" sldId="341"/>
            <ac:spMk id="108" creationId="{1C93F99E-CBDC-4E2D-8E30-89546A226E50}"/>
          </ac:spMkLst>
        </pc:spChg>
        <pc:spChg chg="mod">
          <ac:chgData name="Zi yi Zhang (Chinasoft Shanghai)" userId="889434de-a257-482e-b37a-310609d597e0" providerId="ADAL" clId="{EE53F019-DD0D-4CD1-9461-B71B54998A72}" dt="2022-09-05T13:54:47.234" v="3047"/>
          <ac:spMkLst>
            <pc:docMk/>
            <pc:sldMk cId="1790628416" sldId="341"/>
            <ac:spMk id="109" creationId="{38ACA232-B74D-4F09-AE2D-4484AD671CD0}"/>
          </ac:spMkLst>
        </pc:spChg>
        <pc:spChg chg="mod">
          <ac:chgData name="Zi yi Zhang (Chinasoft Shanghai)" userId="889434de-a257-482e-b37a-310609d597e0" providerId="ADAL" clId="{EE53F019-DD0D-4CD1-9461-B71B54998A72}" dt="2022-09-05T13:54:47.246" v="3051"/>
          <ac:spMkLst>
            <pc:docMk/>
            <pc:sldMk cId="1790628416" sldId="341"/>
            <ac:spMk id="110" creationId="{7715C8ED-7CEF-435F-9226-368BB110191D}"/>
          </ac:spMkLst>
        </pc:spChg>
        <pc:spChg chg="mod">
          <ac:chgData name="Zi yi Zhang (Chinasoft Shanghai)" userId="889434de-a257-482e-b37a-310609d597e0" providerId="ADAL" clId="{EE53F019-DD0D-4CD1-9461-B71B54998A72}" dt="2022-09-05T13:54:47.258" v="3055"/>
          <ac:spMkLst>
            <pc:docMk/>
            <pc:sldMk cId="1790628416" sldId="341"/>
            <ac:spMk id="111" creationId="{2873CE8F-E6BC-4480-B8A9-7D64C1ED66E7}"/>
          </ac:spMkLst>
        </pc:spChg>
        <pc:spChg chg="mod">
          <ac:chgData name="Zi yi Zhang (Chinasoft Shanghai)" userId="889434de-a257-482e-b37a-310609d597e0" providerId="ADAL" clId="{EE53F019-DD0D-4CD1-9461-B71B54998A72}" dt="2022-09-05T13:54:47.270" v="3059"/>
          <ac:spMkLst>
            <pc:docMk/>
            <pc:sldMk cId="1790628416" sldId="341"/>
            <ac:spMk id="112" creationId="{5E6D2859-2B6B-4DCD-B7B1-DB791C0AE667}"/>
          </ac:spMkLst>
        </pc:spChg>
        <pc:spChg chg="mod">
          <ac:chgData name="Zi yi Zhang (Chinasoft Shanghai)" userId="889434de-a257-482e-b37a-310609d597e0" providerId="ADAL" clId="{EE53F019-DD0D-4CD1-9461-B71B54998A72}" dt="2022-09-05T13:54:47.283" v="3063"/>
          <ac:spMkLst>
            <pc:docMk/>
            <pc:sldMk cId="1790628416" sldId="341"/>
            <ac:spMk id="113" creationId="{35AD15C9-4C4C-431C-8926-C7A19A94B397}"/>
          </ac:spMkLst>
        </pc:spChg>
        <pc:spChg chg="mod">
          <ac:chgData name="Zi yi Zhang (Chinasoft Shanghai)" userId="889434de-a257-482e-b37a-310609d597e0" providerId="ADAL" clId="{EE53F019-DD0D-4CD1-9461-B71B54998A72}" dt="2022-09-05T13:54:47.295" v="3067"/>
          <ac:spMkLst>
            <pc:docMk/>
            <pc:sldMk cId="1790628416" sldId="341"/>
            <ac:spMk id="114" creationId="{E79EB4BC-4BCF-4761-9C89-60299E9F46B2}"/>
          </ac:spMkLst>
        </pc:spChg>
        <pc:spChg chg="mod">
          <ac:chgData name="Zi yi Zhang (Chinasoft Shanghai)" userId="889434de-a257-482e-b37a-310609d597e0" providerId="ADAL" clId="{EE53F019-DD0D-4CD1-9461-B71B54998A72}" dt="2022-09-05T13:54:47.307" v="3071"/>
          <ac:spMkLst>
            <pc:docMk/>
            <pc:sldMk cId="1790628416" sldId="341"/>
            <ac:spMk id="115" creationId="{74D06C9A-63DC-4CBF-A6FD-6FC1D8BBF9D4}"/>
          </ac:spMkLst>
        </pc:spChg>
        <pc:spChg chg="mod">
          <ac:chgData name="Zi yi Zhang (Chinasoft Shanghai)" userId="889434de-a257-482e-b37a-310609d597e0" providerId="ADAL" clId="{EE53F019-DD0D-4CD1-9461-B71B54998A72}" dt="2022-09-05T13:54:47.319" v="3075"/>
          <ac:spMkLst>
            <pc:docMk/>
            <pc:sldMk cId="1790628416" sldId="341"/>
            <ac:spMk id="116" creationId="{63FDF978-170A-4FBC-88A0-0FC5481A09D7}"/>
          </ac:spMkLst>
        </pc:spChg>
        <pc:spChg chg="mod">
          <ac:chgData name="Zi yi Zhang (Chinasoft Shanghai)" userId="889434de-a257-482e-b37a-310609d597e0" providerId="ADAL" clId="{EE53F019-DD0D-4CD1-9461-B71B54998A72}" dt="2022-09-05T13:54:47.331" v="3079"/>
          <ac:spMkLst>
            <pc:docMk/>
            <pc:sldMk cId="1790628416" sldId="341"/>
            <ac:spMk id="117" creationId="{B55A6C83-FA42-4CD7-BD38-8B2B0BDAF783}"/>
          </ac:spMkLst>
        </pc:spChg>
        <pc:spChg chg="mod">
          <ac:chgData name="Zi yi Zhang (Chinasoft Shanghai)" userId="889434de-a257-482e-b37a-310609d597e0" providerId="ADAL" clId="{EE53F019-DD0D-4CD1-9461-B71B54998A72}" dt="2022-09-05T13:54:47.343" v="3083"/>
          <ac:spMkLst>
            <pc:docMk/>
            <pc:sldMk cId="1790628416" sldId="341"/>
            <ac:spMk id="118" creationId="{179975BD-D97C-4D67-A04B-D7AA37AE860B}"/>
          </ac:spMkLst>
        </pc:spChg>
        <pc:spChg chg="mod">
          <ac:chgData name="Zi yi Zhang (Chinasoft Shanghai)" userId="889434de-a257-482e-b37a-310609d597e0" providerId="ADAL" clId="{EE53F019-DD0D-4CD1-9461-B71B54998A72}" dt="2022-09-05T13:54:47.355" v="3087"/>
          <ac:spMkLst>
            <pc:docMk/>
            <pc:sldMk cId="1790628416" sldId="341"/>
            <ac:spMk id="119" creationId="{F8E7124F-7FB0-4A41-A450-77FC9BC748C5}"/>
          </ac:spMkLst>
        </pc:spChg>
        <pc:spChg chg="mod">
          <ac:chgData name="Zi yi Zhang (Chinasoft Shanghai)" userId="889434de-a257-482e-b37a-310609d597e0" providerId="ADAL" clId="{EE53F019-DD0D-4CD1-9461-B71B54998A72}" dt="2022-09-05T13:54:47.367" v="3091"/>
          <ac:spMkLst>
            <pc:docMk/>
            <pc:sldMk cId="1790628416" sldId="341"/>
            <ac:spMk id="120" creationId="{AFE191DD-70C4-4B5B-8E6E-B1D22FE1898F}"/>
          </ac:spMkLst>
        </pc:spChg>
        <pc:spChg chg="mod">
          <ac:chgData name="Zi yi Zhang (Chinasoft Shanghai)" userId="889434de-a257-482e-b37a-310609d597e0" providerId="ADAL" clId="{EE53F019-DD0D-4CD1-9461-B71B54998A72}" dt="2022-09-05T13:54:47.379" v="3095"/>
          <ac:spMkLst>
            <pc:docMk/>
            <pc:sldMk cId="1790628416" sldId="341"/>
            <ac:spMk id="121" creationId="{5D576FD1-88E6-457F-9B43-A1CDB667F45C}"/>
          </ac:spMkLst>
        </pc:spChg>
        <pc:spChg chg="mod">
          <ac:chgData name="Zi yi Zhang (Chinasoft Shanghai)" userId="889434de-a257-482e-b37a-310609d597e0" providerId="ADAL" clId="{EE53F019-DD0D-4CD1-9461-B71B54998A72}" dt="2022-09-05T13:54:47.391" v="3099"/>
          <ac:spMkLst>
            <pc:docMk/>
            <pc:sldMk cId="1790628416" sldId="341"/>
            <ac:spMk id="122" creationId="{7045D872-0510-4E55-B6DC-CA036C56BFCC}"/>
          </ac:spMkLst>
        </pc:spChg>
        <pc:spChg chg="mod">
          <ac:chgData name="Zi yi Zhang (Chinasoft Shanghai)" userId="889434de-a257-482e-b37a-310609d597e0" providerId="ADAL" clId="{EE53F019-DD0D-4CD1-9461-B71B54998A72}" dt="2022-09-05T13:54:47.403" v="3103"/>
          <ac:spMkLst>
            <pc:docMk/>
            <pc:sldMk cId="1790628416" sldId="341"/>
            <ac:spMk id="123" creationId="{74460089-8DFA-46A7-8C43-5E2052A2CE60}"/>
          </ac:spMkLst>
        </pc:spChg>
        <pc:spChg chg="mod">
          <ac:chgData name="Zi yi Zhang (Chinasoft Shanghai)" userId="889434de-a257-482e-b37a-310609d597e0" providerId="ADAL" clId="{EE53F019-DD0D-4CD1-9461-B71B54998A72}" dt="2022-09-05T13:54:47.415" v="3107"/>
          <ac:spMkLst>
            <pc:docMk/>
            <pc:sldMk cId="1790628416" sldId="341"/>
            <ac:spMk id="124" creationId="{9A437CE2-96CC-4C39-A84F-0EC8A1FC2B9D}"/>
          </ac:spMkLst>
        </pc:spChg>
        <pc:spChg chg="mod">
          <ac:chgData name="Zi yi Zhang (Chinasoft Shanghai)" userId="889434de-a257-482e-b37a-310609d597e0" providerId="ADAL" clId="{EE53F019-DD0D-4CD1-9461-B71B54998A72}" dt="2022-09-05T13:54:47.427" v="3111"/>
          <ac:spMkLst>
            <pc:docMk/>
            <pc:sldMk cId="1790628416" sldId="341"/>
            <ac:spMk id="125" creationId="{408D2267-E3BC-4D50-AB5A-816BB5D47FDD}"/>
          </ac:spMkLst>
        </pc:spChg>
        <pc:spChg chg="mod">
          <ac:chgData name="Zi yi Zhang (Chinasoft Shanghai)" userId="889434de-a257-482e-b37a-310609d597e0" providerId="ADAL" clId="{EE53F019-DD0D-4CD1-9461-B71B54998A72}" dt="2022-09-05T13:54:47.440" v="3115"/>
          <ac:spMkLst>
            <pc:docMk/>
            <pc:sldMk cId="1790628416" sldId="341"/>
            <ac:spMk id="126" creationId="{A82AD095-0565-4711-B0CA-0A7924627210}"/>
          </ac:spMkLst>
        </pc:spChg>
        <pc:spChg chg="mod">
          <ac:chgData name="Zi yi Zhang (Chinasoft Shanghai)" userId="889434de-a257-482e-b37a-310609d597e0" providerId="ADAL" clId="{EE53F019-DD0D-4CD1-9461-B71B54998A72}" dt="2022-09-05T13:54:47.452" v="3119"/>
          <ac:spMkLst>
            <pc:docMk/>
            <pc:sldMk cId="1790628416" sldId="341"/>
            <ac:spMk id="127" creationId="{81D0BA4C-93C7-4ABD-A04D-F20B2DD2356D}"/>
          </ac:spMkLst>
        </pc:spChg>
        <pc:spChg chg="mod">
          <ac:chgData name="Zi yi Zhang (Chinasoft Shanghai)" userId="889434de-a257-482e-b37a-310609d597e0" providerId="ADAL" clId="{EE53F019-DD0D-4CD1-9461-B71B54998A72}" dt="2022-09-05T13:54:47.465" v="3123"/>
          <ac:spMkLst>
            <pc:docMk/>
            <pc:sldMk cId="1790628416" sldId="341"/>
            <ac:spMk id="128" creationId="{96D4C9D2-3D4A-4E8F-8AC3-9989320DAF53}"/>
          </ac:spMkLst>
        </pc:spChg>
        <pc:spChg chg="mod">
          <ac:chgData name="Zi yi Zhang (Chinasoft Shanghai)" userId="889434de-a257-482e-b37a-310609d597e0" providerId="ADAL" clId="{EE53F019-DD0D-4CD1-9461-B71B54998A72}" dt="2022-09-05T13:54:47.477" v="3127"/>
          <ac:spMkLst>
            <pc:docMk/>
            <pc:sldMk cId="1790628416" sldId="341"/>
            <ac:spMk id="129" creationId="{B8BBCEAC-B9A0-4C07-8BEB-B7DBA56CE3F5}"/>
          </ac:spMkLst>
        </pc:spChg>
        <pc:spChg chg="mod">
          <ac:chgData name="Zi yi Zhang (Chinasoft Shanghai)" userId="889434de-a257-482e-b37a-310609d597e0" providerId="ADAL" clId="{EE53F019-DD0D-4CD1-9461-B71B54998A72}" dt="2022-09-05T13:54:47.490" v="3131"/>
          <ac:spMkLst>
            <pc:docMk/>
            <pc:sldMk cId="1790628416" sldId="341"/>
            <ac:spMk id="130" creationId="{7CAEB352-6AC1-4CC4-B9BF-7C7FD6CC0EAE}"/>
          </ac:spMkLst>
        </pc:spChg>
        <pc:spChg chg="mod">
          <ac:chgData name="Zi yi Zhang (Chinasoft Shanghai)" userId="889434de-a257-482e-b37a-310609d597e0" providerId="ADAL" clId="{EE53F019-DD0D-4CD1-9461-B71B54998A72}" dt="2022-09-05T13:54:47.502" v="3135"/>
          <ac:spMkLst>
            <pc:docMk/>
            <pc:sldMk cId="1790628416" sldId="341"/>
            <ac:spMk id="131" creationId="{B436A241-B957-42DF-82A2-9ACD5987ED8D}"/>
          </ac:spMkLst>
        </pc:spChg>
        <pc:spChg chg="mod">
          <ac:chgData name="Zi yi Zhang (Chinasoft Shanghai)" userId="889434de-a257-482e-b37a-310609d597e0" providerId="ADAL" clId="{EE53F019-DD0D-4CD1-9461-B71B54998A72}" dt="2022-09-05T13:54:47.515" v="3139"/>
          <ac:spMkLst>
            <pc:docMk/>
            <pc:sldMk cId="1790628416" sldId="341"/>
            <ac:spMk id="132" creationId="{AC360547-205D-448A-B185-C2BA5D823FE4}"/>
          </ac:spMkLst>
        </pc:spChg>
        <pc:spChg chg="mod">
          <ac:chgData name="Zi yi Zhang (Chinasoft Shanghai)" userId="889434de-a257-482e-b37a-310609d597e0" providerId="ADAL" clId="{EE53F019-DD0D-4CD1-9461-B71B54998A72}" dt="2022-09-05T13:54:47.527" v="3143"/>
          <ac:spMkLst>
            <pc:docMk/>
            <pc:sldMk cId="1790628416" sldId="341"/>
            <ac:spMk id="133" creationId="{139FC352-0D55-4F27-A6B7-6BD220F8C884}"/>
          </ac:spMkLst>
        </pc:spChg>
        <pc:spChg chg="mod">
          <ac:chgData name="Zi yi Zhang (Chinasoft Shanghai)" userId="889434de-a257-482e-b37a-310609d597e0" providerId="ADAL" clId="{EE53F019-DD0D-4CD1-9461-B71B54998A72}" dt="2022-09-05T13:54:47.539" v="3147"/>
          <ac:spMkLst>
            <pc:docMk/>
            <pc:sldMk cId="1790628416" sldId="341"/>
            <ac:spMk id="134" creationId="{2573668A-F8F9-47C4-84EA-DFFFFD1A96A4}"/>
          </ac:spMkLst>
        </pc:spChg>
        <pc:spChg chg="mod">
          <ac:chgData name="Zi yi Zhang (Chinasoft Shanghai)" userId="889434de-a257-482e-b37a-310609d597e0" providerId="ADAL" clId="{EE53F019-DD0D-4CD1-9461-B71B54998A72}" dt="2022-09-05T13:54:47.552" v="3151"/>
          <ac:spMkLst>
            <pc:docMk/>
            <pc:sldMk cId="1790628416" sldId="341"/>
            <ac:spMk id="135" creationId="{7D8F1BD3-EAF3-4617-928C-363B89DE93CB}"/>
          </ac:spMkLst>
        </pc:spChg>
        <pc:spChg chg="mod">
          <ac:chgData name="Zi yi Zhang (Chinasoft Shanghai)" userId="889434de-a257-482e-b37a-310609d597e0" providerId="ADAL" clId="{EE53F019-DD0D-4CD1-9461-B71B54998A72}" dt="2022-09-05T13:54:47.565" v="3155"/>
          <ac:spMkLst>
            <pc:docMk/>
            <pc:sldMk cId="1790628416" sldId="341"/>
            <ac:spMk id="136" creationId="{587AC346-7C0D-467F-92FE-A38892652801}"/>
          </ac:spMkLst>
        </pc:spChg>
        <pc:spChg chg="mod">
          <ac:chgData name="Zi yi Zhang (Chinasoft Shanghai)" userId="889434de-a257-482e-b37a-310609d597e0" providerId="ADAL" clId="{EE53F019-DD0D-4CD1-9461-B71B54998A72}" dt="2022-09-05T13:54:47.577" v="3159"/>
          <ac:spMkLst>
            <pc:docMk/>
            <pc:sldMk cId="1790628416" sldId="341"/>
            <ac:spMk id="137" creationId="{40DAA727-FE37-414D-8782-54FAD0160D13}"/>
          </ac:spMkLst>
        </pc:spChg>
        <pc:spChg chg="mod">
          <ac:chgData name="Zi yi Zhang (Chinasoft Shanghai)" userId="889434de-a257-482e-b37a-310609d597e0" providerId="ADAL" clId="{EE53F019-DD0D-4CD1-9461-B71B54998A72}" dt="2022-09-05T13:54:47.589" v="3163"/>
          <ac:spMkLst>
            <pc:docMk/>
            <pc:sldMk cId="1790628416" sldId="341"/>
            <ac:spMk id="138" creationId="{4C711B6C-B095-4CBF-9473-7B3BEF43B78A}"/>
          </ac:spMkLst>
        </pc:spChg>
        <pc:spChg chg="mod">
          <ac:chgData name="Zi yi Zhang (Chinasoft Shanghai)" userId="889434de-a257-482e-b37a-310609d597e0" providerId="ADAL" clId="{EE53F019-DD0D-4CD1-9461-B71B54998A72}" dt="2022-09-05T13:54:47.602" v="3167"/>
          <ac:spMkLst>
            <pc:docMk/>
            <pc:sldMk cId="1790628416" sldId="341"/>
            <ac:spMk id="139" creationId="{251734B0-F45A-4F25-BD7E-CC64EF416B24}"/>
          </ac:spMkLst>
        </pc:spChg>
        <pc:spChg chg="mod">
          <ac:chgData name="Zi yi Zhang (Chinasoft Shanghai)" userId="889434de-a257-482e-b37a-310609d597e0" providerId="ADAL" clId="{EE53F019-DD0D-4CD1-9461-B71B54998A72}" dt="2022-09-05T13:54:47.614" v="3171"/>
          <ac:spMkLst>
            <pc:docMk/>
            <pc:sldMk cId="1790628416" sldId="341"/>
            <ac:spMk id="140" creationId="{D1EB01EA-7434-4D15-90A3-3CD51B68CB1E}"/>
          </ac:spMkLst>
        </pc:spChg>
        <pc:spChg chg="mod">
          <ac:chgData name="Zi yi Zhang (Chinasoft Shanghai)" userId="889434de-a257-482e-b37a-310609d597e0" providerId="ADAL" clId="{EE53F019-DD0D-4CD1-9461-B71B54998A72}" dt="2022-09-05T13:54:47.627" v="3175"/>
          <ac:spMkLst>
            <pc:docMk/>
            <pc:sldMk cId="1790628416" sldId="341"/>
            <ac:spMk id="141" creationId="{DC49AF8A-AB62-4EEE-9291-F553355D74A6}"/>
          </ac:spMkLst>
        </pc:spChg>
        <pc:spChg chg="mod">
          <ac:chgData name="Zi yi Zhang (Chinasoft Shanghai)" userId="889434de-a257-482e-b37a-310609d597e0" providerId="ADAL" clId="{EE53F019-DD0D-4CD1-9461-B71B54998A72}" dt="2022-09-05T13:54:47.641" v="3179"/>
          <ac:spMkLst>
            <pc:docMk/>
            <pc:sldMk cId="1790628416" sldId="341"/>
            <ac:spMk id="142" creationId="{C16A8A69-DA76-417C-A462-75A6D56824A4}"/>
          </ac:spMkLst>
        </pc:spChg>
        <pc:spChg chg="mod">
          <ac:chgData name="Zi yi Zhang (Chinasoft Shanghai)" userId="889434de-a257-482e-b37a-310609d597e0" providerId="ADAL" clId="{EE53F019-DD0D-4CD1-9461-B71B54998A72}" dt="2022-09-05T13:54:47.653" v="3183"/>
          <ac:spMkLst>
            <pc:docMk/>
            <pc:sldMk cId="1790628416" sldId="341"/>
            <ac:spMk id="143" creationId="{B72D7272-002B-41D3-925D-6F24C3C63338}"/>
          </ac:spMkLst>
        </pc:spChg>
        <pc:spChg chg="mod">
          <ac:chgData name="Zi yi Zhang (Chinasoft Shanghai)" userId="889434de-a257-482e-b37a-310609d597e0" providerId="ADAL" clId="{EE53F019-DD0D-4CD1-9461-B71B54998A72}" dt="2022-09-05T13:54:47.666" v="3187"/>
          <ac:spMkLst>
            <pc:docMk/>
            <pc:sldMk cId="1790628416" sldId="341"/>
            <ac:spMk id="144" creationId="{E2C07063-E457-43E9-A123-91ED4656B433}"/>
          </ac:spMkLst>
        </pc:spChg>
        <pc:spChg chg="mod">
          <ac:chgData name="Zi yi Zhang (Chinasoft Shanghai)" userId="889434de-a257-482e-b37a-310609d597e0" providerId="ADAL" clId="{EE53F019-DD0D-4CD1-9461-B71B54998A72}" dt="2022-09-05T13:54:47.678" v="3191"/>
          <ac:spMkLst>
            <pc:docMk/>
            <pc:sldMk cId="1790628416" sldId="341"/>
            <ac:spMk id="145" creationId="{3E7CF366-9075-4C4E-A6C7-C8A656B0C2DD}"/>
          </ac:spMkLst>
        </pc:spChg>
        <pc:spChg chg="mod">
          <ac:chgData name="Zi yi Zhang (Chinasoft Shanghai)" userId="889434de-a257-482e-b37a-310609d597e0" providerId="ADAL" clId="{EE53F019-DD0D-4CD1-9461-B71B54998A72}" dt="2022-09-05T13:54:47.690" v="3195"/>
          <ac:spMkLst>
            <pc:docMk/>
            <pc:sldMk cId="1790628416" sldId="341"/>
            <ac:spMk id="146" creationId="{3FF24939-137B-4DEE-AA42-3284BFC0C915}"/>
          </ac:spMkLst>
        </pc:spChg>
        <pc:spChg chg="mod">
          <ac:chgData name="Zi yi Zhang (Chinasoft Shanghai)" userId="889434de-a257-482e-b37a-310609d597e0" providerId="ADAL" clId="{EE53F019-DD0D-4CD1-9461-B71B54998A72}" dt="2022-09-05T13:54:47.703" v="3199"/>
          <ac:spMkLst>
            <pc:docMk/>
            <pc:sldMk cId="1790628416" sldId="341"/>
            <ac:spMk id="147" creationId="{CCF03BD6-31FB-44EC-9B64-753E48979C9D}"/>
          </ac:spMkLst>
        </pc:spChg>
        <pc:spChg chg="mod">
          <ac:chgData name="Zi yi Zhang (Chinasoft Shanghai)" userId="889434de-a257-482e-b37a-310609d597e0" providerId="ADAL" clId="{EE53F019-DD0D-4CD1-9461-B71B54998A72}" dt="2022-09-05T13:54:47.715" v="3203"/>
          <ac:spMkLst>
            <pc:docMk/>
            <pc:sldMk cId="1790628416" sldId="341"/>
            <ac:spMk id="148" creationId="{6E0C6AA8-6237-42D6-BD79-F84789280A08}"/>
          </ac:spMkLst>
        </pc:spChg>
        <pc:spChg chg="mod">
          <ac:chgData name="Zi yi Zhang (Chinasoft Shanghai)" userId="889434de-a257-482e-b37a-310609d597e0" providerId="ADAL" clId="{EE53F019-DD0D-4CD1-9461-B71B54998A72}" dt="2022-09-05T13:54:47.727" v="3207"/>
          <ac:spMkLst>
            <pc:docMk/>
            <pc:sldMk cId="1790628416" sldId="341"/>
            <ac:spMk id="149" creationId="{8BEB8ECB-10D1-4F44-BED2-992CC4E850A3}"/>
          </ac:spMkLst>
        </pc:spChg>
        <pc:spChg chg="mod">
          <ac:chgData name="Zi yi Zhang (Chinasoft Shanghai)" userId="889434de-a257-482e-b37a-310609d597e0" providerId="ADAL" clId="{EE53F019-DD0D-4CD1-9461-B71B54998A72}" dt="2022-09-05T13:54:47.739" v="3211"/>
          <ac:spMkLst>
            <pc:docMk/>
            <pc:sldMk cId="1790628416" sldId="341"/>
            <ac:spMk id="150" creationId="{61CA2B7A-870C-424C-8641-F27AAF927D71}"/>
          </ac:spMkLst>
        </pc:spChg>
        <pc:spChg chg="mod">
          <ac:chgData name="Zi yi Zhang (Chinasoft Shanghai)" userId="889434de-a257-482e-b37a-310609d597e0" providerId="ADAL" clId="{EE53F019-DD0D-4CD1-9461-B71B54998A72}" dt="2022-09-05T13:54:47.751" v="3215"/>
          <ac:spMkLst>
            <pc:docMk/>
            <pc:sldMk cId="1790628416" sldId="341"/>
            <ac:spMk id="151" creationId="{A055CC55-0BDC-411A-A771-0172992A863F}"/>
          </ac:spMkLst>
        </pc:spChg>
        <pc:spChg chg="mod">
          <ac:chgData name="Zi yi Zhang (Chinasoft Shanghai)" userId="889434de-a257-482e-b37a-310609d597e0" providerId="ADAL" clId="{EE53F019-DD0D-4CD1-9461-B71B54998A72}" dt="2022-09-05T13:54:47.764" v="3219"/>
          <ac:spMkLst>
            <pc:docMk/>
            <pc:sldMk cId="1790628416" sldId="341"/>
            <ac:spMk id="152" creationId="{F57CEBFA-7682-4F11-BD9E-FED289404F03}"/>
          </ac:spMkLst>
        </pc:spChg>
        <pc:spChg chg="mod">
          <ac:chgData name="Zi yi Zhang (Chinasoft Shanghai)" userId="889434de-a257-482e-b37a-310609d597e0" providerId="ADAL" clId="{EE53F019-DD0D-4CD1-9461-B71B54998A72}" dt="2022-09-05T13:54:47.776" v="3223"/>
          <ac:spMkLst>
            <pc:docMk/>
            <pc:sldMk cId="1790628416" sldId="341"/>
            <ac:spMk id="153" creationId="{505FEFD8-7CF1-4809-A1B5-DF0EFBE8EC25}"/>
          </ac:spMkLst>
        </pc:spChg>
        <pc:spChg chg="mod">
          <ac:chgData name="Zi yi Zhang (Chinasoft Shanghai)" userId="889434de-a257-482e-b37a-310609d597e0" providerId="ADAL" clId="{EE53F019-DD0D-4CD1-9461-B71B54998A72}" dt="2022-09-05T13:54:47.789" v="3227"/>
          <ac:spMkLst>
            <pc:docMk/>
            <pc:sldMk cId="1790628416" sldId="341"/>
            <ac:spMk id="154" creationId="{BC8DC81E-6788-42AE-884E-9B83100520CD}"/>
          </ac:spMkLst>
        </pc:spChg>
        <pc:spChg chg="mod">
          <ac:chgData name="Zi yi Zhang (Chinasoft Shanghai)" userId="889434de-a257-482e-b37a-310609d597e0" providerId="ADAL" clId="{EE53F019-DD0D-4CD1-9461-B71B54998A72}" dt="2022-09-05T13:54:47.801" v="3231"/>
          <ac:spMkLst>
            <pc:docMk/>
            <pc:sldMk cId="1790628416" sldId="341"/>
            <ac:spMk id="155" creationId="{C6759129-6F66-4856-950D-3734B40E9618}"/>
          </ac:spMkLst>
        </pc:spChg>
        <pc:spChg chg="mod">
          <ac:chgData name="Zi yi Zhang (Chinasoft Shanghai)" userId="889434de-a257-482e-b37a-310609d597e0" providerId="ADAL" clId="{EE53F019-DD0D-4CD1-9461-B71B54998A72}" dt="2022-09-05T13:54:47.815" v="3235"/>
          <ac:spMkLst>
            <pc:docMk/>
            <pc:sldMk cId="1790628416" sldId="341"/>
            <ac:spMk id="156" creationId="{94960D33-FF22-417C-8497-41113E7FA220}"/>
          </ac:spMkLst>
        </pc:spChg>
        <pc:spChg chg="mod">
          <ac:chgData name="Zi yi Zhang (Chinasoft Shanghai)" userId="889434de-a257-482e-b37a-310609d597e0" providerId="ADAL" clId="{EE53F019-DD0D-4CD1-9461-B71B54998A72}" dt="2022-09-05T13:54:47.827" v="3239"/>
          <ac:spMkLst>
            <pc:docMk/>
            <pc:sldMk cId="1790628416" sldId="341"/>
            <ac:spMk id="157" creationId="{37FE5E84-A6EC-49E7-BE32-4D784153A460}"/>
          </ac:spMkLst>
        </pc:spChg>
        <pc:spChg chg="mod">
          <ac:chgData name="Zi yi Zhang (Chinasoft Shanghai)" userId="889434de-a257-482e-b37a-310609d597e0" providerId="ADAL" clId="{EE53F019-DD0D-4CD1-9461-B71B54998A72}" dt="2022-09-05T13:54:47.840" v="3243"/>
          <ac:spMkLst>
            <pc:docMk/>
            <pc:sldMk cId="1790628416" sldId="341"/>
            <ac:spMk id="158" creationId="{D79DC45B-9D12-4F62-B547-359EA2B022F8}"/>
          </ac:spMkLst>
        </pc:spChg>
        <pc:spChg chg="mod">
          <ac:chgData name="Zi yi Zhang (Chinasoft Shanghai)" userId="889434de-a257-482e-b37a-310609d597e0" providerId="ADAL" clId="{EE53F019-DD0D-4CD1-9461-B71B54998A72}" dt="2022-09-05T13:54:47.853" v="3247"/>
          <ac:spMkLst>
            <pc:docMk/>
            <pc:sldMk cId="1790628416" sldId="341"/>
            <ac:spMk id="159" creationId="{8B9F1534-BE20-4791-8F88-847AB6322E60}"/>
          </ac:spMkLst>
        </pc:spChg>
        <pc:spChg chg="mod">
          <ac:chgData name="Zi yi Zhang (Chinasoft Shanghai)" userId="889434de-a257-482e-b37a-310609d597e0" providerId="ADAL" clId="{EE53F019-DD0D-4CD1-9461-B71B54998A72}" dt="2022-09-05T13:54:47.866" v="3251"/>
          <ac:spMkLst>
            <pc:docMk/>
            <pc:sldMk cId="1790628416" sldId="341"/>
            <ac:spMk id="160" creationId="{DA09CAF9-E8D8-470C-A280-8C4AA62E3D5E}"/>
          </ac:spMkLst>
        </pc:spChg>
        <pc:spChg chg="mod">
          <ac:chgData name="Zi yi Zhang (Chinasoft Shanghai)" userId="889434de-a257-482e-b37a-310609d597e0" providerId="ADAL" clId="{EE53F019-DD0D-4CD1-9461-B71B54998A72}" dt="2022-09-05T13:54:47.878" v="3255"/>
          <ac:spMkLst>
            <pc:docMk/>
            <pc:sldMk cId="1790628416" sldId="341"/>
            <ac:spMk id="161" creationId="{D627602B-146A-4C29-9654-453744B59596}"/>
          </ac:spMkLst>
        </pc:spChg>
        <pc:spChg chg="mod">
          <ac:chgData name="Zi yi Zhang (Chinasoft Shanghai)" userId="889434de-a257-482e-b37a-310609d597e0" providerId="ADAL" clId="{EE53F019-DD0D-4CD1-9461-B71B54998A72}" dt="2022-09-05T13:54:47.893" v="3259"/>
          <ac:spMkLst>
            <pc:docMk/>
            <pc:sldMk cId="1790628416" sldId="341"/>
            <ac:spMk id="162" creationId="{B6FB8D2D-0F17-4BCD-9D37-44AF130910AE}"/>
          </ac:spMkLst>
        </pc:spChg>
        <pc:spChg chg="mod">
          <ac:chgData name="Zi yi Zhang (Chinasoft Shanghai)" userId="889434de-a257-482e-b37a-310609d597e0" providerId="ADAL" clId="{EE53F019-DD0D-4CD1-9461-B71B54998A72}" dt="2022-09-05T13:54:47.907" v="3263"/>
          <ac:spMkLst>
            <pc:docMk/>
            <pc:sldMk cId="1790628416" sldId="341"/>
            <ac:spMk id="163" creationId="{9F6E5CD4-4EAC-40C1-AAB3-915F94FC1B31}"/>
          </ac:spMkLst>
        </pc:spChg>
        <pc:spChg chg="mod">
          <ac:chgData name="Zi yi Zhang (Chinasoft Shanghai)" userId="889434de-a257-482e-b37a-310609d597e0" providerId="ADAL" clId="{EE53F019-DD0D-4CD1-9461-B71B54998A72}" dt="2022-09-05T13:54:47.921" v="3267"/>
          <ac:spMkLst>
            <pc:docMk/>
            <pc:sldMk cId="1790628416" sldId="341"/>
            <ac:spMk id="164" creationId="{DD3E1254-7EF2-4BD4-B361-4EB89C3BB661}"/>
          </ac:spMkLst>
        </pc:spChg>
        <pc:spChg chg="mod">
          <ac:chgData name="Zi yi Zhang (Chinasoft Shanghai)" userId="889434de-a257-482e-b37a-310609d597e0" providerId="ADAL" clId="{EE53F019-DD0D-4CD1-9461-B71B54998A72}" dt="2022-09-05T13:54:47.934" v="3271"/>
          <ac:spMkLst>
            <pc:docMk/>
            <pc:sldMk cId="1790628416" sldId="341"/>
            <ac:spMk id="165" creationId="{F8B1962C-77A9-4210-9CAA-46FF80813665}"/>
          </ac:spMkLst>
        </pc:spChg>
        <pc:spChg chg="mod">
          <ac:chgData name="Zi yi Zhang (Chinasoft Shanghai)" userId="889434de-a257-482e-b37a-310609d597e0" providerId="ADAL" clId="{EE53F019-DD0D-4CD1-9461-B71B54998A72}" dt="2022-09-05T13:54:47.948" v="3275"/>
          <ac:spMkLst>
            <pc:docMk/>
            <pc:sldMk cId="1790628416" sldId="341"/>
            <ac:spMk id="166" creationId="{42E376D9-CF09-4DFE-8D98-02BE64F3BAA3}"/>
          </ac:spMkLst>
        </pc:spChg>
        <pc:spChg chg="mod">
          <ac:chgData name="Zi yi Zhang (Chinasoft Shanghai)" userId="889434de-a257-482e-b37a-310609d597e0" providerId="ADAL" clId="{EE53F019-DD0D-4CD1-9461-B71B54998A72}" dt="2022-09-05T13:54:47.961" v="3279"/>
          <ac:spMkLst>
            <pc:docMk/>
            <pc:sldMk cId="1790628416" sldId="341"/>
            <ac:spMk id="167" creationId="{BEA201F8-5DDA-42EE-B141-3417D2CDE0B8}"/>
          </ac:spMkLst>
        </pc:spChg>
        <pc:spChg chg="mod">
          <ac:chgData name="Zi yi Zhang (Chinasoft Shanghai)" userId="889434de-a257-482e-b37a-310609d597e0" providerId="ADAL" clId="{EE53F019-DD0D-4CD1-9461-B71B54998A72}" dt="2022-09-05T13:54:47.975" v="3283"/>
          <ac:spMkLst>
            <pc:docMk/>
            <pc:sldMk cId="1790628416" sldId="341"/>
            <ac:spMk id="168" creationId="{373E0284-CC11-47FD-96BE-35E521244277}"/>
          </ac:spMkLst>
        </pc:spChg>
        <pc:spChg chg="mod">
          <ac:chgData name="Zi yi Zhang (Chinasoft Shanghai)" userId="889434de-a257-482e-b37a-310609d597e0" providerId="ADAL" clId="{EE53F019-DD0D-4CD1-9461-B71B54998A72}" dt="2022-09-05T13:54:47.987" v="3287"/>
          <ac:spMkLst>
            <pc:docMk/>
            <pc:sldMk cId="1790628416" sldId="341"/>
            <ac:spMk id="169" creationId="{B667399A-D581-4A63-87B1-73E78BC220BB}"/>
          </ac:spMkLst>
        </pc:spChg>
        <pc:spChg chg="mod">
          <ac:chgData name="Zi yi Zhang (Chinasoft Shanghai)" userId="889434de-a257-482e-b37a-310609d597e0" providerId="ADAL" clId="{EE53F019-DD0D-4CD1-9461-B71B54998A72}" dt="2022-09-05T13:54:48" v="3291"/>
          <ac:spMkLst>
            <pc:docMk/>
            <pc:sldMk cId="1790628416" sldId="341"/>
            <ac:spMk id="170" creationId="{C286BFB9-35CD-4701-B8A2-A576F49C5A61}"/>
          </ac:spMkLst>
        </pc:spChg>
        <pc:spChg chg="mod">
          <ac:chgData name="Zi yi Zhang (Chinasoft Shanghai)" userId="889434de-a257-482e-b37a-310609d597e0" providerId="ADAL" clId="{EE53F019-DD0D-4CD1-9461-B71B54998A72}" dt="2022-09-05T13:54:48.012" v="3295"/>
          <ac:spMkLst>
            <pc:docMk/>
            <pc:sldMk cId="1790628416" sldId="341"/>
            <ac:spMk id="171" creationId="{7D2A9FE1-E371-4ADB-B215-769609382A9B}"/>
          </ac:spMkLst>
        </pc:spChg>
        <pc:spChg chg="mod">
          <ac:chgData name="Zi yi Zhang (Chinasoft Shanghai)" userId="889434de-a257-482e-b37a-310609d597e0" providerId="ADAL" clId="{EE53F019-DD0D-4CD1-9461-B71B54998A72}" dt="2022-09-05T13:54:48.026" v="3299"/>
          <ac:spMkLst>
            <pc:docMk/>
            <pc:sldMk cId="1790628416" sldId="341"/>
            <ac:spMk id="172" creationId="{88D6FDBC-A69D-4F30-B66D-9AD96F2331BB}"/>
          </ac:spMkLst>
        </pc:spChg>
        <pc:spChg chg="mod">
          <ac:chgData name="Zi yi Zhang (Chinasoft Shanghai)" userId="889434de-a257-482e-b37a-310609d597e0" providerId="ADAL" clId="{EE53F019-DD0D-4CD1-9461-B71B54998A72}" dt="2022-09-05T13:54:48.038" v="3303"/>
          <ac:spMkLst>
            <pc:docMk/>
            <pc:sldMk cId="1790628416" sldId="341"/>
            <ac:spMk id="173" creationId="{261BDF6A-3C9D-41B6-B33B-C66FA4089B6F}"/>
          </ac:spMkLst>
        </pc:spChg>
        <pc:spChg chg="mod">
          <ac:chgData name="Zi yi Zhang (Chinasoft Shanghai)" userId="889434de-a257-482e-b37a-310609d597e0" providerId="ADAL" clId="{EE53F019-DD0D-4CD1-9461-B71B54998A72}" dt="2022-09-05T13:54:48.052" v="3307"/>
          <ac:spMkLst>
            <pc:docMk/>
            <pc:sldMk cId="1790628416" sldId="341"/>
            <ac:spMk id="174" creationId="{EFBBF635-5E79-4692-8F24-F08626667401}"/>
          </ac:spMkLst>
        </pc:spChg>
        <pc:spChg chg="mod">
          <ac:chgData name="Zi yi Zhang (Chinasoft Shanghai)" userId="889434de-a257-482e-b37a-310609d597e0" providerId="ADAL" clId="{EE53F019-DD0D-4CD1-9461-B71B54998A72}" dt="2022-09-05T13:54:48.066" v="3311"/>
          <ac:spMkLst>
            <pc:docMk/>
            <pc:sldMk cId="1790628416" sldId="341"/>
            <ac:spMk id="175" creationId="{06116D0D-E87A-41BF-8047-8C710CAEC7B1}"/>
          </ac:spMkLst>
        </pc:spChg>
        <pc:spChg chg="mod">
          <ac:chgData name="Zi yi Zhang (Chinasoft Shanghai)" userId="889434de-a257-482e-b37a-310609d597e0" providerId="ADAL" clId="{EE53F019-DD0D-4CD1-9461-B71B54998A72}" dt="2022-09-05T13:54:48.079" v="3315"/>
          <ac:spMkLst>
            <pc:docMk/>
            <pc:sldMk cId="1790628416" sldId="341"/>
            <ac:spMk id="176" creationId="{5690CD60-3C6B-4D52-8337-0CD3A015CC6A}"/>
          </ac:spMkLst>
        </pc:spChg>
        <pc:spChg chg="mod">
          <ac:chgData name="Zi yi Zhang (Chinasoft Shanghai)" userId="889434de-a257-482e-b37a-310609d597e0" providerId="ADAL" clId="{EE53F019-DD0D-4CD1-9461-B71B54998A72}" dt="2022-09-05T13:54:48.093" v="3319"/>
          <ac:spMkLst>
            <pc:docMk/>
            <pc:sldMk cId="1790628416" sldId="341"/>
            <ac:spMk id="177" creationId="{E30135CF-FFF4-410C-B2FA-FF345A8B5B07}"/>
          </ac:spMkLst>
        </pc:spChg>
        <pc:spChg chg="mod">
          <ac:chgData name="Zi yi Zhang (Chinasoft Shanghai)" userId="889434de-a257-482e-b37a-310609d597e0" providerId="ADAL" clId="{EE53F019-DD0D-4CD1-9461-B71B54998A72}" dt="2022-09-05T13:54:48.118" v="3323"/>
          <ac:spMkLst>
            <pc:docMk/>
            <pc:sldMk cId="1790628416" sldId="341"/>
            <ac:spMk id="181" creationId="{070425CE-F5E6-4E5E-A515-59C73E859A3E}"/>
          </ac:spMkLst>
        </pc:spChg>
        <pc:spChg chg="mod">
          <ac:chgData name="Zi yi Zhang (Chinasoft Shanghai)" userId="889434de-a257-482e-b37a-310609d597e0" providerId="ADAL" clId="{EE53F019-DD0D-4CD1-9461-B71B54998A72}" dt="2022-09-05T13:54:48.131" v="3327"/>
          <ac:spMkLst>
            <pc:docMk/>
            <pc:sldMk cId="1790628416" sldId="341"/>
            <ac:spMk id="182" creationId="{692D6E3D-3571-490C-965C-DA1F4C5FA373}"/>
          </ac:spMkLst>
        </pc:spChg>
        <pc:spChg chg="mod">
          <ac:chgData name="Zi yi Zhang (Chinasoft Shanghai)" userId="889434de-a257-482e-b37a-310609d597e0" providerId="ADAL" clId="{EE53F019-DD0D-4CD1-9461-B71B54998A72}" dt="2022-09-05T13:54:48.145" v="3331"/>
          <ac:spMkLst>
            <pc:docMk/>
            <pc:sldMk cId="1790628416" sldId="341"/>
            <ac:spMk id="183" creationId="{DFBA6AAD-96C0-4D96-8F5A-E236F0A2DEE3}"/>
          </ac:spMkLst>
        </pc:spChg>
        <pc:spChg chg="mod">
          <ac:chgData name="Zi yi Zhang (Chinasoft Shanghai)" userId="889434de-a257-482e-b37a-310609d597e0" providerId="ADAL" clId="{EE53F019-DD0D-4CD1-9461-B71B54998A72}" dt="2022-09-05T13:54:48.158" v="3335"/>
          <ac:spMkLst>
            <pc:docMk/>
            <pc:sldMk cId="1790628416" sldId="341"/>
            <ac:spMk id="184" creationId="{4B774B9D-F34D-4FC9-9062-A340A99A3DD4}"/>
          </ac:spMkLst>
        </pc:spChg>
        <pc:spChg chg="mod">
          <ac:chgData name="Zi yi Zhang (Chinasoft Shanghai)" userId="889434de-a257-482e-b37a-310609d597e0" providerId="ADAL" clId="{EE53F019-DD0D-4CD1-9461-B71B54998A72}" dt="2022-09-05T13:54:48.171" v="3339"/>
          <ac:spMkLst>
            <pc:docMk/>
            <pc:sldMk cId="1790628416" sldId="341"/>
            <ac:spMk id="185" creationId="{A1FCFCA4-C9AA-4AA0-9598-3C9B0B8AFD1B}"/>
          </ac:spMkLst>
        </pc:spChg>
        <pc:spChg chg="mod">
          <ac:chgData name="Zi yi Zhang (Chinasoft Shanghai)" userId="889434de-a257-482e-b37a-310609d597e0" providerId="ADAL" clId="{EE53F019-DD0D-4CD1-9461-B71B54998A72}" dt="2022-09-05T13:54:48.185" v="3343"/>
          <ac:spMkLst>
            <pc:docMk/>
            <pc:sldMk cId="1790628416" sldId="341"/>
            <ac:spMk id="186" creationId="{9D5551AB-738F-45BC-B8C9-2C646AD7A1FF}"/>
          </ac:spMkLst>
        </pc:spChg>
        <pc:spChg chg="mod">
          <ac:chgData name="Zi yi Zhang (Chinasoft Shanghai)" userId="889434de-a257-482e-b37a-310609d597e0" providerId="ADAL" clId="{EE53F019-DD0D-4CD1-9461-B71B54998A72}" dt="2022-09-05T13:54:48.200" v="3347"/>
          <ac:spMkLst>
            <pc:docMk/>
            <pc:sldMk cId="1790628416" sldId="341"/>
            <ac:spMk id="187" creationId="{BD50A88E-DE91-4087-A619-1ACE47F07EFE}"/>
          </ac:spMkLst>
        </pc:spChg>
        <pc:spChg chg="mod">
          <ac:chgData name="Zi yi Zhang (Chinasoft Shanghai)" userId="889434de-a257-482e-b37a-310609d597e0" providerId="ADAL" clId="{EE53F019-DD0D-4CD1-9461-B71B54998A72}" dt="2022-09-05T13:54:48.213" v="3351"/>
          <ac:spMkLst>
            <pc:docMk/>
            <pc:sldMk cId="1790628416" sldId="341"/>
            <ac:spMk id="188" creationId="{86832F06-8085-4988-A090-4987700BAB21}"/>
          </ac:spMkLst>
        </pc:spChg>
        <pc:spChg chg="mod">
          <ac:chgData name="Zi yi Zhang (Chinasoft Shanghai)" userId="889434de-a257-482e-b37a-310609d597e0" providerId="ADAL" clId="{EE53F019-DD0D-4CD1-9461-B71B54998A72}" dt="2022-09-05T13:54:48.234" v="3355"/>
          <ac:spMkLst>
            <pc:docMk/>
            <pc:sldMk cId="1790628416" sldId="341"/>
            <ac:spMk id="189" creationId="{3445FF9B-0854-4A3A-9596-8B4F8CF96E50}"/>
          </ac:spMkLst>
        </pc:spChg>
        <pc:spChg chg="mod">
          <ac:chgData name="Zi yi Zhang (Chinasoft Shanghai)" userId="889434de-a257-482e-b37a-310609d597e0" providerId="ADAL" clId="{EE53F019-DD0D-4CD1-9461-B71B54998A72}" dt="2022-09-05T13:54:48.249" v="3359"/>
          <ac:spMkLst>
            <pc:docMk/>
            <pc:sldMk cId="1790628416" sldId="341"/>
            <ac:spMk id="190" creationId="{19719B8D-F3D1-4C95-9798-53945CAB954C}"/>
          </ac:spMkLst>
        </pc:spChg>
        <pc:spChg chg="mod">
          <ac:chgData name="Zi yi Zhang (Chinasoft Shanghai)" userId="889434de-a257-482e-b37a-310609d597e0" providerId="ADAL" clId="{EE53F019-DD0D-4CD1-9461-B71B54998A72}" dt="2022-09-05T13:54:48.264" v="3363"/>
          <ac:spMkLst>
            <pc:docMk/>
            <pc:sldMk cId="1790628416" sldId="341"/>
            <ac:spMk id="191" creationId="{99D4DA89-56C4-400C-A4F1-A9F7DBBAE388}"/>
          </ac:spMkLst>
        </pc:spChg>
        <pc:spChg chg="mod">
          <ac:chgData name="Zi yi Zhang (Chinasoft Shanghai)" userId="889434de-a257-482e-b37a-310609d597e0" providerId="ADAL" clId="{EE53F019-DD0D-4CD1-9461-B71B54998A72}" dt="2022-09-05T13:54:48.278" v="3367"/>
          <ac:spMkLst>
            <pc:docMk/>
            <pc:sldMk cId="1790628416" sldId="341"/>
            <ac:spMk id="192" creationId="{3A0D4893-A5F8-4B8F-B2E9-0D002897642D}"/>
          </ac:spMkLst>
        </pc:spChg>
        <pc:spChg chg="mod">
          <ac:chgData name="Zi yi Zhang (Chinasoft Shanghai)" userId="889434de-a257-482e-b37a-310609d597e0" providerId="ADAL" clId="{EE53F019-DD0D-4CD1-9461-B71B54998A72}" dt="2022-09-05T13:54:48.293" v="3371"/>
          <ac:spMkLst>
            <pc:docMk/>
            <pc:sldMk cId="1790628416" sldId="341"/>
            <ac:spMk id="193" creationId="{7F74E1B5-888B-487A-AF8A-4D75B442A8F5}"/>
          </ac:spMkLst>
        </pc:spChg>
        <pc:spChg chg="mod">
          <ac:chgData name="Zi yi Zhang (Chinasoft Shanghai)" userId="889434de-a257-482e-b37a-310609d597e0" providerId="ADAL" clId="{EE53F019-DD0D-4CD1-9461-B71B54998A72}" dt="2022-09-05T13:54:48.307" v="3375"/>
          <ac:spMkLst>
            <pc:docMk/>
            <pc:sldMk cId="1790628416" sldId="341"/>
            <ac:spMk id="194" creationId="{2B383B16-B9A2-4A05-9BC0-D87F4353CE0E}"/>
          </ac:spMkLst>
        </pc:spChg>
        <pc:spChg chg="mod">
          <ac:chgData name="Zi yi Zhang (Chinasoft Shanghai)" userId="889434de-a257-482e-b37a-310609d597e0" providerId="ADAL" clId="{EE53F019-DD0D-4CD1-9461-B71B54998A72}" dt="2022-09-05T13:54:48.322" v="3379"/>
          <ac:spMkLst>
            <pc:docMk/>
            <pc:sldMk cId="1790628416" sldId="341"/>
            <ac:spMk id="195" creationId="{BDFB3AF2-13FD-453C-A78F-D4D6C667CC5B}"/>
          </ac:spMkLst>
        </pc:spChg>
        <pc:spChg chg="mod">
          <ac:chgData name="Zi yi Zhang (Chinasoft Shanghai)" userId="889434de-a257-482e-b37a-310609d597e0" providerId="ADAL" clId="{EE53F019-DD0D-4CD1-9461-B71B54998A72}" dt="2022-09-05T13:54:48.335" v="3383"/>
          <ac:spMkLst>
            <pc:docMk/>
            <pc:sldMk cId="1790628416" sldId="341"/>
            <ac:spMk id="196" creationId="{40E27C8E-8109-4E88-96B4-8631BB0349F1}"/>
          </ac:spMkLst>
        </pc:spChg>
        <pc:spChg chg="mod">
          <ac:chgData name="Zi yi Zhang (Chinasoft Shanghai)" userId="889434de-a257-482e-b37a-310609d597e0" providerId="ADAL" clId="{EE53F019-DD0D-4CD1-9461-B71B54998A72}" dt="2022-09-05T13:54:48.348" v="3387"/>
          <ac:spMkLst>
            <pc:docMk/>
            <pc:sldMk cId="1790628416" sldId="341"/>
            <ac:spMk id="197" creationId="{5B814B18-4DB8-46D4-B570-73026B353E09}"/>
          </ac:spMkLst>
        </pc:spChg>
        <pc:spChg chg="mod">
          <ac:chgData name="Zi yi Zhang (Chinasoft Shanghai)" userId="889434de-a257-482e-b37a-310609d597e0" providerId="ADAL" clId="{EE53F019-DD0D-4CD1-9461-B71B54998A72}" dt="2022-09-05T13:54:48.360" v="3391"/>
          <ac:spMkLst>
            <pc:docMk/>
            <pc:sldMk cId="1790628416" sldId="341"/>
            <ac:spMk id="198" creationId="{B44E5DC4-EF69-431E-B756-C6E37AF25B98}"/>
          </ac:spMkLst>
        </pc:spChg>
        <pc:spChg chg="mod">
          <ac:chgData name="Zi yi Zhang (Chinasoft Shanghai)" userId="889434de-a257-482e-b37a-310609d597e0" providerId="ADAL" clId="{EE53F019-DD0D-4CD1-9461-B71B54998A72}" dt="2022-09-05T13:54:48.374" v="3395"/>
          <ac:spMkLst>
            <pc:docMk/>
            <pc:sldMk cId="1790628416" sldId="341"/>
            <ac:spMk id="199" creationId="{5E627BE8-A708-4F08-886A-0391EB023B45}"/>
          </ac:spMkLst>
        </pc:spChg>
        <pc:spChg chg="mod">
          <ac:chgData name="Zi yi Zhang (Chinasoft Shanghai)" userId="889434de-a257-482e-b37a-310609d597e0" providerId="ADAL" clId="{EE53F019-DD0D-4CD1-9461-B71B54998A72}" dt="2022-09-05T13:54:48.387" v="3399"/>
          <ac:spMkLst>
            <pc:docMk/>
            <pc:sldMk cId="1790628416" sldId="341"/>
            <ac:spMk id="200" creationId="{D62FB86B-06AA-4CB6-813D-FA6A55712A97}"/>
          </ac:spMkLst>
        </pc:spChg>
        <pc:spChg chg="mod">
          <ac:chgData name="Zi yi Zhang (Chinasoft Shanghai)" userId="889434de-a257-482e-b37a-310609d597e0" providerId="ADAL" clId="{EE53F019-DD0D-4CD1-9461-B71B54998A72}" dt="2022-09-05T13:54:48.406" v="3403"/>
          <ac:spMkLst>
            <pc:docMk/>
            <pc:sldMk cId="1790628416" sldId="341"/>
            <ac:spMk id="202" creationId="{95662DAA-CEC7-44D5-9571-753BFEFDBD2D}"/>
          </ac:spMkLst>
        </pc:spChg>
        <pc:spChg chg="mod">
          <ac:chgData name="Zi yi Zhang (Chinasoft Shanghai)" userId="889434de-a257-482e-b37a-310609d597e0" providerId="ADAL" clId="{EE53F019-DD0D-4CD1-9461-B71B54998A72}" dt="2022-09-05T13:54:48.426" v="3407"/>
          <ac:spMkLst>
            <pc:docMk/>
            <pc:sldMk cId="1790628416" sldId="341"/>
            <ac:spMk id="204" creationId="{FACD7B58-DD3D-4005-9CF4-1DB43AA509B4}"/>
          </ac:spMkLst>
        </pc:spChg>
        <pc:spChg chg="mod">
          <ac:chgData name="Zi yi Zhang (Chinasoft Shanghai)" userId="889434de-a257-482e-b37a-310609d597e0" providerId="ADAL" clId="{EE53F019-DD0D-4CD1-9461-B71B54998A72}" dt="2022-09-05T13:54:48.442" v="3411"/>
          <ac:spMkLst>
            <pc:docMk/>
            <pc:sldMk cId="1790628416" sldId="341"/>
            <ac:spMk id="205" creationId="{4A4FE5B6-C71B-4214-9FF2-2D558DFA223C}"/>
          </ac:spMkLst>
        </pc:spChg>
        <pc:spChg chg="mod">
          <ac:chgData name="Zi yi Zhang (Chinasoft Shanghai)" userId="889434de-a257-482e-b37a-310609d597e0" providerId="ADAL" clId="{EE53F019-DD0D-4CD1-9461-B71B54998A72}" dt="2022-09-05T13:54:48.456" v="3415"/>
          <ac:spMkLst>
            <pc:docMk/>
            <pc:sldMk cId="1790628416" sldId="341"/>
            <ac:spMk id="206" creationId="{666819B1-F651-415E-8D00-61E4DEB6512A}"/>
          </ac:spMkLst>
        </pc:spChg>
        <pc:spChg chg="mod">
          <ac:chgData name="Zi yi Zhang (Chinasoft Shanghai)" userId="889434de-a257-482e-b37a-310609d597e0" providerId="ADAL" clId="{EE53F019-DD0D-4CD1-9461-B71B54998A72}" dt="2022-09-05T13:54:48.471" v="3419"/>
          <ac:spMkLst>
            <pc:docMk/>
            <pc:sldMk cId="1790628416" sldId="341"/>
            <ac:spMk id="207" creationId="{324EB70B-283F-48CB-9695-F44068D54AD1}"/>
          </ac:spMkLst>
        </pc:spChg>
        <pc:spChg chg="mod">
          <ac:chgData name="Zi yi Zhang (Chinasoft Shanghai)" userId="889434de-a257-482e-b37a-310609d597e0" providerId="ADAL" clId="{EE53F019-DD0D-4CD1-9461-B71B54998A72}" dt="2022-09-05T13:54:48.484" v="3423"/>
          <ac:spMkLst>
            <pc:docMk/>
            <pc:sldMk cId="1790628416" sldId="341"/>
            <ac:spMk id="208" creationId="{5F10EF69-1183-44C4-BA3A-2318CEC0A77D}"/>
          </ac:spMkLst>
        </pc:spChg>
        <pc:spChg chg="mod">
          <ac:chgData name="Zi yi Zhang (Chinasoft Shanghai)" userId="889434de-a257-482e-b37a-310609d597e0" providerId="ADAL" clId="{EE53F019-DD0D-4CD1-9461-B71B54998A72}" dt="2022-09-05T13:54:48.498" v="3427"/>
          <ac:spMkLst>
            <pc:docMk/>
            <pc:sldMk cId="1790628416" sldId="341"/>
            <ac:spMk id="209" creationId="{8F2976CB-9A0C-4D27-8797-75C3DEFC908A}"/>
          </ac:spMkLst>
        </pc:spChg>
        <pc:spChg chg="mod">
          <ac:chgData name="Zi yi Zhang (Chinasoft Shanghai)" userId="889434de-a257-482e-b37a-310609d597e0" providerId="ADAL" clId="{EE53F019-DD0D-4CD1-9461-B71B54998A72}" dt="2022-09-05T13:54:48.514" v="3431"/>
          <ac:spMkLst>
            <pc:docMk/>
            <pc:sldMk cId="1790628416" sldId="341"/>
            <ac:spMk id="211" creationId="{F4B694BB-6060-496E-AABE-142116E4A51A}"/>
          </ac:spMkLst>
        </pc:spChg>
        <pc:spChg chg="mod">
          <ac:chgData name="Zi yi Zhang (Chinasoft Shanghai)" userId="889434de-a257-482e-b37a-310609d597e0" providerId="ADAL" clId="{EE53F019-DD0D-4CD1-9461-B71B54998A72}" dt="2022-09-05T13:54:48.526" v="3435"/>
          <ac:spMkLst>
            <pc:docMk/>
            <pc:sldMk cId="1790628416" sldId="341"/>
            <ac:spMk id="212" creationId="{485BB549-3EA1-4A80-9363-04428CDFA5BA}"/>
          </ac:spMkLst>
        </pc:spChg>
        <pc:spChg chg="mod">
          <ac:chgData name="Zi yi Zhang (Chinasoft Shanghai)" userId="889434de-a257-482e-b37a-310609d597e0" providerId="ADAL" clId="{EE53F019-DD0D-4CD1-9461-B71B54998A72}" dt="2022-09-05T13:54:48.539" v="3439"/>
          <ac:spMkLst>
            <pc:docMk/>
            <pc:sldMk cId="1790628416" sldId="341"/>
            <ac:spMk id="213" creationId="{81FADEB8-6280-429A-A945-85F9F26DB45A}"/>
          </ac:spMkLst>
        </pc:spChg>
        <pc:spChg chg="mod">
          <ac:chgData name="Zi yi Zhang (Chinasoft Shanghai)" userId="889434de-a257-482e-b37a-310609d597e0" providerId="ADAL" clId="{EE53F019-DD0D-4CD1-9461-B71B54998A72}" dt="2022-09-05T13:54:48.556" v="3443"/>
          <ac:spMkLst>
            <pc:docMk/>
            <pc:sldMk cId="1790628416" sldId="341"/>
            <ac:spMk id="215" creationId="{F0C28D85-96F2-4C5D-BA72-29BC277E652D}"/>
          </ac:spMkLst>
        </pc:spChg>
        <pc:spChg chg="mod">
          <ac:chgData name="Zi yi Zhang (Chinasoft Shanghai)" userId="889434de-a257-482e-b37a-310609d597e0" providerId="ADAL" clId="{EE53F019-DD0D-4CD1-9461-B71B54998A72}" dt="2022-09-05T13:54:48.572" v="3447"/>
          <ac:spMkLst>
            <pc:docMk/>
            <pc:sldMk cId="1790628416" sldId="341"/>
            <ac:spMk id="217" creationId="{45B10722-EC87-44EF-8462-17963D586047}"/>
          </ac:spMkLst>
        </pc:spChg>
        <pc:spChg chg="mod">
          <ac:chgData name="Zi yi Zhang (Chinasoft Shanghai)" userId="889434de-a257-482e-b37a-310609d597e0" providerId="ADAL" clId="{EE53F019-DD0D-4CD1-9461-B71B54998A72}" dt="2022-09-05T13:54:48.585" v="3451"/>
          <ac:spMkLst>
            <pc:docMk/>
            <pc:sldMk cId="1790628416" sldId="341"/>
            <ac:spMk id="218" creationId="{75AD66CB-5AE0-40C0-84D1-6F6321586B8D}"/>
          </ac:spMkLst>
        </pc:spChg>
        <pc:spChg chg="mod">
          <ac:chgData name="Zi yi Zhang (Chinasoft Shanghai)" userId="889434de-a257-482e-b37a-310609d597e0" providerId="ADAL" clId="{EE53F019-DD0D-4CD1-9461-B71B54998A72}" dt="2022-09-05T13:54:48.598" v="3455"/>
          <ac:spMkLst>
            <pc:docMk/>
            <pc:sldMk cId="1790628416" sldId="341"/>
            <ac:spMk id="219" creationId="{14EF02F4-2264-48B1-B77E-E547BB0921E2}"/>
          </ac:spMkLst>
        </pc:spChg>
        <pc:spChg chg="mod">
          <ac:chgData name="Zi yi Zhang (Chinasoft Shanghai)" userId="889434de-a257-482e-b37a-310609d597e0" providerId="ADAL" clId="{EE53F019-DD0D-4CD1-9461-B71B54998A72}" dt="2022-09-05T13:54:48.615" v="3459"/>
          <ac:spMkLst>
            <pc:docMk/>
            <pc:sldMk cId="1790628416" sldId="341"/>
            <ac:spMk id="221" creationId="{C9ABB37C-8004-4F68-8C23-9DF6C4297930}"/>
          </ac:spMkLst>
        </pc:spChg>
        <pc:spChg chg="mod">
          <ac:chgData name="Zi yi Zhang (Chinasoft Shanghai)" userId="889434de-a257-482e-b37a-310609d597e0" providerId="ADAL" clId="{EE53F019-DD0D-4CD1-9461-B71B54998A72}" dt="2022-09-05T13:54:48.628" v="3463"/>
          <ac:spMkLst>
            <pc:docMk/>
            <pc:sldMk cId="1790628416" sldId="341"/>
            <ac:spMk id="222" creationId="{0B8E1826-60BA-4683-8795-63467547BB8E}"/>
          </ac:spMkLst>
        </pc:spChg>
        <pc:spChg chg="mod">
          <ac:chgData name="Zi yi Zhang (Chinasoft Shanghai)" userId="889434de-a257-482e-b37a-310609d597e0" providerId="ADAL" clId="{EE53F019-DD0D-4CD1-9461-B71B54998A72}" dt="2022-09-05T13:54:48.641" v="3467"/>
          <ac:spMkLst>
            <pc:docMk/>
            <pc:sldMk cId="1790628416" sldId="341"/>
            <ac:spMk id="223" creationId="{D1639B0B-FEAD-4809-A1F7-74A53AD00F3C}"/>
          </ac:spMkLst>
        </pc:spChg>
        <pc:spChg chg="mod">
          <ac:chgData name="Zi yi Zhang (Chinasoft Shanghai)" userId="889434de-a257-482e-b37a-310609d597e0" providerId="ADAL" clId="{EE53F019-DD0D-4CD1-9461-B71B54998A72}" dt="2022-09-05T13:54:48.653" v="3471"/>
          <ac:spMkLst>
            <pc:docMk/>
            <pc:sldMk cId="1790628416" sldId="341"/>
            <ac:spMk id="224" creationId="{AE2746A9-C64F-448C-860A-A836D2760C2F}"/>
          </ac:spMkLst>
        </pc:spChg>
        <pc:spChg chg="mod">
          <ac:chgData name="Zi yi Zhang (Chinasoft Shanghai)" userId="889434de-a257-482e-b37a-310609d597e0" providerId="ADAL" clId="{EE53F019-DD0D-4CD1-9461-B71B54998A72}" dt="2022-09-05T13:54:48.666" v="3475"/>
          <ac:spMkLst>
            <pc:docMk/>
            <pc:sldMk cId="1790628416" sldId="341"/>
            <ac:spMk id="225" creationId="{DE180562-E9D1-4835-808A-C0DBA8F4B1D0}"/>
          </ac:spMkLst>
        </pc:spChg>
        <pc:spChg chg="mod">
          <ac:chgData name="Zi yi Zhang (Chinasoft Shanghai)" userId="889434de-a257-482e-b37a-310609d597e0" providerId="ADAL" clId="{EE53F019-DD0D-4CD1-9461-B71B54998A72}" dt="2022-09-05T13:54:48.679" v="3479"/>
          <ac:spMkLst>
            <pc:docMk/>
            <pc:sldMk cId="1790628416" sldId="341"/>
            <ac:spMk id="226" creationId="{43E1117C-4855-46F1-8B1A-A85FB09B9484}"/>
          </ac:spMkLst>
        </pc:spChg>
        <pc:spChg chg="mod">
          <ac:chgData name="Zi yi Zhang (Chinasoft Shanghai)" userId="889434de-a257-482e-b37a-310609d597e0" providerId="ADAL" clId="{EE53F019-DD0D-4CD1-9461-B71B54998A72}" dt="2022-09-05T13:54:48.692" v="3483"/>
          <ac:spMkLst>
            <pc:docMk/>
            <pc:sldMk cId="1790628416" sldId="341"/>
            <ac:spMk id="227" creationId="{67A43C7B-05DE-4C02-BA7A-0B4DB5F75718}"/>
          </ac:spMkLst>
        </pc:spChg>
        <pc:spChg chg="mod">
          <ac:chgData name="Zi yi Zhang (Chinasoft Shanghai)" userId="889434de-a257-482e-b37a-310609d597e0" providerId="ADAL" clId="{EE53F019-DD0D-4CD1-9461-B71B54998A72}" dt="2022-09-05T13:54:48.705" v="3487"/>
          <ac:spMkLst>
            <pc:docMk/>
            <pc:sldMk cId="1790628416" sldId="341"/>
            <ac:spMk id="228" creationId="{C8BFED9B-218F-4B5D-A544-3EF75E09D3E1}"/>
          </ac:spMkLst>
        </pc:spChg>
        <pc:spChg chg="mod">
          <ac:chgData name="Zi yi Zhang (Chinasoft Shanghai)" userId="889434de-a257-482e-b37a-310609d597e0" providerId="ADAL" clId="{EE53F019-DD0D-4CD1-9461-B71B54998A72}" dt="2022-09-05T13:54:48.717" v="3491"/>
          <ac:spMkLst>
            <pc:docMk/>
            <pc:sldMk cId="1790628416" sldId="341"/>
            <ac:spMk id="229" creationId="{D7D57535-D9A1-4EB5-B373-7D178E0AF58D}"/>
          </ac:spMkLst>
        </pc:spChg>
        <pc:spChg chg="mod">
          <ac:chgData name="Zi yi Zhang (Chinasoft Shanghai)" userId="889434de-a257-482e-b37a-310609d597e0" providerId="ADAL" clId="{EE53F019-DD0D-4CD1-9461-B71B54998A72}" dt="2022-09-05T13:54:48.730" v="3495"/>
          <ac:spMkLst>
            <pc:docMk/>
            <pc:sldMk cId="1790628416" sldId="341"/>
            <ac:spMk id="230" creationId="{9C669D8F-2571-4707-8E43-620735DD6983}"/>
          </ac:spMkLst>
        </pc:spChg>
        <pc:spChg chg="mod">
          <ac:chgData name="Zi yi Zhang (Chinasoft Shanghai)" userId="889434de-a257-482e-b37a-310609d597e0" providerId="ADAL" clId="{EE53F019-DD0D-4CD1-9461-B71B54998A72}" dt="2022-09-05T13:54:48.743" v="3499"/>
          <ac:spMkLst>
            <pc:docMk/>
            <pc:sldMk cId="1790628416" sldId="341"/>
            <ac:spMk id="231" creationId="{607B618B-4617-4071-B6C3-A6989B61CC48}"/>
          </ac:spMkLst>
        </pc:spChg>
        <pc:spChg chg="mod">
          <ac:chgData name="Zi yi Zhang (Chinasoft Shanghai)" userId="889434de-a257-482e-b37a-310609d597e0" providerId="ADAL" clId="{EE53F019-DD0D-4CD1-9461-B71B54998A72}" dt="2022-09-05T13:54:48.756" v="3503"/>
          <ac:spMkLst>
            <pc:docMk/>
            <pc:sldMk cId="1790628416" sldId="341"/>
            <ac:spMk id="232" creationId="{10DC1B60-600E-4C3E-91E3-C758A866BB9C}"/>
          </ac:spMkLst>
        </pc:spChg>
        <pc:spChg chg="mod">
          <ac:chgData name="Zi yi Zhang (Chinasoft Shanghai)" userId="889434de-a257-482e-b37a-310609d597e0" providerId="ADAL" clId="{EE53F019-DD0D-4CD1-9461-B71B54998A72}" dt="2022-09-05T13:54:48.769" v="3507"/>
          <ac:spMkLst>
            <pc:docMk/>
            <pc:sldMk cId="1790628416" sldId="341"/>
            <ac:spMk id="233" creationId="{084643F9-5CB7-4C48-984C-F3D0A0251837}"/>
          </ac:spMkLst>
        </pc:spChg>
        <pc:spChg chg="mod">
          <ac:chgData name="Zi yi Zhang (Chinasoft Shanghai)" userId="889434de-a257-482e-b37a-310609d597e0" providerId="ADAL" clId="{EE53F019-DD0D-4CD1-9461-B71B54998A72}" dt="2022-09-05T13:54:48.783" v="3511"/>
          <ac:spMkLst>
            <pc:docMk/>
            <pc:sldMk cId="1790628416" sldId="341"/>
            <ac:spMk id="234" creationId="{F46A89A2-F2E1-4CFF-BBB2-80A4DA784D2A}"/>
          </ac:spMkLst>
        </pc:spChg>
        <pc:spChg chg="mod">
          <ac:chgData name="Zi yi Zhang (Chinasoft Shanghai)" userId="889434de-a257-482e-b37a-310609d597e0" providerId="ADAL" clId="{EE53F019-DD0D-4CD1-9461-B71B54998A72}" dt="2022-09-05T13:54:48.799" v="3515"/>
          <ac:spMkLst>
            <pc:docMk/>
            <pc:sldMk cId="1790628416" sldId="341"/>
            <ac:spMk id="235" creationId="{F52EFCA5-D89D-4B20-A5C3-2D053ACABE9C}"/>
          </ac:spMkLst>
        </pc:spChg>
        <pc:spChg chg="mod">
          <ac:chgData name="Zi yi Zhang (Chinasoft Shanghai)" userId="889434de-a257-482e-b37a-310609d597e0" providerId="ADAL" clId="{EE53F019-DD0D-4CD1-9461-B71B54998A72}" dt="2022-09-05T13:54:48.813" v="3519"/>
          <ac:spMkLst>
            <pc:docMk/>
            <pc:sldMk cId="1790628416" sldId="341"/>
            <ac:spMk id="236" creationId="{5FFE0402-8808-4C2C-A811-DDD1DABD0774}"/>
          </ac:spMkLst>
        </pc:spChg>
        <pc:spChg chg="mod">
          <ac:chgData name="Zi yi Zhang (Chinasoft Shanghai)" userId="889434de-a257-482e-b37a-310609d597e0" providerId="ADAL" clId="{EE53F019-DD0D-4CD1-9461-B71B54998A72}" dt="2022-09-05T13:54:48.826" v="3523"/>
          <ac:spMkLst>
            <pc:docMk/>
            <pc:sldMk cId="1790628416" sldId="341"/>
            <ac:spMk id="237" creationId="{6C383DCA-D8DE-469B-B9C6-C29258266935}"/>
          </ac:spMkLst>
        </pc:spChg>
        <pc:spChg chg="mod">
          <ac:chgData name="Zi yi Zhang (Chinasoft Shanghai)" userId="889434de-a257-482e-b37a-310609d597e0" providerId="ADAL" clId="{EE53F019-DD0D-4CD1-9461-B71B54998A72}" dt="2022-09-05T13:54:48.839" v="3527"/>
          <ac:spMkLst>
            <pc:docMk/>
            <pc:sldMk cId="1790628416" sldId="341"/>
            <ac:spMk id="238" creationId="{03050642-B7BB-43F5-8239-A8725512EF62}"/>
          </ac:spMkLst>
        </pc:spChg>
        <pc:spChg chg="mod">
          <ac:chgData name="Zi yi Zhang (Chinasoft Shanghai)" userId="889434de-a257-482e-b37a-310609d597e0" providerId="ADAL" clId="{EE53F019-DD0D-4CD1-9461-B71B54998A72}" dt="2022-09-05T13:54:48.851" v="3531"/>
          <ac:spMkLst>
            <pc:docMk/>
            <pc:sldMk cId="1790628416" sldId="341"/>
            <ac:spMk id="239" creationId="{C48721CC-F12F-4BC5-BB00-7EEDC835EC59}"/>
          </ac:spMkLst>
        </pc:spChg>
        <pc:spChg chg="mod">
          <ac:chgData name="Zi yi Zhang (Chinasoft Shanghai)" userId="889434de-a257-482e-b37a-310609d597e0" providerId="ADAL" clId="{EE53F019-DD0D-4CD1-9461-B71B54998A72}" dt="2022-09-05T13:54:48.864" v="3535"/>
          <ac:spMkLst>
            <pc:docMk/>
            <pc:sldMk cId="1790628416" sldId="341"/>
            <ac:spMk id="240" creationId="{6F2D4129-35C0-49F2-A732-625D7206A27D}"/>
          </ac:spMkLst>
        </pc:spChg>
        <pc:spChg chg="mod">
          <ac:chgData name="Zi yi Zhang (Chinasoft Shanghai)" userId="889434de-a257-482e-b37a-310609d597e0" providerId="ADAL" clId="{EE53F019-DD0D-4CD1-9461-B71B54998A72}" dt="2022-09-05T13:54:48.877" v="3539"/>
          <ac:spMkLst>
            <pc:docMk/>
            <pc:sldMk cId="1790628416" sldId="341"/>
            <ac:spMk id="241" creationId="{C41DAA23-E40D-4926-B247-A4ADF350418D}"/>
          </ac:spMkLst>
        </pc:spChg>
        <pc:spChg chg="mod">
          <ac:chgData name="Zi yi Zhang (Chinasoft Shanghai)" userId="889434de-a257-482e-b37a-310609d597e0" providerId="ADAL" clId="{EE53F019-DD0D-4CD1-9461-B71B54998A72}" dt="2022-09-05T13:54:48.893" v="3543"/>
          <ac:spMkLst>
            <pc:docMk/>
            <pc:sldMk cId="1790628416" sldId="341"/>
            <ac:spMk id="243" creationId="{4DBD225B-AC67-4923-810B-436733143581}"/>
          </ac:spMkLst>
        </pc:spChg>
        <pc:spChg chg="mod">
          <ac:chgData name="Zi yi Zhang (Chinasoft Shanghai)" userId="889434de-a257-482e-b37a-310609d597e0" providerId="ADAL" clId="{EE53F019-DD0D-4CD1-9461-B71B54998A72}" dt="2022-09-05T13:54:48.907" v="3547"/>
          <ac:spMkLst>
            <pc:docMk/>
            <pc:sldMk cId="1790628416" sldId="341"/>
            <ac:spMk id="244" creationId="{DE641850-A84C-4501-89BE-0C8482DA378D}"/>
          </ac:spMkLst>
        </pc:spChg>
        <pc:spChg chg="mod">
          <ac:chgData name="Zi yi Zhang (Chinasoft Shanghai)" userId="889434de-a257-482e-b37a-310609d597e0" providerId="ADAL" clId="{EE53F019-DD0D-4CD1-9461-B71B54998A72}" dt="2022-09-05T13:54:48.920" v="3551"/>
          <ac:spMkLst>
            <pc:docMk/>
            <pc:sldMk cId="1790628416" sldId="341"/>
            <ac:spMk id="245" creationId="{80CB6108-6B3E-4F96-BFA6-BDDFB5227855}"/>
          </ac:spMkLst>
        </pc:spChg>
        <pc:spChg chg="mod">
          <ac:chgData name="Zi yi Zhang (Chinasoft Shanghai)" userId="889434de-a257-482e-b37a-310609d597e0" providerId="ADAL" clId="{EE53F019-DD0D-4CD1-9461-B71B54998A72}" dt="2022-09-05T13:54:48.932" v="3555"/>
          <ac:spMkLst>
            <pc:docMk/>
            <pc:sldMk cId="1790628416" sldId="341"/>
            <ac:spMk id="246" creationId="{FE7FB4DC-6D9E-4604-B5B1-A430557FD170}"/>
          </ac:spMkLst>
        </pc:spChg>
        <pc:spChg chg="mod">
          <ac:chgData name="Zi yi Zhang (Chinasoft Shanghai)" userId="889434de-a257-482e-b37a-310609d597e0" providerId="ADAL" clId="{EE53F019-DD0D-4CD1-9461-B71B54998A72}" dt="2022-09-05T13:54:48.949" v="3559"/>
          <ac:spMkLst>
            <pc:docMk/>
            <pc:sldMk cId="1790628416" sldId="341"/>
            <ac:spMk id="248" creationId="{5D30D6B4-BC5E-4ECB-A487-269EBB09E81D}"/>
          </ac:spMkLst>
        </pc:spChg>
        <pc:spChg chg="mod">
          <ac:chgData name="Zi yi Zhang (Chinasoft Shanghai)" userId="889434de-a257-482e-b37a-310609d597e0" providerId="ADAL" clId="{EE53F019-DD0D-4CD1-9461-B71B54998A72}" dt="2022-09-05T13:54:48.966" v="3563"/>
          <ac:spMkLst>
            <pc:docMk/>
            <pc:sldMk cId="1790628416" sldId="341"/>
            <ac:spMk id="250" creationId="{F170A2BB-83C2-4777-8CB5-BFE83BE93D10}"/>
          </ac:spMkLst>
        </pc:spChg>
        <pc:spChg chg="mod">
          <ac:chgData name="Zi yi Zhang (Chinasoft Shanghai)" userId="889434de-a257-482e-b37a-310609d597e0" providerId="ADAL" clId="{EE53F019-DD0D-4CD1-9461-B71B54998A72}" dt="2022-09-05T13:54:48.979" v="3567"/>
          <ac:spMkLst>
            <pc:docMk/>
            <pc:sldMk cId="1790628416" sldId="341"/>
            <ac:spMk id="251" creationId="{A35960B7-50BD-475F-993E-692B5FD3F230}"/>
          </ac:spMkLst>
        </pc:spChg>
        <pc:spChg chg="mod">
          <ac:chgData name="Zi yi Zhang (Chinasoft Shanghai)" userId="889434de-a257-482e-b37a-310609d597e0" providerId="ADAL" clId="{EE53F019-DD0D-4CD1-9461-B71B54998A72}" dt="2022-09-05T13:54:48.996" v="3571"/>
          <ac:spMkLst>
            <pc:docMk/>
            <pc:sldMk cId="1790628416" sldId="341"/>
            <ac:spMk id="253" creationId="{DF0DCE40-0693-4F6C-B645-2E97C3B705DC}"/>
          </ac:spMkLst>
        </pc:spChg>
        <pc:spChg chg="mod">
          <ac:chgData name="Zi yi Zhang (Chinasoft Shanghai)" userId="889434de-a257-482e-b37a-310609d597e0" providerId="ADAL" clId="{EE53F019-DD0D-4CD1-9461-B71B54998A72}" dt="2022-09-05T13:54:49.013" v="3575"/>
          <ac:spMkLst>
            <pc:docMk/>
            <pc:sldMk cId="1790628416" sldId="341"/>
            <ac:spMk id="255" creationId="{E5559402-7B40-4706-B8E1-CA1F0C969B50}"/>
          </ac:spMkLst>
        </pc:spChg>
        <pc:spChg chg="mod">
          <ac:chgData name="Zi yi Zhang (Chinasoft Shanghai)" userId="889434de-a257-482e-b37a-310609d597e0" providerId="ADAL" clId="{EE53F019-DD0D-4CD1-9461-B71B54998A72}" dt="2022-09-05T13:54:49.038" v="3579"/>
          <ac:spMkLst>
            <pc:docMk/>
            <pc:sldMk cId="1790628416" sldId="341"/>
            <ac:spMk id="257" creationId="{AF14A889-7039-4D04-B641-DE224906F360}"/>
          </ac:spMkLst>
        </pc:spChg>
        <pc:spChg chg="mod">
          <ac:chgData name="Zi yi Zhang (Chinasoft Shanghai)" userId="889434de-a257-482e-b37a-310609d597e0" providerId="ADAL" clId="{EE53F019-DD0D-4CD1-9461-B71B54998A72}" dt="2022-09-05T13:54:49.053" v="3583"/>
          <ac:spMkLst>
            <pc:docMk/>
            <pc:sldMk cId="1790628416" sldId="341"/>
            <ac:spMk id="258" creationId="{E26E6CF7-77A3-4560-8D69-D76E684AD43B}"/>
          </ac:spMkLst>
        </pc:spChg>
        <pc:spChg chg="mod">
          <ac:chgData name="Zi yi Zhang (Chinasoft Shanghai)" userId="889434de-a257-482e-b37a-310609d597e0" providerId="ADAL" clId="{EE53F019-DD0D-4CD1-9461-B71B54998A72}" dt="2022-09-05T13:54:49.071" v="3587"/>
          <ac:spMkLst>
            <pc:docMk/>
            <pc:sldMk cId="1790628416" sldId="341"/>
            <ac:spMk id="260" creationId="{FC65E463-DDDA-4D36-9CED-94FB158EF315}"/>
          </ac:spMkLst>
        </pc:spChg>
        <pc:spChg chg="mod">
          <ac:chgData name="Zi yi Zhang (Chinasoft Shanghai)" userId="889434de-a257-482e-b37a-310609d597e0" providerId="ADAL" clId="{EE53F019-DD0D-4CD1-9461-B71B54998A72}" dt="2022-09-05T13:54:49.084" v="3591"/>
          <ac:spMkLst>
            <pc:docMk/>
            <pc:sldMk cId="1790628416" sldId="341"/>
            <ac:spMk id="261" creationId="{869392B7-D066-4D96-B2E7-36069949C3FD}"/>
          </ac:spMkLst>
        </pc:spChg>
        <pc:spChg chg="mod">
          <ac:chgData name="Zi yi Zhang (Chinasoft Shanghai)" userId="889434de-a257-482e-b37a-310609d597e0" providerId="ADAL" clId="{EE53F019-DD0D-4CD1-9461-B71B54998A72}" dt="2022-09-05T13:54:49.097" v="3595"/>
          <ac:spMkLst>
            <pc:docMk/>
            <pc:sldMk cId="1790628416" sldId="341"/>
            <ac:spMk id="262" creationId="{7D112792-37DC-4045-B0F6-E8986772EAB3}"/>
          </ac:spMkLst>
        </pc:spChg>
        <pc:spChg chg="mod">
          <ac:chgData name="Zi yi Zhang (Chinasoft Shanghai)" userId="889434de-a257-482e-b37a-310609d597e0" providerId="ADAL" clId="{EE53F019-DD0D-4CD1-9461-B71B54998A72}" dt="2022-09-05T13:54:49.110" v="3599"/>
          <ac:spMkLst>
            <pc:docMk/>
            <pc:sldMk cId="1790628416" sldId="341"/>
            <ac:spMk id="263" creationId="{8077B243-011D-421E-9F0D-81A200B1BB72}"/>
          </ac:spMkLst>
        </pc:spChg>
        <pc:spChg chg="mod">
          <ac:chgData name="Zi yi Zhang (Chinasoft Shanghai)" userId="889434de-a257-482e-b37a-310609d597e0" providerId="ADAL" clId="{EE53F019-DD0D-4CD1-9461-B71B54998A72}" dt="2022-09-05T13:54:49.123" v="3603"/>
          <ac:spMkLst>
            <pc:docMk/>
            <pc:sldMk cId="1790628416" sldId="341"/>
            <ac:spMk id="264" creationId="{AAE4A693-ABAE-4A2C-85F8-B1E4EB81A0C0}"/>
          </ac:spMkLst>
        </pc:spChg>
        <pc:spChg chg="mod">
          <ac:chgData name="Zi yi Zhang (Chinasoft Shanghai)" userId="889434de-a257-482e-b37a-310609d597e0" providerId="ADAL" clId="{EE53F019-DD0D-4CD1-9461-B71B54998A72}" dt="2022-09-05T13:54:49.136" v="3607"/>
          <ac:spMkLst>
            <pc:docMk/>
            <pc:sldMk cId="1790628416" sldId="341"/>
            <ac:spMk id="265" creationId="{6FE77F10-2FDE-4422-963C-AE4F332832F6}"/>
          </ac:spMkLst>
        </pc:spChg>
        <pc:spChg chg="mod">
          <ac:chgData name="Zi yi Zhang (Chinasoft Shanghai)" userId="889434de-a257-482e-b37a-310609d597e0" providerId="ADAL" clId="{EE53F019-DD0D-4CD1-9461-B71B54998A72}" dt="2022-09-05T13:54:49.149" v="3611"/>
          <ac:spMkLst>
            <pc:docMk/>
            <pc:sldMk cId="1790628416" sldId="341"/>
            <ac:spMk id="266" creationId="{A71D52AA-D45D-4E11-B152-093309B96083}"/>
          </ac:spMkLst>
        </pc:spChg>
        <pc:spChg chg="mod">
          <ac:chgData name="Zi yi Zhang (Chinasoft Shanghai)" userId="889434de-a257-482e-b37a-310609d597e0" providerId="ADAL" clId="{EE53F019-DD0D-4CD1-9461-B71B54998A72}" dt="2022-09-05T13:54:49.162" v="3615"/>
          <ac:spMkLst>
            <pc:docMk/>
            <pc:sldMk cId="1790628416" sldId="341"/>
            <ac:spMk id="267" creationId="{DD566FA3-3596-4296-8354-52DF8E227468}"/>
          </ac:spMkLst>
        </pc:spChg>
        <pc:spChg chg="mod">
          <ac:chgData name="Zi yi Zhang (Chinasoft Shanghai)" userId="889434de-a257-482e-b37a-310609d597e0" providerId="ADAL" clId="{EE53F019-DD0D-4CD1-9461-B71B54998A72}" dt="2022-09-05T13:54:49.174" v="3619"/>
          <ac:spMkLst>
            <pc:docMk/>
            <pc:sldMk cId="1790628416" sldId="341"/>
            <ac:spMk id="268" creationId="{F98AA7F2-A8BC-4005-BE36-0FCD664610A9}"/>
          </ac:spMkLst>
        </pc:spChg>
        <pc:spChg chg="mod">
          <ac:chgData name="Zi yi Zhang (Chinasoft Shanghai)" userId="889434de-a257-482e-b37a-310609d597e0" providerId="ADAL" clId="{EE53F019-DD0D-4CD1-9461-B71B54998A72}" dt="2022-09-05T13:54:49.186" v="3623"/>
          <ac:spMkLst>
            <pc:docMk/>
            <pc:sldMk cId="1790628416" sldId="341"/>
            <ac:spMk id="269" creationId="{44C4A009-45F7-4574-9172-DD5466BC7E16}"/>
          </ac:spMkLst>
        </pc:spChg>
        <pc:spChg chg="mod">
          <ac:chgData name="Zi yi Zhang (Chinasoft Shanghai)" userId="889434de-a257-482e-b37a-310609d597e0" providerId="ADAL" clId="{EE53F019-DD0D-4CD1-9461-B71B54998A72}" dt="2022-09-05T13:54:49.199" v="3627"/>
          <ac:spMkLst>
            <pc:docMk/>
            <pc:sldMk cId="1790628416" sldId="341"/>
            <ac:spMk id="270" creationId="{62A759D7-DD8A-432B-A1A5-8E7231DB4299}"/>
          </ac:spMkLst>
        </pc:spChg>
        <pc:spChg chg="mod">
          <ac:chgData name="Zi yi Zhang (Chinasoft Shanghai)" userId="889434de-a257-482e-b37a-310609d597e0" providerId="ADAL" clId="{EE53F019-DD0D-4CD1-9461-B71B54998A72}" dt="2022-09-05T13:54:49.212" v="3631"/>
          <ac:spMkLst>
            <pc:docMk/>
            <pc:sldMk cId="1790628416" sldId="341"/>
            <ac:spMk id="271" creationId="{32CEC2B3-59D8-46D2-8B4A-1868D6FF5D2D}"/>
          </ac:spMkLst>
        </pc:spChg>
        <pc:spChg chg="mod">
          <ac:chgData name="Zi yi Zhang (Chinasoft Shanghai)" userId="889434de-a257-482e-b37a-310609d597e0" providerId="ADAL" clId="{EE53F019-DD0D-4CD1-9461-B71B54998A72}" dt="2022-09-05T13:54:49.225" v="3635"/>
          <ac:spMkLst>
            <pc:docMk/>
            <pc:sldMk cId="1790628416" sldId="341"/>
            <ac:spMk id="272" creationId="{2FCCD15B-5FB0-4769-9836-CC4173A0CB8A}"/>
          </ac:spMkLst>
        </pc:spChg>
        <pc:spChg chg="mod">
          <ac:chgData name="Zi yi Zhang (Chinasoft Shanghai)" userId="889434de-a257-482e-b37a-310609d597e0" providerId="ADAL" clId="{EE53F019-DD0D-4CD1-9461-B71B54998A72}" dt="2022-09-05T13:54:49.238" v="3639"/>
          <ac:spMkLst>
            <pc:docMk/>
            <pc:sldMk cId="1790628416" sldId="341"/>
            <ac:spMk id="273" creationId="{CE8A8180-DE89-4C86-868B-13A85E7524BA}"/>
          </ac:spMkLst>
        </pc:spChg>
        <pc:spChg chg="mod">
          <ac:chgData name="Zi yi Zhang (Chinasoft Shanghai)" userId="889434de-a257-482e-b37a-310609d597e0" providerId="ADAL" clId="{EE53F019-DD0D-4CD1-9461-B71B54998A72}" dt="2022-09-05T13:54:49.252" v="3643"/>
          <ac:spMkLst>
            <pc:docMk/>
            <pc:sldMk cId="1790628416" sldId="341"/>
            <ac:spMk id="274" creationId="{1EC5BDFD-966F-41FC-8879-47FCB732A98E}"/>
          </ac:spMkLst>
        </pc:spChg>
        <pc:spChg chg="mod">
          <ac:chgData name="Zi yi Zhang (Chinasoft Shanghai)" userId="889434de-a257-482e-b37a-310609d597e0" providerId="ADAL" clId="{EE53F019-DD0D-4CD1-9461-B71B54998A72}" dt="2022-09-05T13:54:49.265" v="3647"/>
          <ac:spMkLst>
            <pc:docMk/>
            <pc:sldMk cId="1790628416" sldId="341"/>
            <ac:spMk id="275" creationId="{176B4DED-3966-4121-8B83-1D76EFD8874D}"/>
          </ac:spMkLst>
        </pc:spChg>
        <pc:spChg chg="mod">
          <ac:chgData name="Zi yi Zhang (Chinasoft Shanghai)" userId="889434de-a257-482e-b37a-310609d597e0" providerId="ADAL" clId="{EE53F019-DD0D-4CD1-9461-B71B54998A72}" dt="2022-09-05T13:54:49.278" v="3651"/>
          <ac:spMkLst>
            <pc:docMk/>
            <pc:sldMk cId="1790628416" sldId="341"/>
            <ac:spMk id="276" creationId="{79314E6F-9F88-40F6-916E-88C8E680A81D}"/>
          </ac:spMkLst>
        </pc:spChg>
        <pc:spChg chg="mod">
          <ac:chgData name="Zi yi Zhang (Chinasoft Shanghai)" userId="889434de-a257-482e-b37a-310609d597e0" providerId="ADAL" clId="{EE53F019-DD0D-4CD1-9461-B71B54998A72}" dt="2022-09-05T13:54:49.291" v="3655"/>
          <ac:spMkLst>
            <pc:docMk/>
            <pc:sldMk cId="1790628416" sldId="341"/>
            <ac:spMk id="277" creationId="{58001A43-2A64-439E-86B8-BE4205172852}"/>
          </ac:spMkLst>
        </pc:spChg>
        <pc:spChg chg="mod">
          <ac:chgData name="Zi yi Zhang (Chinasoft Shanghai)" userId="889434de-a257-482e-b37a-310609d597e0" providerId="ADAL" clId="{EE53F019-DD0D-4CD1-9461-B71B54998A72}" dt="2022-09-05T13:54:49.309" v="3659"/>
          <ac:spMkLst>
            <pc:docMk/>
            <pc:sldMk cId="1790628416" sldId="341"/>
            <ac:spMk id="279" creationId="{8EC4734F-3211-4215-89A1-4B7507B541F8}"/>
          </ac:spMkLst>
        </pc:spChg>
        <pc:spChg chg="mod">
          <ac:chgData name="Zi yi Zhang (Chinasoft Shanghai)" userId="889434de-a257-482e-b37a-310609d597e0" providerId="ADAL" clId="{EE53F019-DD0D-4CD1-9461-B71B54998A72}" dt="2022-09-05T13:54:49.326" v="3663"/>
          <ac:spMkLst>
            <pc:docMk/>
            <pc:sldMk cId="1790628416" sldId="341"/>
            <ac:spMk id="281" creationId="{06C49330-B883-43BF-94E3-92C1FD1A85ED}"/>
          </ac:spMkLst>
        </pc:spChg>
        <pc:spChg chg="mod">
          <ac:chgData name="Zi yi Zhang (Chinasoft Shanghai)" userId="889434de-a257-482e-b37a-310609d597e0" providerId="ADAL" clId="{EE53F019-DD0D-4CD1-9461-B71B54998A72}" dt="2022-09-05T13:54:49.338" v="3667"/>
          <ac:spMkLst>
            <pc:docMk/>
            <pc:sldMk cId="1790628416" sldId="341"/>
            <ac:spMk id="282" creationId="{D2E8BD2E-73EF-487B-B12F-45FDBAE2AC49}"/>
          </ac:spMkLst>
        </pc:spChg>
        <pc:spChg chg="mod">
          <ac:chgData name="Zi yi Zhang (Chinasoft Shanghai)" userId="889434de-a257-482e-b37a-310609d597e0" providerId="ADAL" clId="{EE53F019-DD0D-4CD1-9461-B71B54998A72}" dt="2022-09-05T13:54:49.351" v="3671"/>
          <ac:spMkLst>
            <pc:docMk/>
            <pc:sldMk cId="1790628416" sldId="341"/>
            <ac:spMk id="283" creationId="{A7388758-18BD-4AEA-9ADE-69E9DEB2B002}"/>
          </ac:spMkLst>
        </pc:spChg>
        <pc:spChg chg="mod">
          <ac:chgData name="Zi yi Zhang (Chinasoft Shanghai)" userId="889434de-a257-482e-b37a-310609d597e0" providerId="ADAL" clId="{EE53F019-DD0D-4CD1-9461-B71B54998A72}" dt="2022-09-05T13:54:49.364" v="3675"/>
          <ac:spMkLst>
            <pc:docMk/>
            <pc:sldMk cId="1790628416" sldId="341"/>
            <ac:spMk id="284" creationId="{2E422C61-0A6D-4748-9A0D-4F3856E88F0E}"/>
          </ac:spMkLst>
        </pc:spChg>
        <pc:spChg chg="mod">
          <ac:chgData name="Zi yi Zhang (Chinasoft Shanghai)" userId="889434de-a257-482e-b37a-310609d597e0" providerId="ADAL" clId="{EE53F019-DD0D-4CD1-9461-B71B54998A72}" dt="2022-09-05T13:54:49.377" v="3679"/>
          <ac:spMkLst>
            <pc:docMk/>
            <pc:sldMk cId="1790628416" sldId="341"/>
            <ac:spMk id="285" creationId="{825E0104-99E3-4BA3-924E-58739D213F12}"/>
          </ac:spMkLst>
        </pc:spChg>
        <pc:spChg chg="mod">
          <ac:chgData name="Zi yi Zhang (Chinasoft Shanghai)" userId="889434de-a257-482e-b37a-310609d597e0" providerId="ADAL" clId="{EE53F019-DD0D-4CD1-9461-B71B54998A72}" dt="2022-09-05T13:54:49.389" v="3683"/>
          <ac:spMkLst>
            <pc:docMk/>
            <pc:sldMk cId="1790628416" sldId="341"/>
            <ac:spMk id="286" creationId="{2058FD2D-3D41-471A-B50F-6AE566C4950A}"/>
          </ac:spMkLst>
        </pc:spChg>
        <pc:spChg chg="mod">
          <ac:chgData name="Zi yi Zhang (Chinasoft Shanghai)" userId="889434de-a257-482e-b37a-310609d597e0" providerId="ADAL" clId="{EE53F019-DD0D-4CD1-9461-B71B54998A72}" dt="2022-09-05T13:54:49.403" v="3687"/>
          <ac:spMkLst>
            <pc:docMk/>
            <pc:sldMk cId="1790628416" sldId="341"/>
            <ac:spMk id="287" creationId="{2940CA9F-5586-4560-B560-DB4615008C33}"/>
          </ac:spMkLst>
        </pc:spChg>
        <pc:spChg chg="mod">
          <ac:chgData name="Zi yi Zhang (Chinasoft Shanghai)" userId="889434de-a257-482e-b37a-310609d597e0" providerId="ADAL" clId="{EE53F019-DD0D-4CD1-9461-B71B54998A72}" dt="2022-09-05T13:54:49.416" v="3691"/>
          <ac:spMkLst>
            <pc:docMk/>
            <pc:sldMk cId="1790628416" sldId="341"/>
            <ac:spMk id="288" creationId="{6A609268-D1A6-42A9-BF7F-5750FE4E5FF8}"/>
          </ac:spMkLst>
        </pc:spChg>
        <pc:spChg chg="mod">
          <ac:chgData name="Zi yi Zhang (Chinasoft Shanghai)" userId="889434de-a257-482e-b37a-310609d597e0" providerId="ADAL" clId="{EE53F019-DD0D-4CD1-9461-B71B54998A72}" dt="2022-09-05T13:54:49.429" v="3695"/>
          <ac:spMkLst>
            <pc:docMk/>
            <pc:sldMk cId="1790628416" sldId="341"/>
            <ac:spMk id="289" creationId="{D7809AE1-1717-47FD-8FE4-A2DACD8D53A3}"/>
          </ac:spMkLst>
        </pc:spChg>
      </pc:sldChg>
      <pc:sldChg chg="modSp mod">
        <pc:chgData name="Zi yi Zhang (Chinasoft Shanghai)" userId="889434de-a257-482e-b37a-310609d597e0" providerId="ADAL" clId="{EE53F019-DD0D-4CD1-9461-B71B54998A72}" dt="2022-09-05T13:54:49.775" v="3803" actId="947"/>
        <pc:sldMkLst>
          <pc:docMk/>
          <pc:sldMk cId="4020697620" sldId="343"/>
        </pc:sldMkLst>
        <pc:spChg chg="mod">
          <ac:chgData name="Zi yi Zhang (Chinasoft Shanghai)" userId="889434de-a257-482e-b37a-310609d597e0" providerId="ADAL" clId="{EE53F019-DD0D-4CD1-9461-B71B54998A72}" dt="2022-09-05T13:54:49.602" v="3751" actId="947"/>
          <ac:spMkLst>
            <pc:docMk/>
            <pc:sldMk cId="4020697620" sldId="343"/>
            <ac:spMk id="4" creationId="{5F94CF37-1646-43A0-B4E4-61EEC397E3CA}"/>
          </ac:spMkLst>
        </pc:spChg>
        <pc:spChg chg="mod">
          <ac:chgData name="Zi yi Zhang (Chinasoft Shanghai)" userId="889434de-a257-482e-b37a-310609d597e0" providerId="ADAL" clId="{EE53F019-DD0D-4CD1-9461-B71B54998A72}" dt="2022-09-05T13:54:49.633" v="3760" actId="947"/>
          <ac:spMkLst>
            <pc:docMk/>
            <pc:sldMk cId="4020697620" sldId="343"/>
            <ac:spMk id="6" creationId="{074798DC-DE79-454E-AC16-5D4F7CF64577}"/>
          </ac:spMkLst>
        </pc:spChg>
        <pc:spChg chg="mod">
          <ac:chgData name="Zi yi Zhang (Chinasoft Shanghai)" userId="889434de-a257-482e-b37a-310609d597e0" providerId="ADAL" clId="{EE53F019-DD0D-4CD1-9461-B71B54998A72}" dt="2022-09-05T13:54:49.649" v="3767" actId="947"/>
          <ac:spMkLst>
            <pc:docMk/>
            <pc:sldMk cId="4020697620" sldId="343"/>
            <ac:spMk id="7" creationId="{27EEC0BB-356F-4F05-873B-20FF26EADF45}"/>
          </ac:spMkLst>
        </pc:spChg>
        <pc:spChg chg="mod">
          <ac:chgData name="Zi yi Zhang (Chinasoft Shanghai)" userId="889434de-a257-482e-b37a-310609d597e0" providerId="ADAL" clId="{EE53F019-DD0D-4CD1-9461-B71B54998A72}" dt="2022-09-05T13:54:49.665" v="3771" actId="947"/>
          <ac:spMkLst>
            <pc:docMk/>
            <pc:sldMk cId="4020697620" sldId="343"/>
            <ac:spMk id="9" creationId="{34A88EC1-22E5-4327-95CF-DCB1AA8502B1}"/>
          </ac:spMkLst>
        </pc:spChg>
        <pc:spChg chg="mod">
          <ac:chgData name="Zi yi Zhang (Chinasoft Shanghai)" userId="889434de-a257-482e-b37a-310609d597e0" providerId="ADAL" clId="{EE53F019-DD0D-4CD1-9461-B71B54998A72}" dt="2022-09-05T13:54:49.678" v="3775" actId="947"/>
          <ac:spMkLst>
            <pc:docMk/>
            <pc:sldMk cId="4020697620" sldId="343"/>
            <ac:spMk id="10" creationId="{40144BEC-255C-42B0-966C-797E69E48505}"/>
          </ac:spMkLst>
        </pc:spChg>
        <pc:spChg chg="mod">
          <ac:chgData name="Zi yi Zhang (Chinasoft Shanghai)" userId="889434de-a257-482e-b37a-310609d597e0" providerId="ADAL" clId="{EE53F019-DD0D-4CD1-9461-B71B54998A72}" dt="2022-09-05T13:54:49.692" v="3779" actId="947"/>
          <ac:spMkLst>
            <pc:docMk/>
            <pc:sldMk cId="4020697620" sldId="343"/>
            <ac:spMk id="11" creationId="{2479D334-2DE5-4AC6-8FFD-34F55F247B0E}"/>
          </ac:spMkLst>
        </pc:spChg>
        <pc:spChg chg="mod">
          <ac:chgData name="Zi yi Zhang (Chinasoft Shanghai)" userId="889434de-a257-482e-b37a-310609d597e0" providerId="ADAL" clId="{EE53F019-DD0D-4CD1-9461-B71B54998A72}" dt="2022-09-05T13:54:49.706" v="3783" actId="947"/>
          <ac:spMkLst>
            <pc:docMk/>
            <pc:sldMk cId="4020697620" sldId="343"/>
            <ac:spMk id="12" creationId="{141792E2-1410-40AB-8303-0BB548E17E87}"/>
          </ac:spMkLst>
        </pc:spChg>
        <pc:spChg chg="mod">
          <ac:chgData name="Zi yi Zhang (Chinasoft Shanghai)" userId="889434de-a257-482e-b37a-310609d597e0" providerId="ADAL" clId="{EE53F019-DD0D-4CD1-9461-B71B54998A72}" dt="2022-09-05T13:54:49.720" v="3787" actId="947"/>
          <ac:spMkLst>
            <pc:docMk/>
            <pc:sldMk cId="4020697620" sldId="343"/>
            <ac:spMk id="13" creationId="{39170713-F619-467F-B114-92B9A887973E}"/>
          </ac:spMkLst>
        </pc:spChg>
        <pc:spChg chg="mod">
          <ac:chgData name="Zi yi Zhang (Chinasoft Shanghai)" userId="889434de-a257-482e-b37a-310609d597e0" providerId="ADAL" clId="{EE53F019-DD0D-4CD1-9461-B71B54998A72}" dt="2022-09-05T13:54:49.733" v="3791" actId="947"/>
          <ac:spMkLst>
            <pc:docMk/>
            <pc:sldMk cId="4020697620" sldId="343"/>
            <ac:spMk id="14" creationId="{B794B692-9064-40A3-9538-C7558F13C942}"/>
          </ac:spMkLst>
        </pc:spChg>
        <pc:spChg chg="mod">
          <ac:chgData name="Zi yi Zhang (Chinasoft Shanghai)" userId="889434de-a257-482e-b37a-310609d597e0" providerId="ADAL" clId="{EE53F019-DD0D-4CD1-9461-B71B54998A72}" dt="2022-09-05T13:54:49.747" v="3795" actId="947"/>
          <ac:spMkLst>
            <pc:docMk/>
            <pc:sldMk cId="4020697620" sldId="343"/>
            <ac:spMk id="15" creationId="{E793E853-5C75-4C82-921D-564F7D40FCE5}"/>
          </ac:spMkLst>
        </pc:spChg>
        <pc:spChg chg="mod">
          <ac:chgData name="Zi yi Zhang (Chinasoft Shanghai)" userId="889434de-a257-482e-b37a-310609d597e0" providerId="ADAL" clId="{EE53F019-DD0D-4CD1-9461-B71B54998A72}" dt="2022-09-05T13:54:49.761" v="3799" actId="947"/>
          <ac:spMkLst>
            <pc:docMk/>
            <pc:sldMk cId="4020697620" sldId="343"/>
            <ac:spMk id="16" creationId="{EAA1DCB2-4A84-4BA9-AF48-CDB1C4769473}"/>
          </ac:spMkLst>
        </pc:spChg>
        <pc:spChg chg="mod">
          <ac:chgData name="Zi yi Zhang (Chinasoft Shanghai)" userId="889434de-a257-482e-b37a-310609d597e0" providerId="ADAL" clId="{EE53F019-DD0D-4CD1-9461-B71B54998A72}" dt="2022-09-05T13:54:49.775" v="3803" actId="947"/>
          <ac:spMkLst>
            <pc:docMk/>
            <pc:sldMk cId="4020697620" sldId="343"/>
            <ac:spMk id="17" creationId="{B5896AEF-EC53-46B0-9139-F5BDD9C17545}"/>
          </ac:spMkLst>
        </pc:spChg>
        <pc:spChg chg="mod">
          <ac:chgData name="Zi yi Zhang (Chinasoft Shanghai)" userId="889434de-a257-482e-b37a-310609d597e0" providerId="ADAL" clId="{EE53F019-DD0D-4CD1-9461-B71B54998A72}" dt="2022-09-05T13:54:49.635" v="3761" actId="947"/>
          <ac:spMkLst>
            <pc:docMk/>
            <pc:sldMk cId="4020697620" sldId="343"/>
            <ac:spMk id="19" creationId="{47D607AF-70AF-4A78-93A4-7CB87E2AB97F}"/>
          </ac:spMkLst>
        </pc:spChg>
        <pc:spChg chg="mod">
          <ac:chgData name="Zi yi Zhang (Chinasoft Shanghai)" userId="889434de-a257-482e-b37a-310609d597e0" providerId="ADAL" clId="{EE53F019-DD0D-4CD1-9461-B71B54998A72}" dt="2022-09-05T13:54:49.638" v="3763" actId="947"/>
          <ac:spMkLst>
            <pc:docMk/>
            <pc:sldMk cId="4020697620" sldId="343"/>
            <ac:spMk id="20" creationId="{B42568FC-4188-4995-B1FD-874450DF393A}"/>
          </ac:spMkLst>
        </pc:spChg>
      </pc:sldChg>
      <pc:sldChg chg="modSp mod">
        <pc:chgData name="Zi yi Zhang (Chinasoft Shanghai)" userId="889434de-a257-482e-b37a-310609d597e0" providerId="ADAL" clId="{EE53F019-DD0D-4CD1-9461-B71B54998A72}" dt="2022-09-05T13:54:50.145" v="3915" actId="947"/>
        <pc:sldMkLst>
          <pc:docMk/>
          <pc:sldMk cId="3578026069" sldId="344"/>
        </pc:sldMkLst>
        <pc:spChg chg="mod">
          <ac:chgData name="Zi yi Zhang (Chinasoft Shanghai)" userId="889434de-a257-482e-b37a-310609d597e0" providerId="ADAL" clId="{EE53F019-DD0D-4CD1-9461-B71B54998A72}" dt="2022-09-05T13:54:49.942" v="3843" actId="947"/>
          <ac:spMkLst>
            <pc:docMk/>
            <pc:sldMk cId="3578026069" sldId="344"/>
            <ac:spMk id="3" creationId="{8AEAB47D-FF99-4C23-BB67-2FB682BA5145}"/>
          </ac:spMkLst>
        </pc:spChg>
        <pc:spChg chg="mod">
          <ac:chgData name="Zi yi Zhang (Chinasoft Shanghai)" userId="889434de-a257-482e-b37a-310609d597e0" providerId="ADAL" clId="{EE53F019-DD0D-4CD1-9461-B71B54998A72}" dt="2022-09-05T13:54:50.109" v="3900" actId="947"/>
          <ac:spMkLst>
            <pc:docMk/>
            <pc:sldMk cId="3578026069" sldId="344"/>
            <ac:spMk id="11" creationId="{414266AF-2267-42B5-9D82-8AC8B69F5AFE}"/>
          </ac:spMkLst>
        </pc:spChg>
        <pc:spChg chg="mod">
          <ac:chgData name="Zi yi Zhang (Chinasoft Shanghai)" userId="889434de-a257-482e-b37a-310609d597e0" providerId="ADAL" clId="{EE53F019-DD0D-4CD1-9461-B71B54998A72}" dt="2022-09-05T13:54:50.087" v="3887" actId="947"/>
          <ac:spMkLst>
            <pc:docMk/>
            <pc:sldMk cId="3578026069" sldId="344"/>
            <ac:spMk id="13" creationId="{81B1DBBC-DB0B-441C-8B43-858CB46EA524}"/>
          </ac:spMkLst>
        </pc:spChg>
        <pc:spChg chg="mod">
          <ac:chgData name="Zi yi Zhang (Chinasoft Shanghai)" userId="889434de-a257-482e-b37a-310609d597e0" providerId="ADAL" clId="{EE53F019-DD0D-4CD1-9461-B71B54998A72}" dt="2022-09-05T13:54:50.090" v="3889" actId="947"/>
          <ac:spMkLst>
            <pc:docMk/>
            <pc:sldMk cId="3578026069" sldId="344"/>
            <ac:spMk id="14" creationId="{C0A393B2-316F-452F-B3DB-B9F2D4E26EC1}"/>
          </ac:spMkLst>
        </pc:spChg>
        <pc:spChg chg="mod">
          <ac:chgData name="Zi yi Zhang (Chinasoft Shanghai)" userId="889434de-a257-482e-b37a-310609d597e0" providerId="ADAL" clId="{EE53F019-DD0D-4CD1-9461-B71B54998A72}" dt="2022-09-05T13:54:50.112" v="3904" actId="947"/>
          <ac:spMkLst>
            <pc:docMk/>
            <pc:sldMk cId="3578026069" sldId="344"/>
            <ac:spMk id="15" creationId="{50D6B91A-F3AA-4346-B784-BD28FF489377}"/>
          </ac:spMkLst>
        </pc:spChg>
        <pc:spChg chg="mod">
          <ac:chgData name="Zi yi Zhang (Chinasoft Shanghai)" userId="889434de-a257-482e-b37a-310609d597e0" providerId="ADAL" clId="{EE53F019-DD0D-4CD1-9461-B71B54998A72}" dt="2022-09-05T13:54:50.098" v="3892" actId="947"/>
          <ac:spMkLst>
            <pc:docMk/>
            <pc:sldMk cId="3578026069" sldId="344"/>
            <ac:spMk id="16" creationId="{F6D5ED10-8430-4D4B-B8F5-846D201B0492}"/>
          </ac:spMkLst>
        </pc:spChg>
        <pc:spChg chg="mod">
          <ac:chgData name="Zi yi Zhang (Chinasoft Shanghai)" userId="889434de-a257-482e-b37a-310609d597e0" providerId="ADAL" clId="{EE53F019-DD0D-4CD1-9461-B71B54998A72}" dt="2022-09-05T13:54:50.105" v="3898" actId="947"/>
          <ac:spMkLst>
            <pc:docMk/>
            <pc:sldMk cId="3578026069" sldId="344"/>
            <ac:spMk id="17" creationId="{A1FA2B8F-4883-4170-AA88-E1E34AF0D9FC}"/>
          </ac:spMkLst>
        </pc:spChg>
        <pc:spChg chg="mod">
          <ac:chgData name="Zi yi Zhang (Chinasoft Shanghai)" userId="889434de-a257-482e-b37a-310609d597e0" providerId="ADAL" clId="{EE53F019-DD0D-4CD1-9461-B71B54998A72}" dt="2022-09-05T13:54:50.103" v="3897" actId="947"/>
          <ac:spMkLst>
            <pc:docMk/>
            <pc:sldMk cId="3578026069" sldId="344"/>
            <ac:spMk id="18" creationId="{A3D5259E-8DB3-4C65-9799-8EF65AA47C53}"/>
          </ac:spMkLst>
        </pc:spChg>
        <pc:spChg chg="mod">
          <ac:chgData name="Zi yi Zhang (Chinasoft Shanghai)" userId="889434de-a257-482e-b37a-310609d597e0" providerId="ADAL" clId="{EE53F019-DD0D-4CD1-9461-B71B54998A72}" dt="2022-09-05T13:54:50.092" v="3890" actId="947"/>
          <ac:spMkLst>
            <pc:docMk/>
            <pc:sldMk cId="3578026069" sldId="344"/>
            <ac:spMk id="19" creationId="{B4BAA4C5-2997-475D-BB25-C942F1178174}"/>
          </ac:spMkLst>
        </pc:spChg>
        <pc:spChg chg="mod">
          <ac:chgData name="Zi yi Zhang (Chinasoft Shanghai)" userId="889434de-a257-482e-b37a-310609d597e0" providerId="ADAL" clId="{EE53F019-DD0D-4CD1-9461-B71B54998A72}" dt="2022-09-05T13:54:50.103" v="3896" actId="947"/>
          <ac:spMkLst>
            <pc:docMk/>
            <pc:sldMk cId="3578026069" sldId="344"/>
            <ac:spMk id="20" creationId="{B07C920A-5D01-44A4-834E-93AAB9EE0A23}"/>
          </ac:spMkLst>
        </pc:spChg>
        <pc:spChg chg="mod">
          <ac:chgData name="Zi yi Zhang (Chinasoft Shanghai)" userId="889434de-a257-482e-b37a-310609d597e0" providerId="ADAL" clId="{EE53F019-DD0D-4CD1-9461-B71B54998A72}" dt="2022-09-05T13:54:50.111" v="3903" actId="947"/>
          <ac:spMkLst>
            <pc:docMk/>
            <pc:sldMk cId="3578026069" sldId="344"/>
            <ac:spMk id="21" creationId="{335E72AC-860C-4E11-AEA5-25CCB9A316AF}"/>
          </ac:spMkLst>
        </pc:spChg>
        <pc:spChg chg="mod">
          <ac:chgData name="Zi yi Zhang (Chinasoft Shanghai)" userId="889434de-a257-482e-b37a-310609d597e0" providerId="ADAL" clId="{EE53F019-DD0D-4CD1-9461-B71B54998A72}" dt="2022-09-05T13:54:50.088" v="3888" actId="947"/>
          <ac:spMkLst>
            <pc:docMk/>
            <pc:sldMk cId="3578026069" sldId="344"/>
            <ac:spMk id="22" creationId="{AB9DF104-5CB6-4C67-90DF-DD8362D98E4A}"/>
          </ac:spMkLst>
        </pc:spChg>
        <pc:spChg chg="mod">
          <ac:chgData name="Zi yi Zhang (Chinasoft Shanghai)" userId="889434de-a257-482e-b37a-310609d597e0" providerId="ADAL" clId="{EE53F019-DD0D-4CD1-9461-B71B54998A72}" dt="2022-09-05T13:54:50.110" v="3902" actId="947"/>
          <ac:spMkLst>
            <pc:docMk/>
            <pc:sldMk cId="3578026069" sldId="344"/>
            <ac:spMk id="23" creationId="{5CA4EC1F-03AE-439F-B0A7-296EBFEDF06F}"/>
          </ac:spMkLst>
        </pc:spChg>
        <pc:spChg chg="mod">
          <ac:chgData name="Zi yi Zhang (Chinasoft Shanghai)" userId="889434de-a257-482e-b37a-310609d597e0" providerId="ADAL" clId="{EE53F019-DD0D-4CD1-9461-B71B54998A72}" dt="2022-09-05T13:54:50.145" v="3915" actId="947"/>
          <ac:spMkLst>
            <pc:docMk/>
            <pc:sldMk cId="3578026069" sldId="344"/>
            <ac:spMk id="26" creationId="{7C97ADE0-1978-4B07-9647-308A8273ED60}"/>
          </ac:spMkLst>
        </pc:spChg>
        <pc:spChg chg="mod">
          <ac:chgData name="Zi yi Zhang (Chinasoft Shanghai)" userId="889434de-a257-482e-b37a-310609d597e0" providerId="ADAL" clId="{EE53F019-DD0D-4CD1-9461-B71B54998A72}" dt="2022-09-05T13:54:50.058" v="3870" actId="947"/>
          <ac:spMkLst>
            <pc:docMk/>
            <pc:sldMk cId="3578026069" sldId="344"/>
            <ac:spMk id="27" creationId="{3A4BB7DC-898A-4725-8F20-A0E33C18C28B}"/>
          </ac:spMkLst>
        </pc:spChg>
        <pc:spChg chg="mod">
          <ac:chgData name="Zi yi Zhang (Chinasoft Shanghai)" userId="889434de-a257-482e-b37a-310609d597e0" providerId="ADAL" clId="{EE53F019-DD0D-4CD1-9461-B71B54998A72}" dt="2022-09-05T13:54:50.117" v="3907" actId="947"/>
          <ac:spMkLst>
            <pc:docMk/>
            <pc:sldMk cId="3578026069" sldId="344"/>
            <ac:spMk id="28" creationId="{9F8AE240-3795-4D28-A16F-66379436AAB5}"/>
          </ac:spMkLst>
        </pc:spChg>
        <pc:spChg chg="mod">
          <ac:chgData name="Zi yi Zhang (Chinasoft Shanghai)" userId="889434de-a257-482e-b37a-310609d597e0" providerId="ADAL" clId="{EE53F019-DD0D-4CD1-9461-B71B54998A72}" dt="2022-09-05T13:54:50.131" v="3911" actId="947"/>
          <ac:spMkLst>
            <pc:docMk/>
            <pc:sldMk cId="3578026069" sldId="344"/>
            <ac:spMk id="29" creationId="{635387AA-5749-4CD8-9DA1-B0BEA6529E42}"/>
          </ac:spMkLst>
        </pc:spChg>
        <pc:spChg chg="mod">
          <ac:chgData name="Zi yi Zhang (Chinasoft Shanghai)" userId="889434de-a257-482e-b37a-310609d597e0" providerId="ADAL" clId="{EE53F019-DD0D-4CD1-9461-B71B54998A72}" dt="2022-09-05T13:54:50.084" v="3885" actId="947"/>
          <ac:spMkLst>
            <pc:docMk/>
            <pc:sldMk cId="3578026069" sldId="344"/>
            <ac:spMk id="30" creationId="{5D3D57A1-D552-45E5-9CE3-956F66500033}"/>
          </ac:spMkLst>
        </pc:spChg>
        <pc:spChg chg="mod">
          <ac:chgData name="Zi yi Zhang (Chinasoft Shanghai)" userId="889434de-a257-482e-b37a-310609d597e0" providerId="ADAL" clId="{EE53F019-DD0D-4CD1-9461-B71B54998A72}" dt="2022-09-05T13:54:50.107" v="3899" actId="947"/>
          <ac:spMkLst>
            <pc:docMk/>
            <pc:sldMk cId="3578026069" sldId="344"/>
            <ac:spMk id="31" creationId="{8AD97BCA-7423-473E-9165-C13C3283C3B9}"/>
          </ac:spMkLst>
        </pc:spChg>
      </pc:sldChg>
      <pc:sldChg chg="modSp mod">
        <pc:chgData name="Zi yi Zhang (Chinasoft Shanghai)" userId="889434de-a257-482e-b37a-310609d597e0" providerId="ADAL" clId="{EE53F019-DD0D-4CD1-9461-B71B54998A72}" dt="2022-09-05T13:54:47.103" v="2999" actId="947"/>
        <pc:sldMkLst>
          <pc:docMk/>
          <pc:sldMk cId="2923166026" sldId="347"/>
        </pc:sldMkLst>
        <pc:spChg chg="mod">
          <ac:chgData name="Zi yi Zhang (Chinasoft Shanghai)" userId="889434de-a257-482e-b37a-310609d597e0" providerId="ADAL" clId="{EE53F019-DD0D-4CD1-9461-B71B54998A72}" dt="2022-09-05T13:54:46.943" v="2939" actId="947"/>
          <ac:spMkLst>
            <pc:docMk/>
            <pc:sldMk cId="2923166026" sldId="347"/>
            <ac:spMk id="2" creationId="{51E3EB57-8DA2-4EB6-A43A-A05ACF50EDBF}"/>
          </ac:spMkLst>
        </pc:spChg>
        <pc:spChg chg="mod">
          <ac:chgData name="Zi yi Zhang (Chinasoft Shanghai)" userId="889434de-a257-482e-b37a-310609d597e0" providerId="ADAL" clId="{EE53F019-DD0D-4CD1-9461-B71B54998A72}" dt="2022-09-05T13:54:47.095" v="2990" actId="947"/>
          <ac:spMkLst>
            <pc:docMk/>
            <pc:sldMk cId="2923166026" sldId="347"/>
            <ac:spMk id="3" creationId="{1A7E6D63-9BFB-4BDE-89C3-CF45C18F85E9}"/>
          </ac:spMkLst>
        </pc:spChg>
        <pc:spChg chg="mod">
          <ac:chgData name="Zi yi Zhang (Chinasoft Shanghai)" userId="889434de-a257-482e-b37a-310609d597e0" providerId="ADAL" clId="{EE53F019-DD0D-4CD1-9461-B71B54998A72}" dt="2022-09-05T13:54:47.085" v="2981" actId="947"/>
          <ac:spMkLst>
            <pc:docMk/>
            <pc:sldMk cId="2923166026" sldId="347"/>
            <ac:spMk id="4" creationId="{DA6B896A-2888-467B-9D34-FDFDE4A9863A}"/>
          </ac:spMkLst>
        </pc:spChg>
        <pc:spChg chg="mod">
          <ac:chgData name="Zi yi Zhang (Chinasoft Shanghai)" userId="889434de-a257-482e-b37a-310609d597e0" providerId="ADAL" clId="{EE53F019-DD0D-4CD1-9461-B71B54998A72}" dt="2022-09-05T13:54:47.100" v="2995" actId="947"/>
          <ac:spMkLst>
            <pc:docMk/>
            <pc:sldMk cId="2923166026" sldId="347"/>
            <ac:spMk id="5" creationId="{585702A3-CCFB-4A8A-91BC-E5FB1E63E29B}"/>
          </ac:spMkLst>
        </pc:spChg>
        <pc:spChg chg="mod">
          <ac:chgData name="Zi yi Zhang (Chinasoft Shanghai)" userId="889434de-a257-482e-b37a-310609d597e0" providerId="ADAL" clId="{EE53F019-DD0D-4CD1-9461-B71B54998A72}" dt="2022-09-05T13:54:47.103" v="2999" actId="947"/>
          <ac:spMkLst>
            <pc:docMk/>
            <pc:sldMk cId="2923166026" sldId="347"/>
            <ac:spMk id="6" creationId="{D653A076-426D-4690-8D1E-211234AAA396}"/>
          </ac:spMkLst>
        </pc:spChg>
        <pc:spChg chg="mod">
          <ac:chgData name="Zi yi Zhang (Chinasoft Shanghai)" userId="889434de-a257-482e-b37a-310609d597e0" providerId="ADAL" clId="{EE53F019-DD0D-4CD1-9461-B71B54998A72}" dt="2022-09-05T13:54:47.101" v="2997" actId="947"/>
          <ac:spMkLst>
            <pc:docMk/>
            <pc:sldMk cId="2923166026" sldId="347"/>
            <ac:spMk id="7" creationId="{D93413CB-3959-4B1F-9D3F-E1582FC3509C}"/>
          </ac:spMkLst>
        </pc:spChg>
        <pc:spChg chg="mod">
          <ac:chgData name="Zi yi Zhang (Chinasoft Shanghai)" userId="889434de-a257-482e-b37a-310609d597e0" providerId="ADAL" clId="{EE53F019-DD0D-4CD1-9461-B71B54998A72}" dt="2022-09-05T13:54:47.092" v="2987" actId="947"/>
          <ac:spMkLst>
            <pc:docMk/>
            <pc:sldMk cId="2923166026" sldId="347"/>
            <ac:spMk id="8" creationId="{9377BA86-7227-4223-94AF-F5B280EA4E35}"/>
          </ac:spMkLst>
        </pc:spChg>
        <pc:spChg chg="mod">
          <ac:chgData name="Zi yi Zhang (Chinasoft Shanghai)" userId="889434de-a257-482e-b37a-310609d597e0" providerId="ADAL" clId="{EE53F019-DD0D-4CD1-9461-B71B54998A72}" dt="2022-09-05T13:54:47.100" v="2996" actId="947"/>
          <ac:spMkLst>
            <pc:docMk/>
            <pc:sldMk cId="2923166026" sldId="347"/>
            <ac:spMk id="15" creationId="{DC96292D-D480-473E-B5C1-16077C9B3ED8}"/>
          </ac:spMkLst>
        </pc:spChg>
        <pc:spChg chg="mod">
          <ac:chgData name="Zi yi Zhang (Chinasoft Shanghai)" userId="889434de-a257-482e-b37a-310609d597e0" providerId="ADAL" clId="{EE53F019-DD0D-4CD1-9461-B71B54998A72}" dt="2022-09-05T13:54:47.102" v="2998" actId="947"/>
          <ac:spMkLst>
            <pc:docMk/>
            <pc:sldMk cId="2923166026" sldId="347"/>
            <ac:spMk id="16" creationId="{F68478FC-3256-4EAE-89A0-04AA446FE2F9}"/>
          </ac:spMkLst>
        </pc:spChg>
        <pc:spChg chg="mod">
          <ac:chgData name="Zi yi Zhang (Chinasoft Shanghai)" userId="889434de-a257-482e-b37a-310609d597e0" providerId="ADAL" clId="{EE53F019-DD0D-4CD1-9461-B71B54998A72}" dt="2022-09-05T13:54:47.097" v="2993"/>
          <ac:spMkLst>
            <pc:docMk/>
            <pc:sldMk cId="2923166026" sldId="347"/>
            <ac:spMk id="17" creationId="{0CC4A823-1472-4156-B0C8-306648DA7224}"/>
          </ac:spMkLst>
        </pc:spChg>
        <pc:spChg chg="mod">
          <ac:chgData name="Zi yi Zhang (Chinasoft Shanghai)" userId="889434de-a257-482e-b37a-310609d597e0" providerId="ADAL" clId="{EE53F019-DD0D-4CD1-9461-B71B54998A72}" dt="2022-09-05T13:54:47.095" v="2991"/>
          <ac:spMkLst>
            <pc:docMk/>
            <pc:sldMk cId="2923166026" sldId="347"/>
            <ac:spMk id="18" creationId="{CBFB3170-C6E5-4F3E-A2F0-FB7A32162B06}"/>
          </ac:spMkLst>
        </pc:spChg>
        <pc:spChg chg="mod">
          <ac:chgData name="Zi yi Zhang (Chinasoft Shanghai)" userId="889434de-a257-482e-b37a-310609d597e0" providerId="ADAL" clId="{EE53F019-DD0D-4CD1-9461-B71B54998A72}" dt="2022-09-05T13:54:47.099" v="2994"/>
          <ac:spMkLst>
            <pc:docMk/>
            <pc:sldMk cId="2923166026" sldId="347"/>
            <ac:spMk id="19" creationId="{09E728E4-EACA-49D3-80FE-382E834DC48C}"/>
          </ac:spMkLst>
        </pc:spChg>
        <pc:spChg chg="mod">
          <ac:chgData name="Zi yi Zhang (Chinasoft Shanghai)" userId="889434de-a257-482e-b37a-310609d597e0" providerId="ADAL" clId="{EE53F019-DD0D-4CD1-9461-B71B54998A72}" dt="2022-09-05T13:54:47.096" v="2992" actId="947"/>
          <ac:spMkLst>
            <pc:docMk/>
            <pc:sldMk cId="2923166026" sldId="347"/>
            <ac:spMk id="20" creationId="{039D9C9C-3477-4157-AECF-7EBD11C8F4CA}"/>
          </ac:spMkLst>
        </pc:spChg>
        <pc:spChg chg="mod">
          <ac:chgData name="Zi yi Zhang (Chinasoft Shanghai)" userId="889434de-a257-482e-b37a-310609d597e0" providerId="ADAL" clId="{EE53F019-DD0D-4CD1-9461-B71B54998A72}" dt="2022-09-05T13:54:47.071" v="2972" actId="947"/>
          <ac:spMkLst>
            <pc:docMk/>
            <pc:sldMk cId="2923166026" sldId="347"/>
            <ac:spMk id="21" creationId="{F1D69F6A-CDD5-47A3-A44F-ADA15674D4F8}"/>
          </ac:spMkLst>
        </pc:spChg>
        <pc:spChg chg="mod">
          <ac:chgData name="Zi yi Zhang (Chinasoft Shanghai)" userId="889434de-a257-482e-b37a-310609d597e0" providerId="ADAL" clId="{EE53F019-DD0D-4CD1-9461-B71B54998A72}" dt="2022-09-05T13:54:47.055" v="2961" actId="947"/>
          <ac:spMkLst>
            <pc:docMk/>
            <pc:sldMk cId="2923166026" sldId="347"/>
            <ac:spMk id="22" creationId="{9A7E3076-A4B1-4C2E-B3C9-428F3F5478DA}"/>
          </ac:spMkLst>
        </pc:spChg>
        <pc:spChg chg="mod">
          <ac:chgData name="Zi yi Zhang (Chinasoft Shanghai)" userId="889434de-a257-482e-b37a-310609d597e0" providerId="ADAL" clId="{EE53F019-DD0D-4CD1-9461-B71B54998A72}" dt="2022-09-05T13:54:47.089" v="2984" actId="947"/>
          <ac:spMkLst>
            <pc:docMk/>
            <pc:sldMk cId="2923166026" sldId="347"/>
            <ac:spMk id="28" creationId="{213E97BD-1366-49B4-A95F-73ACA9155900}"/>
          </ac:spMkLst>
        </pc:spChg>
      </pc:sldChg>
      <pc:sldChg chg="modSp mod">
        <pc:chgData name="Zi yi Zhang (Chinasoft Shanghai)" userId="889434de-a257-482e-b37a-310609d597e0" providerId="ADAL" clId="{EE53F019-DD0D-4CD1-9461-B71B54998A72}" dt="2022-09-05T13:54:49.580" v="3747" actId="947"/>
        <pc:sldMkLst>
          <pc:docMk/>
          <pc:sldMk cId="519340863" sldId="348"/>
        </pc:sldMkLst>
        <pc:spChg chg="mod">
          <ac:chgData name="Zi yi Zhang (Chinasoft Shanghai)" userId="889434de-a257-482e-b37a-310609d597e0" providerId="ADAL" clId="{EE53F019-DD0D-4CD1-9461-B71B54998A72}" dt="2022-09-05T13:54:49.508" v="3721" actId="947"/>
          <ac:spMkLst>
            <pc:docMk/>
            <pc:sldMk cId="519340863" sldId="348"/>
            <ac:spMk id="4" creationId="{1464F062-7EA1-402E-9D0A-D816E32CB030}"/>
          </ac:spMkLst>
        </pc:spChg>
        <pc:spChg chg="mod">
          <ac:chgData name="Zi yi Zhang (Chinasoft Shanghai)" userId="889434de-a257-482e-b37a-310609d597e0" providerId="ADAL" clId="{EE53F019-DD0D-4CD1-9461-B71B54998A72}" dt="2022-09-05T13:54:49.498" v="3715" actId="947"/>
          <ac:spMkLst>
            <pc:docMk/>
            <pc:sldMk cId="519340863" sldId="348"/>
            <ac:spMk id="5" creationId="{7B6F414B-6B9B-4511-9DDF-22E466906D02}"/>
          </ac:spMkLst>
        </pc:spChg>
        <pc:spChg chg="mod">
          <ac:chgData name="Zi yi Zhang (Chinasoft Shanghai)" userId="889434de-a257-482e-b37a-310609d597e0" providerId="ADAL" clId="{EE53F019-DD0D-4CD1-9461-B71B54998A72}" dt="2022-09-05T13:54:49.502" v="3718" actId="947"/>
          <ac:spMkLst>
            <pc:docMk/>
            <pc:sldMk cId="519340863" sldId="348"/>
            <ac:spMk id="6" creationId="{8461FEF7-0247-48B4-8004-0E9DC89D671F}"/>
          </ac:spMkLst>
        </pc:spChg>
        <pc:spChg chg="mod">
          <ac:chgData name="Zi yi Zhang (Chinasoft Shanghai)" userId="889434de-a257-482e-b37a-310609d597e0" providerId="ADAL" clId="{EE53F019-DD0D-4CD1-9461-B71B54998A72}" dt="2022-09-05T13:54:49.459" v="3703" actId="947"/>
          <ac:spMkLst>
            <pc:docMk/>
            <pc:sldMk cId="519340863" sldId="348"/>
            <ac:spMk id="8" creationId="{46CDE596-7CA9-40A1-BCA4-5C3A33917849}"/>
          </ac:spMkLst>
        </pc:spChg>
        <pc:spChg chg="mod">
          <ac:chgData name="Zi yi Zhang (Chinasoft Shanghai)" userId="889434de-a257-482e-b37a-310609d597e0" providerId="ADAL" clId="{EE53F019-DD0D-4CD1-9461-B71B54998A72}" dt="2022-09-05T13:54:49.510" v="3722" actId="947"/>
          <ac:spMkLst>
            <pc:docMk/>
            <pc:sldMk cId="519340863" sldId="348"/>
            <ac:spMk id="9" creationId="{06F2BC75-7159-487A-A8E1-4BC01DC2FB3F}"/>
          </ac:spMkLst>
        </pc:spChg>
        <pc:spChg chg="mod">
          <ac:chgData name="Zi yi Zhang (Chinasoft Shanghai)" userId="889434de-a257-482e-b37a-310609d597e0" providerId="ADAL" clId="{EE53F019-DD0D-4CD1-9461-B71B54998A72}" dt="2022-09-05T13:54:49.558" v="3735" actId="947"/>
          <ac:spMkLst>
            <pc:docMk/>
            <pc:sldMk cId="519340863" sldId="348"/>
            <ac:spMk id="10" creationId="{929D979F-32F4-4904-A1FD-4FAC10965896}"/>
          </ac:spMkLst>
        </pc:spChg>
        <pc:spChg chg="mod">
          <ac:chgData name="Zi yi Zhang (Chinasoft Shanghai)" userId="889434de-a257-482e-b37a-310609d597e0" providerId="ADAL" clId="{EE53F019-DD0D-4CD1-9461-B71B54998A72}" dt="2022-09-05T13:54:49.546" v="3732" actId="947"/>
          <ac:spMkLst>
            <pc:docMk/>
            <pc:sldMk cId="519340863" sldId="348"/>
            <ac:spMk id="11" creationId="{D5456EC2-F63F-48AE-B6EC-0C184BEC8A31}"/>
          </ac:spMkLst>
        </pc:spChg>
        <pc:spChg chg="mod">
          <ac:chgData name="Zi yi Zhang (Chinasoft Shanghai)" userId="889434de-a257-482e-b37a-310609d597e0" providerId="ADAL" clId="{EE53F019-DD0D-4CD1-9461-B71B54998A72}" dt="2022-09-05T13:54:49.550" v="3733" actId="947"/>
          <ac:spMkLst>
            <pc:docMk/>
            <pc:sldMk cId="519340863" sldId="348"/>
            <ac:spMk id="12" creationId="{1B387534-9B38-4F64-96F5-BE6865FBCA7E}"/>
          </ac:spMkLst>
        </pc:spChg>
        <pc:spChg chg="mod">
          <ac:chgData name="Zi yi Zhang (Chinasoft Shanghai)" userId="889434de-a257-482e-b37a-310609d597e0" providerId="ADAL" clId="{EE53F019-DD0D-4CD1-9461-B71B54998A72}" dt="2022-09-05T13:54:49.580" v="3747" actId="947"/>
          <ac:spMkLst>
            <pc:docMk/>
            <pc:sldMk cId="519340863" sldId="348"/>
            <ac:spMk id="13" creationId="{01F4137D-2E9B-4CF0-88C3-90AB8E277CA3}"/>
          </ac:spMkLst>
        </pc:spChg>
        <pc:spChg chg="mod">
          <ac:chgData name="Zi yi Zhang (Chinasoft Shanghai)" userId="889434de-a257-482e-b37a-310609d597e0" providerId="ADAL" clId="{EE53F019-DD0D-4CD1-9461-B71B54998A72}" dt="2022-09-05T13:54:49.578" v="3745" actId="947"/>
          <ac:spMkLst>
            <pc:docMk/>
            <pc:sldMk cId="519340863" sldId="348"/>
            <ac:spMk id="14" creationId="{D17BC8A7-3F1C-46ED-9CB3-27763EB9FF53}"/>
          </ac:spMkLst>
        </pc:spChg>
        <pc:spChg chg="mod">
          <ac:chgData name="Zi yi Zhang (Chinasoft Shanghai)" userId="889434de-a257-482e-b37a-310609d597e0" providerId="ADAL" clId="{EE53F019-DD0D-4CD1-9461-B71B54998A72}" dt="2022-09-05T13:54:49.575" v="3742" actId="947"/>
          <ac:spMkLst>
            <pc:docMk/>
            <pc:sldMk cId="519340863" sldId="348"/>
            <ac:spMk id="15" creationId="{01E1B90B-17B5-4ECB-9FD1-1EDEF5AECA38}"/>
          </ac:spMkLst>
        </pc:spChg>
        <pc:spChg chg="mod">
          <ac:chgData name="Zi yi Zhang (Chinasoft Shanghai)" userId="889434de-a257-482e-b37a-310609d597e0" providerId="ADAL" clId="{EE53F019-DD0D-4CD1-9461-B71B54998A72}" dt="2022-09-05T13:54:49.513" v="3723" actId="947"/>
          <ac:spMkLst>
            <pc:docMk/>
            <pc:sldMk cId="519340863" sldId="348"/>
            <ac:spMk id="19" creationId="{26AEEC43-DE9A-44A1-A891-EF6BDD30E848}"/>
          </ac:spMkLst>
        </pc:spChg>
      </pc:sldChg>
      <pc:sldChg chg="modSp mod">
        <pc:chgData name="Zi yi Zhang (Chinasoft Shanghai)" userId="889434de-a257-482e-b37a-310609d597e0" providerId="ADAL" clId="{EE53F019-DD0D-4CD1-9461-B71B54998A72}" dt="2022-09-05T13:54:46.784" v="2895" actId="947"/>
        <pc:sldMkLst>
          <pc:docMk/>
          <pc:sldMk cId="2709091443" sldId="349"/>
        </pc:sldMkLst>
        <pc:spChg chg="mod">
          <ac:chgData name="Zi yi Zhang (Chinasoft Shanghai)" userId="889434de-a257-482e-b37a-310609d597e0" providerId="ADAL" clId="{EE53F019-DD0D-4CD1-9461-B71B54998A72}" dt="2022-09-05T13:54:46.675" v="2843" actId="947"/>
          <ac:spMkLst>
            <pc:docMk/>
            <pc:sldMk cId="2709091443" sldId="349"/>
            <ac:spMk id="2" creationId="{83993EFD-43FD-4651-92D0-E520DA76F153}"/>
          </ac:spMkLst>
        </pc:spChg>
        <pc:spChg chg="mod">
          <ac:chgData name="Zi yi Zhang (Chinasoft Shanghai)" userId="889434de-a257-482e-b37a-310609d597e0" providerId="ADAL" clId="{EE53F019-DD0D-4CD1-9461-B71B54998A72}" dt="2022-09-05T13:54:46.684" v="2851" actId="947"/>
          <ac:spMkLst>
            <pc:docMk/>
            <pc:sldMk cId="2709091443" sldId="349"/>
            <ac:spMk id="3" creationId="{057B001A-AA4A-4EEE-B826-838EF3B2EE44}"/>
          </ac:spMkLst>
        </pc:spChg>
        <pc:spChg chg="mod">
          <ac:chgData name="Zi yi Zhang (Chinasoft Shanghai)" userId="889434de-a257-482e-b37a-310609d597e0" providerId="ADAL" clId="{EE53F019-DD0D-4CD1-9461-B71B54998A72}" dt="2022-09-05T13:54:46.764" v="2881" actId="947"/>
          <ac:spMkLst>
            <pc:docMk/>
            <pc:sldMk cId="2709091443" sldId="349"/>
            <ac:spMk id="6" creationId="{D37AAD79-769C-4132-B221-1BE2149725FA}"/>
          </ac:spMkLst>
        </pc:spChg>
        <pc:spChg chg="mod">
          <ac:chgData name="Zi yi Zhang (Chinasoft Shanghai)" userId="889434de-a257-482e-b37a-310609d597e0" providerId="ADAL" clId="{EE53F019-DD0D-4CD1-9461-B71B54998A72}" dt="2022-09-05T13:54:46.772" v="2885" actId="947"/>
          <ac:spMkLst>
            <pc:docMk/>
            <pc:sldMk cId="2709091443" sldId="349"/>
            <ac:spMk id="7" creationId="{756A9F15-400D-40D3-9E82-4D9D491EBCA2}"/>
          </ac:spMkLst>
        </pc:spChg>
        <pc:spChg chg="mod">
          <ac:chgData name="Zi yi Zhang (Chinasoft Shanghai)" userId="889434de-a257-482e-b37a-310609d597e0" providerId="ADAL" clId="{EE53F019-DD0D-4CD1-9461-B71B54998A72}" dt="2022-09-05T13:54:46.761" v="2879" actId="947"/>
          <ac:spMkLst>
            <pc:docMk/>
            <pc:sldMk cId="2709091443" sldId="349"/>
            <ac:spMk id="8" creationId="{8C8EB2A2-D91C-41CB-B00C-A5E89EBEA978}"/>
          </ac:spMkLst>
        </pc:spChg>
        <pc:spChg chg="mod">
          <ac:chgData name="Zi yi Zhang (Chinasoft Shanghai)" userId="889434de-a257-482e-b37a-310609d597e0" providerId="ADAL" clId="{EE53F019-DD0D-4CD1-9461-B71B54998A72}" dt="2022-09-05T13:54:46.769" v="2883" actId="947"/>
          <ac:spMkLst>
            <pc:docMk/>
            <pc:sldMk cId="2709091443" sldId="349"/>
            <ac:spMk id="9" creationId="{9ADE99BD-9993-4589-A011-8CE6D7A0D6FF}"/>
          </ac:spMkLst>
        </pc:spChg>
        <pc:spChg chg="mod">
          <ac:chgData name="Zi yi Zhang (Chinasoft Shanghai)" userId="889434de-a257-482e-b37a-310609d597e0" providerId="ADAL" clId="{EE53F019-DD0D-4CD1-9461-B71B54998A72}" dt="2022-09-05T13:54:46.730" v="2863" actId="947"/>
          <ac:spMkLst>
            <pc:docMk/>
            <pc:sldMk cId="2709091443" sldId="349"/>
            <ac:spMk id="10" creationId="{B19E7773-ACFE-42C7-882B-368403E2A878}"/>
          </ac:spMkLst>
        </pc:spChg>
        <pc:spChg chg="mod">
          <ac:chgData name="Zi yi Zhang (Chinasoft Shanghai)" userId="889434de-a257-482e-b37a-310609d597e0" providerId="ADAL" clId="{EE53F019-DD0D-4CD1-9461-B71B54998A72}" dt="2022-09-05T13:54:46.728" v="2862" actId="947"/>
          <ac:spMkLst>
            <pc:docMk/>
            <pc:sldMk cId="2709091443" sldId="349"/>
            <ac:spMk id="12" creationId="{4ED3B37E-C27D-4DEC-B617-BDE55184E035}"/>
          </ac:spMkLst>
        </pc:spChg>
        <pc:spChg chg="mod">
          <ac:chgData name="Zi yi Zhang (Chinasoft Shanghai)" userId="889434de-a257-482e-b37a-310609d597e0" providerId="ADAL" clId="{EE53F019-DD0D-4CD1-9461-B71B54998A72}" dt="2022-09-05T13:54:46.755" v="2876" actId="947"/>
          <ac:spMkLst>
            <pc:docMk/>
            <pc:sldMk cId="2709091443" sldId="349"/>
            <ac:spMk id="13" creationId="{A0786411-48E2-483C-AD0A-C65AF90944E7}"/>
          </ac:spMkLst>
        </pc:spChg>
        <pc:spChg chg="mod">
          <ac:chgData name="Zi yi Zhang (Chinasoft Shanghai)" userId="889434de-a257-482e-b37a-310609d597e0" providerId="ADAL" clId="{EE53F019-DD0D-4CD1-9461-B71B54998A72}" dt="2022-09-05T13:54:46.759" v="2878" actId="947"/>
          <ac:spMkLst>
            <pc:docMk/>
            <pc:sldMk cId="2709091443" sldId="349"/>
            <ac:spMk id="15" creationId="{3EACB05D-9128-490B-8715-61C9090214F6}"/>
          </ac:spMkLst>
        </pc:spChg>
        <pc:spChg chg="mod">
          <ac:chgData name="Zi yi Zhang (Chinasoft Shanghai)" userId="889434de-a257-482e-b37a-310609d597e0" providerId="ADAL" clId="{EE53F019-DD0D-4CD1-9461-B71B54998A72}" dt="2022-09-05T13:54:46.781" v="2893" actId="947"/>
          <ac:spMkLst>
            <pc:docMk/>
            <pc:sldMk cId="2709091443" sldId="349"/>
            <ac:spMk id="16" creationId="{E01E0227-3976-4DF4-889A-0E200B0B5528}"/>
          </ac:spMkLst>
        </pc:spChg>
        <pc:spChg chg="mod">
          <ac:chgData name="Zi yi Zhang (Chinasoft Shanghai)" userId="889434de-a257-482e-b37a-310609d597e0" providerId="ADAL" clId="{EE53F019-DD0D-4CD1-9461-B71B54998A72}" dt="2022-09-05T13:54:46.777" v="2889" actId="947"/>
          <ac:spMkLst>
            <pc:docMk/>
            <pc:sldMk cId="2709091443" sldId="349"/>
            <ac:spMk id="17" creationId="{753BE402-9919-4051-B337-7E77C62DF746}"/>
          </ac:spMkLst>
        </pc:spChg>
        <pc:spChg chg="mod">
          <ac:chgData name="Zi yi Zhang (Chinasoft Shanghai)" userId="889434de-a257-482e-b37a-310609d597e0" providerId="ADAL" clId="{EE53F019-DD0D-4CD1-9461-B71B54998A72}" dt="2022-09-05T13:54:46.784" v="2895" actId="947"/>
          <ac:spMkLst>
            <pc:docMk/>
            <pc:sldMk cId="2709091443" sldId="349"/>
            <ac:spMk id="18" creationId="{0E3D9496-EA31-428A-9BB0-B7220D6460B9}"/>
          </ac:spMkLst>
        </pc:spChg>
        <pc:spChg chg="mod">
          <ac:chgData name="Zi yi Zhang (Chinasoft Shanghai)" userId="889434de-a257-482e-b37a-310609d597e0" providerId="ADAL" clId="{EE53F019-DD0D-4CD1-9461-B71B54998A72}" dt="2022-09-05T13:54:46.680" v="2847" actId="947"/>
          <ac:spMkLst>
            <pc:docMk/>
            <pc:sldMk cId="2709091443" sldId="349"/>
            <ac:spMk id="22" creationId="{E6DFA7AD-270A-477E-8F5A-468DFD309B0B}"/>
          </ac:spMkLst>
        </pc:spChg>
      </pc:sldChg>
      <pc:sldChg chg="modSp mod">
        <pc:chgData name="Zi yi Zhang (Chinasoft Shanghai)" userId="889434de-a257-482e-b37a-310609d597e0" providerId="ADAL" clId="{EE53F019-DD0D-4CD1-9461-B71B54998A72}" dt="2022-09-05T13:54:46.931" v="2935" actId="947"/>
        <pc:sldMkLst>
          <pc:docMk/>
          <pc:sldMk cId="1458433199" sldId="351"/>
        </pc:sldMkLst>
        <pc:spChg chg="mod">
          <ac:chgData name="Zi yi Zhang (Chinasoft Shanghai)" userId="889434de-a257-482e-b37a-310609d597e0" providerId="ADAL" clId="{EE53F019-DD0D-4CD1-9461-B71B54998A72}" dt="2022-09-05T13:54:46.811" v="2899" actId="947"/>
          <ac:spMkLst>
            <pc:docMk/>
            <pc:sldMk cId="1458433199" sldId="351"/>
            <ac:spMk id="5" creationId="{47ED7980-ACF4-4B83-885E-A0F789CC9394}"/>
          </ac:spMkLst>
        </pc:spChg>
        <pc:spChg chg="mod">
          <ac:chgData name="Zi yi Zhang (Chinasoft Shanghai)" userId="889434de-a257-482e-b37a-310609d597e0" providerId="ADAL" clId="{EE53F019-DD0D-4CD1-9461-B71B54998A72}" dt="2022-09-05T13:54:46.891" v="2922" actId="947"/>
          <ac:spMkLst>
            <pc:docMk/>
            <pc:sldMk cId="1458433199" sldId="351"/>
            <ac:spMk id="7" creationId="{C93C00B3-FCD3-45F9-B5E0-62B6075A1F08}"/>
          </ac:spMkLst>
        </pc:spChg>
        <pc:spChg chg="mod">
          <ac:chgData name="Zi yi Zhang (Chinasoft Shanghai)" userId="889434de-a257-482e-b37a-310609d597e0" providerId="ADAL" clId="{EE53F019-DD0D-4CD1-9461-B71B54998A72}" dt="2022-09-05T13:54:46.893" v="2924" actId="947"/>
          <ac:spMkLst>
            <pc:docMk/>
            <pc:sldMk cId="1458433199" sldId="351"/>
            <ac:spMk id="14" creationId="{B4D9CB92-DDD2-415F-AAB5-CB31C934DC28}"/>
          </ac:spMkLst>
        </pc:spChg>
        <pc:spChg chg="mod">
          <ac:chgData name="Zi yi Zhang (Chinasoft Shanghai)" userId="889434de-a257-482e-b37a-310609d597e0" providerId="ADAL" clId="{EE53F019-DD0D-4CD1-9461-B71B54998A72}" dt="2022-09-05T13:54:46.896" v="2925" actId="947"/>
          <ac:spMkLst>
            <pc:docMk/>
            <pc:sldMk cId="1458433199" sldId="351"/>
            <ac:spMk id="15" creationId="{58890E96-ABD3-4CCE-97DD-5F7A0A759C12}"/>
          </ac:spMkLst>
        </pc:spChg>
        <pc:spChg chg="mod">
          <ac:chgData name="Zi yi Zhang (Chinasoft Shanghai)" userId="889434de-a257-482e-b37a-310609d597e0" providerId="ADAL" clId="{EE53F019-DD0D-4CD1-9461-B71B54998A72}" dt="2022-09-05T13:54:46.899" v="2927" actId="947"/>
          <ac:spMkLst>
            <pc:docMk/>
            <pc:sldMk cId="1458433199" sldId="351"/>
            <ac:spMk id="16" creationId="{91445710-35BB-45DF-A0A5-F0FFCE217952}"/>
          </ac:spMkLst>
        </pc:spChg>
        <pc:spChg chg="mod">
          <ac:chgData name="Zi yi Zhang (Chinasoft Shanghai)" userId="889434de-a257-482e-b37a-310609d597e0" providerId="ADAL" clId="{EE53F019-DD0D-4CD1-9461-B71B54998A72}" dt="2022-09-05T13:54:46.897" v="2926" actId="947"/>
          <ac:spMkLst>
            <pc:docMk/>
            <pc:sldMk cId="1458433199" sldId="351"/>
            <ac:spMk id="17" creationId="{F8C48185-959C-4F12-9EF3-ECCC37157892}"/>
          </ac:spMkLst>
        </pc:spChg>
        <pc:spChg chg="mod">
          <ac:chgData name="Zi yi Zhang (Chinasoft Shanghai)" userId="889434de-a257-482e-b37a-310609d597e0" providerId="ADAL" clId="{EE53F019-DD0D-4CD1-9461-B71B54998A72}" dt="2022-09-05T13:54:46.889" v="2921" actId="947"/>
          <ac:spMkLst>
            <pc:docMk/>
            <pc:sldMk cId="1458433199" sldId="351"/>
            <ac:spMk id="18" creationId="{CFF9740C-01F6-473C-954F-EDA27E82C945}"/>
          </ac:spMkLst>
        </pc:spChg>
        <pc:spChg chg="mod">
          <ac:chgData name="Zi yi Zhang (Chinasoft Shanghai)" userId="889434de-a257-482e-b37a-310609d597e0" providerId="ADAL" clId="{EE53F019-DD0D-4CD1-9461-B71B54998A72}" dt="2022-09-05T13:54:46.931" v="2935" actId="947"/>
          <ac:spMkLst>
            <pc:docMk/>
            <pc:sldMk cId="1458433199" sldId="351"/>
            <ac:spMk id="19" creationId="{81ABE344-0269-4FD1-83E5-B5FBCC89813E}"/>
          </ac:spMkLst>
        </pc:spChg>
        <pc:spChg chg="mod">
          <ac:chgData name="Zi yi Zhang (Chinasoft Shanghai)" userId="889434de-a257-482e-b37a-310609d597e0" providerId="ADAL" clId="{EE53F019-DD0D-4CD1-9461-B71B54998A72}" dt="2022-09-05T13:54:46.879" v="2916" actId="947"/>
          <ac:spMkLst>
            <pc:docMk/>
            <pc:sldMk cId="1458433199" sldId="351"/>
            <ac:spMk id="24" creationId="{FBE7DD52-C35C-4776-A1E6-BAF7F3334D6F}"/>
          </ac:spMkLst>
        </pc:spChg>
        <pc:spChg chg="mod">
          <ac:chgData name="Zi yi Zhang (Chinasoft Shanghai)" userId="889434de-a257-482e-b37a-310609d597e0" providerId="ADAL" clId="{EE53F019-DD0D-4CD1-9461-B71B54998A72}" dt="2022-09-05T13:54:46.928" v="2934" actId="947"/>
          <ac:spMkLst>
            <pc:docMk/>
            <pc:sldMk cId="1458433199" sldId="351"/>
            <ac:spMk id="25" creationId="{8FDB4BE0-CAA3-47A8-B1B6-CB0A75D80097}"/>
          </ac:spMkLst>
        </pc:spChg>
      </pc:sldChg>
      <pc:sldChg chg="modSp mod">
        <pc:chgData name="Zi yi Zhang (Chinasoft Shanghai)" userId="889434de-a257-482e-b37a-310609d597e0" providerId="ADAL" clId="{EE53F019-DD0D-4CD1-9461-B71B54998A72}" dt="2022-09-05T13:54:45.682" v="2511" actId="947"/>
        <pc:sldMkLst>
          <pc:docMk/>
          <pc:sldMk cId="3096031854" sldId="353"/>
        </pc:sldMkLst>
        <pc:spChg chg="mod">
          <ac:chgData name="Zi yi Zhang (Chinasoft Shanghai)" userId="889434de-a257-482e-b37a-310609d597e0" providerId="ADAL" clId="{EE53F019-DD0D-4CD1-9461-B71B54998A72}" dt="2022-09-05T13:54:45.591" v="2477" actId="947"/>
          <ac:spMkLst>
            <pc:docMk/>
            <pc:sldMk cId="3096031854" sldId="353"/>
            <ac:spMk id="2" creationId="{7D0D38E7-EBC0-44F7-A768-AC94E5021396}"/>
          </ac:spMkLst>
        </pc:spChg>
        <pc:spChg chg="mod">
          <ac:chgData name="Zi yi Zhang (Chinasoft Shanghai)" userId="889434de-a257-482e-b37a-310609d597e0" providerId="ADAL" clId="{EE53F019-DD0D-4CD1-9461-B71B54998A72}" dt="2022-09-05T13:54:45.588" v="2476" actId="947"/>
          <ac:spMkLst>
            <pc:docMk/>
            <pc:sldMk cId="3096031854" sldId="353"/>
            <ac:spMk id="4" creationId="{1CEA0722-A1E2-4634-8902-16DAB30AAAFF}"/>
          </ac:spMkLst>
        </pc:spChg>
        <pc:spChg chg="mod">
          <ac:chgData name="Zi yi Zhang (Chinasoft Shanghai)" userId="889434de-a257-482e-b37a-310609d597e0" providerId="ADAL" clId="{EE53F019-DD0D-4CD1-9461-B71B54998A72}" dt="2022-09-05T13:54:45.621" v="2495" actId="947"/>
          <ac:spMkLst>
            <pc:docMk/>
            <pc:sldMk cId="3096031854" sldId="353"/>
            <ac:spMk id="5" creationId="{C82269C1-FB5E-4767-AB40-D44528E9C89C}"/>
          </ac:spMkLst>
        </pc:spChg>
        <pc:spChg chg="mod">
          <ac:chgData name="Zi yi Zhang (Chinasoft Shanghai)" userId="889434de-a257-482e-b37a-310609d597e0" providerId="ADAL" clId="{EE53F019-DD0D-4CD1-9461-B71B54998A72}" dt="2022-09-05T13:54:45.682" v="2511" actId="947"/>
          <ac:spMkLst>
            <pc:docMk/>
            <pc:sldMk cId="3096031854" sldId="353"/>
            <ac:spMk id="6" creationId="{46A47F21-6BE0-4558-8CAA-5B65146924FD}"/>
          </ac:spMkLst>
        </pc:spChg>
        <pc:spChg chg="mod">
          <ac:chgData name="Zi yi Zhang (Chinasoft Shanghai)" userId="889434de-a257-482e-b37a-310609d597e0" providerId="ADAL" clId="{EE53F019-DD0D-4CD1-9461-B71B54998A72}" dt="2022-09-05T13:54:45.672" v="2508" actId="947"/>
          <ac:spMkLst>
            <pc:docMk/>
            <pc:sldMk cId="3096031854" sldId="353"/>
            <ac:spMk id="10" creationId="{8935A020-1F3C-46E4-BB90-B74777AF5603}"/>
          </ac:spMkLst>
        </pc:spChg>
        <pc:spChg chg="mod">
          <ac:chgData name="Zi yi Zhang (Chinasoft Shanghai)" userId="889434de-a257-482e-b37a-310609d597e0" providerId="ADAL" clId="{EE53F019-DD0D-4CD1-9461-B71B54998A72}" dt="2022-09-05T13:54:45.580" v="2471" actId="947"/>
          <ac:spMkLst>
            <pc:docMk/>
            <pc:sldMk cId="3096031854" sldId="353"/>
            <ac:spMk id="11" creationId="{0354AAF9-A694-465E-9EA5-8A3A84619387}"/>
          </ac:spMkLst>
        </pc:spChg>
        <pc:spChg chg="mod">
          <ac:chgData name="Zi yi Zhang (Chinasoft Shanghai)" userId="889434de-a257-482e-b37a-310609d597e0" providerId="ADAL" clId="{EE53F019-DD0D-4CD1-9461-B71B54998A72}" dt="2022-09-05T13:54:45.615" v="2492" actId="947"/>
          <ac:spMkLst>
            <pc:docMk/>
            <pc:sldMk cId="3096031854" sldId="353"/>
            <ac:spMk id="12" creationId="{AC785D28-E345-4277-80E2-87729421D413}"/>
          </ac:spMkLst>
        </pc:spChg>
        <pc:spChg chg="mod">
          <ac:chgData name="Zi yi Zhang (Chinasoft Shanghai)" userId="889434de-a257-482e-b37a-310609d597e0" providerId="ADAL" clId="{EE53F019-DD0D-4CD1-9461-B71B54998A72}" dt="2022-09-05T13:54:45.666" v="2506" actId="947"/>
          <ac:spMkLst>
            <pc:docMk/>
            <pc:sldMk cId="3096031854" sldId="353"/>
            <ac:spMk id="15" creationId="{7667D66D-0F0A-479C-8E4E-C0AE9A875964}"/>
          </ac:spMkLst>
        </pc:spChg>
        <pc:spChg chg="mod">
          <ac:chgData name="Zi yi Zhang (Chinasoft Shanghai)" userId="889434de-a257-482e-b37a-310609d597e0" providerId="ADAL" clId="{EE53F019-DD0D-4CD1-9461-B71B54998A72}" dt="2022-09-05T13:54:45.579" v="2470" actId="947"/>
          <ac:spMkLst>
            <pc:docMk/>
            <pc:sldMk cId="3096031854" sldId="353"/>
            <ac:spMk id="16" creationId="{C130739F-0185-40B0-904C-B788F3CAFFAE}"/>
          </ac:spMkLst>
        </pc:spChg>
        <pc:spChg chg="mod">
          <ac:chgData name="Zi yi Zhang (Chinasoft Shanghai)" userId="889434de-a257-482e-b37a-310609d597e0" providerId="ADAL" clId="{EE53F019-DD0D-4CD1-9461-B71B54998A72}" dt="2022-09-05T13:54:45.614" v="2491" actId="947"/>
          <ac:spMkLst>
            <pc:docMk/>
            <pc:sldMk cId="3096031854" sldId="353"/>
            <ac:spMk id="17" creationId="{F26D2B1B-7EA2-4638-871A-75C8C1364373}"/>
          </ac:spMkLst>
        </pc:spChg>
        <pc:spChg chg="mod">
          <ac:chgData name="Zi yi Zhang (Chinasoft Shanghai)" userId="889434de-a257-482e-b37a-310609d597e0" providerId="ADAL" clId="{EE53F019-DD0D-4CD1-9461-B71B54998A72}" dt="2022-09-05T13:54:45.679" v="2510" actId="947"/>
          <ac:spMkLst>
            <pc:docMk/>
            <pc:sldMk cId="3096031854" sldId="353"/>
            <ac:spMk id="20" creationId="{8531B40A-95F1-410A-ACD2-EABD93A60588}"/>
          </ac:spMkLst>
        </pc:spChg>
        <pc:spChg chg="mod">
          <ac:chgData name="Zi yi Zhang (Chinasoft Shanghai)" userId="889434de-a257-482e-b37a-310609d597e0" providerId="ADAL" clId="{EE53F019-DD0D-4CD1-9461-B71B54998A72}" dt="2022-09-05T13:54:45.583" v="2474" actId="947"/>
          <ac:spMkLst>
            <pc:docMk/>
            <pc:sldMk cId="3096031854" sldId="353"/>
            <ac:spMk id="21" creationId="{B5457D44-DD4F-48C0-99F7-0B8CB6202EE8}"/>
          </ac:spMkLst>
        </pc:spChg>
        <pc:spChg chg="mod">
          <ac:chgData name="Zi yi Zhang (Chinasoft Shanghai)" userId="889434de-a257-482e-b37a-310609d597e0" providerId="ADAL" clId="{EE53F019-DD0D-4CD1-9461-B71B54998A72}" dt="2022-09-05T13:54:45.618" v="2494" actId="947"/>
          <ac:spMkLst>
            <pc:docMk/>
            <pc:sldMk cId="3096031854" sldId="353"/>
            <ac:spMk id="22" creationId="{EE427D18-533B-434B-B6E3-8705BDE71519}"/>
          </ac:spMkLst>
        </pc:spChg>
        <pc:spChg chg="mod">
          <ac:chgData name="Zi yi Zhang (Chinasoft Shanghai)" userId="889434de-a257-482e-b37a-310609d597e0" providerId="ADAL" clId="{EE53F019-DD0D-4CD1-9461-B71B54998A72}" dt="2022-09-05T13:54:45.594" v="2479" actId="947"/>
          <ac:spMkLst>
            <pc:docMk/>
            <pc:sldMk cId="3096031854" sldId="353"/>
            <ac:spMk id="23" creationId="{F0D0D79F-C88F-4E29-9B1B-A923D8315840}"/>
          </ac:spMkLst>
        </pc:spChg>
        <pc:spChg chg="mod">
          <ac:chgData name="Zi yi Zhang (Chinasoft Shanghai)" userId="889434de-a257-482e-b37a-310609d597e0" providerId="ADAL" clId="{EE53F019-DD0D-4CD1-9461-B71B54998A72}" dt="2022-09-05T13:54:45.592" v="2478" actId="947"/>
          <ac:spMkLst>
            <pc:docMk/>
            <pc:sldMk cId="3096031854" sldId="353"/>
            <ac:spMk id="24" creationId="{A68CFC43-A172-4D8B-9C60-1B03CE24FA4C}"/>
          </ac:spMkLst>
        </pc:spChg>
        <pc:spChg chg="mod">
          <ac:chgData name="Zi yi Zhang (Chinasoft Shanghai)" userId="889434de-a257-482e-b37a-310609d597e0" providerId="ADAL" clId="{EE53F019-DD0D-4CD1-9461-B71B54998A72}" dt="2022-09-05T13:54:45.508" v="2443" actId="947"/>
          <ac:spMkLst>
            <pc:docMk/>
            <pc:sldMk cId="3096031854" sldId="353"/>
            <ac:spMk id="25" creationId="{F087D087-0031-4AB2-8EFE-37AC16E34F44}"/>
          </ac:spMkLst>
        </pc:spChg>
        <pc:spChg chg="mod">
          <ac:chgData name="Zi yi Zhang (Chinasoft Shanghai)" userId="889434de-a257-482e-b37a-310609d597e0" providerId="ADAL" clId="{EE53F019-DD0D-4CD1-9461-B71B54998A72}" dt="2022-09-05T13:54:45.516" v="2451" actId="947"/>
          <ac:spMkLst>
            <pc:docMk/>
            <pc:sldMk cId="3096031854" sldId="353"/>
            <ac:spMk id="29" creationId="{7BB283AA-C553-4925-99D9-E7CBC4F0B95E}"/>
          </ac:spMkLst>
        </pc:spChg>
        <pc:spChg chg="mod">
          <ac:chgData name="Zi yi Zhang (Chinasoft Shanghai)" userId="889434de-a257-482e-b37a-310609d597e0" providerId="ADAL" clId="{EE53F019-DD0D-4CD1-9461-B71B54998A72}" dt="2022-09-05T13:54:45.512" v="2447" actId="947"/>
          <ac:spMkLst>
            <pc:docMk/>
            <pc:sldMk cId="3096031854" sldId="353"/>
            <ac:spMk id="30" creationId="{7F18783B-EB11-4782-8E6D-A5AEC4C47393}"/>
          </ac:spMkLst>
        </pc:spChg>
      </pc:sldChg>
      <pc:sldChg chg="modSp mod">
        <pc:chgData name="Zi yi Zhang (Chinasoft Shanghai)" userId="889434de-a257-482e-b37a-310609d597e0" providerId="ADAL" clId="{EE53F019-DD0D-4CD1-9461-B71B54998A72}" dt="2022-09-05T13:54:46.043" v="2639" actId="947"/>
        <pc:sldMkLst>
          <pc:docMk/>
          <pc:sldMk cId="1795917275" sldId="354"/>
        </pc:sldMkLst>
        <pc:spChg chg="mod">
          <ac:chgData name="Zi yi Zhang (Chinasoft Shanghai)" userId="889434de-a257-482e-b37a-310609d597e0" providerId="ADAL" clId="{EE53F019-DD0D-4CD1-9461-B71B54998A72}" dt="2022-09-05T13:54:45.889" v="2575" actId="947"/>
          <ac:spMkLst>
            <pc:docMk/>
            <pc:sldMk cId="1795917275" sldId="354"/>
            <ac:spMk id="2" creationId="{7BA9CC5B-1EA6-4B70-8DF5-81FBBB4780B4}"/>
          </ac:spMkLst>
        </pc:spChg>
        <pc:spChg chg="mod">
          <ac:chgData name="Zi yi Zhang (Chinasoft Shanghai)" userId="889434de-a257-482e-b37a-310609d597e0" providerId="ADAL" clId="{EE53F019-DD0D-4CD1-9461-B71B54998A72}" dt="2022-09-05T13:54:46.014" v="2627" actId="947"/>
          <ac:spMkLst>
            <pc:docMk/>
            <pc:sldMk cId="1795917275" sldId="354"/>
            <ac:spMk id="3" creationId="{C51972C9-3A9D-468A-AA14-10DE8FD2FDBF}"/>
          </ac:spMkLst>
        </pc:spChg>
        <pc:spChg chg="mod">
          <ac:chgData name="Zi yi Zhang (Chinasoft Shanghai)" userId="889434de-a257-482e-b37a-310609d597e0" providerId="ADAL" clId="{EE53F019-DD0D-4CD1-9461-B71B54998A72}" dt="2022-09-05T13:54:46.016" v="2628" actId="947"/>
          <ac:spMkLst>
            <pc:docMk/>
            <pc:sldMk cId="1795917275" sldId="354"/>
            <ac:spMk id="4" creationId="{A87B13EA-FE54-44B3-B8DA-B340FAFFF6BD}"/>
          </ac:spMkLst>
        </pc:spChg>
        <pc:spChg chg="mod">
          <ac:chgData name="Zi yi Zhang (Chinasoft Shanghai)" userId="889434de-a257-482e-b37a-310609d597e0" providerId="ADAL" clId="{EE53F019-DD0D-4CD1-9461-B71B54998A72}" dt="2022-09-05T13:54:46.020" v="2633" actId="947"/>
          <ac:spMkLst>
            <pc:docMk/>
            <pc:sldMk cId="1795917275" sldId="354"/>
            <ac:spMk id="5" creationId="{79086BDB-4276-4EC3-AA16-7D2E075D0633}"/>
          </ac:spMkLst>
        </pc:spChg>
        <pc:spChg chg="mod">
          <ac:chgData name="Zi yi Zhang (Chinasoft Shanghai)" userId="889434de-a257-482e-b37a-310609d597e0" providerId="ADAL" clId="{EE53F019-DD0D-4CD1-9461-B71B54998A72}" dt="2022-09-05T13:54:46.022" v="2634" actId="947"/>
          <ac:spMkLst>
            <pc:docMk/>
            <pc:sldMk cId="1795917275" sldId="354"/>
            <ac:spMk id="7" creationId="{89C64D33-A986-485E-8EBA-31AB6CB02CF5}"/>
          </ac:spMkLst>
        </pc:spChg>
        <pc:spChg chg="mod">
          <ac:chgData name="Zi yi Zhang (Chinasoft Shanghai)" userId="889434de-a257-482e-b37a-310609d597e0" providerId="ADAL" clId="{EE53F019-DD0D-4CD1-9461-B71B54998A72}" dt="2022-09-05T13:54:46.019" v="2632" actId="947"/>
          <ac:spMkLst>
            <pc:docMk/>
            <pc:sldMk cId="1795917275" sldId="354"/>
            <ac:spMk id="8" creationId="{6C191199-2651-4FDE-A66C-96C41AF86E00}"/>
          </ac:spMkLst>
        </pc:spChg>
        <pc:spChg chg="mod">
          <ac:chgData name="Zi yi Zhang (Chinasoft Shanghai)" userId="889434de-a257-482e-b37a-310609d597e0" providerId="ADAL" clId="{EE53F019-DD0D-4CD1-9461-B71B54998A72}" dt="2022-09-05T13:54:46.017" v="2630" actId="947"/>
          <ac:spMkLst>
            <pc:docMk/>
            <pc:sldMk cId="1795917275" sldId="354"/>
            <ac:spMk id="9" creationId="{06E275F1-2F38-4B96-B6E2-774744915264}"/>
          </ac:spMkLst>
        </pc:spChg>
        <pc:spChg chg="mod">
          <ac:chgData name="Zi yi Zhang (Chinasoft Shanghai)" userId="889434de-a257-482e-b37a-310609d597e0" providerId="ADAL" clId="{EE53F019-DD0D-4CD1-9461-B71B54998A72}" dt="2022-09-05T13:54:46.023" v="2635" actId="947"/>
          <ac:spMkLst>
            <pc:docMk/>
            <pc:sldMk cId="1795917275" sldId="354"/>
            <ac:spMk id="10" creationId="{B6379042-D516-4FA1-96A6-9CD43B027AC0}"/>
          </ac:spMkLst>
        </pc:spChg>
        <pc:spChg chg="mod">
          <ac:chgData name="Zi yi Zhang (Chinasoft Shanghai)" userId="889434de-a257-482e-b37a-310609d597e0" providerId="ADAL" clId="{EE53F019-DD0D-4CD1-9461-B71B54998A72}" dt="2022-09-05T13:54:46.011" v="2626" actId="947"/>
          <ac:spMkLst>
            <pc:docMk/>
            <pc:sldMk cId="1795917275" sldId="354"/>
            <ac:spMk id="11" creationId="{F5A0EC64-10EB-44A8-AAD6-A40B27027EE1}"/>
          </ac:spMkLst>
        </pc:spChg>
        <pc:spChg chg="mod">
          <ac:chgData name="Zi yi Zhang (Chinasoft Shanghai)" userId="889434de-a257-482e-b37a-310609d597e0" providerId="ADAL" clId="{EE53F019-DD0D-4CD1-9461-B71B54998A72}" dt="2022-09-05T13:54:46.043" v="2639" actId="947"/>
          <ac:spMkLst>
            <pc:docMk/>
            <pc:sldMk cId="1795917275" sldId="354"/>
            <ac:spMk id="12" creationId="{3D239EA3-AB81-4D72-9EC8-959CC012EDEB}"/>
          </ac:spMkLst>
        </pc:spChg>
        <pc:spChg chg="mod">
          <ac:chgData name="Zi yi Zhang (Chinasoft Shanghai)" userId="889434de-a257-482e-b37a-310609d597e0" providerId="ADAL" clId="{EE53F019-DD0D-4CD1-9461-B71B54998A72}" dt="2022-09-05T13:54:45.893" v="2579" actId="947"/>
          <ac:spMkLst>
            <pc:docMk/>
            <pc:sldMk cId="1795917275" sldId="354"/>
            <ac:spMk id="18" creationId="{13F276BA-76C5-43B3-8758-F2E635C41E50}"/>
          </ac:spMkLst>
        </pc:spChg>
        <pc:spChg chg="mod">
          <ac:chgData name="Zi yi Zhang (Chinasoft Shanghai)" userId="889434de-a257-482e-b37a-310609d597e0" providerId="ADAL" clId="{EE53F019-DD0D-4CD1-9461-B71B54998A72}" dt="2022-09-05T13:54:45.906" v="2583" actId="947"/>
          <ac:spMkLst>
            <pc:docMk/>
            <pc:sldMk cId="1795917275" sldId="354"/>
            <ac:spMk id="19" creationId="{0AD35DD1-E35E-4886-A794-3142CD58880E}"/>
          </ac:spMkLst>
        </pc:spChg>
        <pc:spChg chg="mod">
          <ac:chgData name="Zi yi Zhang (Chinasoft Shanghai)" userId="889434de-a257-482e-b37a-310609d597e0" providerId="ADAL" clId="{EE53F019-DD0D-4CD1-9461-B71B54998A72}" dt="2022-09-05T13:54:45.911" v="2587" actId="947"/>
          <ac:spMkLst>
            <pc:docMk/>
            <pc:sldMk cId="1795917275" sldId="354"/>
            <ac:spMk id="22" creationId="{49D77163-B847-4F17-B402-31F6603DFBE2}"/>
          </ac:spMkLst>
        </pc:spChg>
        <pc:spChg chg="mod">
          <ac:chgData name="Zi yi Zhang (Chinasoft Shanghai)" userId="889434de-a257-482e-b37a-310609d597e0" providerId="ADAL" clId="{EE53F019-DD0D-4CD1-9461-B71B54998A72}" dt="2022-09-05T13:54:45.924" v="2591" actId="947"/>
          <ac:spMkLst>
            <pc:docMk/>
            <pc:sldMk cId="1795917275" sldId="354"/>
            <ac:spMk id="23" creationId="{D24BC9A3-E188-4118-8844-43D933B6A47D}"/>
          </ac:spMkLst>
        </pc:spChg>
        <pc:spChg chg="mod">
          <ac:chgData name="Zi yi Zhang (Chinasoft Shanghai)" userId="889434de-a257-482e-b37a-310609d597e0" providerId="ADAL" clId="{EE53F019-DD0D-4CD1-9461-B71B54998A72}" dt="2022-09-05T13:54:45.928" v="2595" actId="947"/>
          <ac:spMkLst>
            <pc:docMk/>
            <pc:sldMk cId="1795917275" sldId="354"/>
            <ac:spMk id="26" creationId="{5ACB6B41-488A-451C-BBD4-E882847F7288}"/>
          </ac:spMkLst>
        </pc:spChg>
        <pc:spChg chg="mod">
          <ac:chgData name="Zi yi Zhang (Chinasoft Shanghai)" userId="889434de-a257-482e-b37a-310609d597e0" providerId="ADAL" clId="{EE53F019-DD0D-4CD1-9461-B71B54998A72}" dt="2022-09-05T13:54:45.941" v="2599" actId="947"/>
          <ac:spMkLst>
            <pc:docMk/>
            <pc:sldMk cId="1795917275" sldId="354"/>
            <ac:spMk id="27" creationId="{7E2BA0C2-3438-4196-BA0E-EB9E2798A529}"/>
          </ac:spMkLst>
        </pc:spChg>
        <pc:spChg chg="mod">
          <ac:chgData name="Zi yi Zhang (Chinasoft Shanghai)" userId="889434de-a257-482e-b37a-310609d597e0" providerId="ADAL" clId="{EE53F019-DD0D-4CD1-9461-B71B54998A72}" dt="2022-09-05T13:54:45.945" v="2603" actId="947"/>
          <ac:spMkLst>
            <pc:docMk/>
            <pc:sldMk cId="1795917275" sldId="354"/>
            <ac:spMk id="29" creationId="{64EDDBD3-0520-4090-BE95-F7B532502E25}"/>
          </ac:spMkLst>
        </pc:spChg>
      </pc:sldChg>
      <pc:sldChg chg="modSp mod">
        <pc:chgData name="Zi yi Zhang (Chinasoft Shanghai)" userId="889434de-a257-482e-b37a-310609d597e0" providerId="ADAL" clId="{EE53F019-DD0D-4CD1-9461-B71B54998A72}" dt="2022-09-05T13:54:45.859" v="2571" actId="947"/>
        <pc:sldMkLst>
          <pc:docMk/>
          <pc:sldMk cId="2704475488" sldId="355"/>
        </pc:sldMkLst>
        <pc:spChg chg="mod">
          <ac:chgData name="Zi yi Zhang (Chinasoft Shanghai)" userId="889434de-a257-482e-b37a-310609d597e0" providerId="ADAL" clId="{EE53F019-DD0D-4CD1-9461-B71B54998A72}" dt="2022-09-05T13:54:45.691" v="2515" actId="947"/>
          <ac:spMkLst>
            <pc:docMk/>
            <pc:sldMk cId="2704475488" sldId="355"/>
            <ac:spMk id="4" creationId="{3465693C-A76E-4A44-BC11-DC90A9C4306D}"/>
          </ac:spMkLst>
        </pc:spChg>
        <pc:spChg chg="mod">
          <ac:chgData name="Zi yi Zhang (Chinasoft Shanghai)" userId="889434de-a257-482e-b37a-310609d597e0" providerId="ADAL" clId="{EE53F019-DD0D-4CD1-9461-B71B54998A72}" dt="2022-09-05T13:54:45.791" v="2544" actId="947"/>
          <ac:spMkLst>
            <pc:docMk/>
            <pc:sldMk cId="2704475488" sldId="355"/>
            <ac:spMk id="5" creationId="{80F369F3-80A7-433C-9533-26A55BF72DA2}"/>
          </ac:spMkLst>
        </pc:spChg>
        <pc:spChg chg="mod">
          <ac:chgData name="Zi yi Zhang (Chinasoft Shanghai)" userId="889434de-a257-482e-b37a-310609d597e0" providerId="ADAL" clId="{EE53F019-DD0D-4CD1-9461-B71B54998A72}" dt="2022-09-05T13:54:45.789" v="2543" actId="947"/>
          <ac:spMkLst>
            <pc:docMk/>
            <pc:sldMk cId="2704475488" sldId="355"/>
            <ac:spMk id="6" creationId="{1111ABD8-EF6D-4E00-B98C-34D90E1A31BA}"/>
          </ac:spMkLst>
        </pc:spChg>
        <pc:spChg chg="mod">
          <ac:chgData name="Zi yi Zhang (Chinasoft Shanghai)" userId="889434de-a257-482e-b37a-310609d597e0" providerId="ADAL" clId="{EE53F019-DD0D-4CD1-9461-B71B54998A72}" dt="2022-09-05T13:54:45.773" v="2536" actId="947"/>
          <ac:spMkLst>
            <pc:docMk/>
            <pc:sldMk cId="2704475488" sldId="355"/>
            <ac:spMk id="7" creationId="{9B96B572-2ECF-48F6-AF80-8309425B8AFB}"/>
          </ac:spMkLst>
        </pc:spChg>
        <pc:spChg chg="mod">
          <ac:chgData name="Zi yi Zhang (Chinasoft Shanghai)" userId="889434de-a257-482e-b37a-310609d597e0" providerId="ADAL" clId="{EE53F019-DD0D-4CD1-9461-B71B54998A72}" dt="2022-09-05T13:54:45.803" v="2547" actId="947"/>
          <ac:spMkLst>
            <pc:docMk/>
            <pc:sldMk cId="2704475488" sldId="355"/>
            <ac:spMk id="12" creationId="{C7548E65-FFAD-4DF9-9CFC-24EFD77259C0}"/>
          </ac:spMkLst>
        </pc:spChg>
        <pc:spChg chg="mod">
          <ac:chgData name="Zi yi Zhang (Chinasoft Shanghai)" userId="889434de-a257-482e-b37a-310609d597e0" providerId="ADAL" clId="{EE53F019-DD0D-4CD1-9461-B71B54998A72}" dt="2022-09-05T13:54:45.785" v="2542" actId="947"/>
          <ac:spMkLst>
            <pc:docMk/>
            <pc:sldMk cId="2704475488" sldId="355"/>
            <ac:spMk id="14" creationId="{61AF3F8E-021E-4213-90D4-361CEC2E5FBD}"/>
          </ac:spMkLst>
        </pc:spChg>
        <pc:spChg chg="mod">
          <ac:chgData name="Zi yi Zhang (Chinasoft Shanghai)" userId="889434de-a257-482e-b37a-310609d597e0" providerId="ADAL" clId="{EE53F019-DD0D-4CD1-9461-B71B54998A72}" dt="2022-09-05T13:54:45.777" v="2540" actId="947"/>
          <ac:spMkLst>
            <pc:docMk/>
            <pc:sldMk cId="2704475488" sldId="355"/>
            <ac:spMk id="15" creationId="{D5AC12B8-6C1E-4992-98D8-96DDBB7CA376}"/>
          </ac:spMkLst>
        </pc:spChg>
        <pc:spChg chg="mod">
          <ac:chgData name="Zi yi Zhang (Chinasoft Shanghai)" userId="889434de-a257-482e-b37a-310609d597e0" providerId="ADAL" clId="{EE53F019-DD0D-4CD1-9461-B71B54998A72}" dt="2022-09-05T13:54:45.774" v="2537" actId="947"/>
          <ac:spMkLst>
            <pc:docMk/>
            <pc:sldMk cId="2704475488" sldId="355"/>
            <ac:spMk id="16" creationId="{DDEA6CE8-4560-442B-ABBE-1ED29D801481}"/>
          </ac:spMkLst>
        </pc:spChg>
        <pc:spChg chg="mod">
          <ac:chgData name="Zi yi Zhang (Chinasoft Shanghai)" userId="889434de-a257-482e-b37a-310609d597e0" providerId="ADAL" clId="{EE53F019-DD0D-4CD1-9461-B71B54998A72}" dt="2022-09-05T13:54:45.819" v="2556" actId="947"/>
          <ac:spMkLst>
            <pc:docMk/>
            <pc:sldMk cId="2704475488" sldId="355"/>
            <ac:spMk id="17" creationId="{0E9B1185-5DA0-4E17-9E75-77E1C148BC96}"/>
          </ac:spMkLst>
        </pc:spChg>
        <pc:spChg chg="mod">
          <ac:chgData name="Zi yi Zhang (Chinasoft Shanghai)" userId="889434de-a257-482e-b37a-310609d597e0" providerId="ADAL" clId="{EE53F019-DD0D-4CD1-9461-B71B54998A72}" dt="2022-09-05T13:54:45.823" v="2559" actId="947"/>
          <ac:spMkLst>
            <pc:docMk/>
            <pc:sldMk cId="2704475488" sldId="355"/>
            <ac:spMk id="18" creationId="{115DE489-D4B1-49B2-8514-D53E571F5187}"/>
          </ac:spMkLst>
        </pc:spChg>
        <pc:spChg chg="mod">
          <ac:chgData name="Zi yi Zhang (Chinasoft Shanghai)" userId="889434de-a257-482e-b37a-310609d597e0" providerId="ADAL" clId="{EE53F019-DD0D-4CD1-9461-B71B54998A72}" dt="2022-09-05T13:54:45.820" v="2558" actId="947"/>
          <ac:spMkLst>
            <pc:docMk/>
            <pc:sldMk cId="2704475488" sldId="355"/>
            <ac:spMk id="19" creationId="{D3FFCB99-9444-405D-8861-6B7B20DCDD43}"/>
          </ac:spMkLst>
        </pc:spChg>
        <pc:spChg chg="mod">
          <ac:chgData name="Zi yi Zhang (Chinasoft Shanghai)" userId="889434de-a257-482e-b37a-310609d597e0" providerId="ADAL" clId="{EE53F019-DD0D-4CD1-9461-B71B54998A72}" dt="2022-09-05T13:54:45.859" v="2571" actId="947"/>
          <ac:spMkLst>
            <pc:docMk/>
            <pc:sldMk cId="2704475488" sldId="355"/>
            <ac:spMk id="20" creationId="{6FF0902F-20AA-4CDD-B7F4-BA1B99CD88F3}"/>
          </ac:spMkLst>
        </pc:spChg>
        <pc:spChg chg="mod">
          <ac:chgData name="Zi yi Zhang (Chinasoft Shanghai)" userId="889434de-a257-482e-b37a-310609d597e0" providerId="ADAL" clId="{EE53F019-DD0D-4CD1-9461-B71B54998A72}" dt="2022-09-05T13:54:45.853" v="2569" actId="947"/>
          <ac:spMkLst>
            <pc:docMk/>
            <pc:sldMk cId="2704475488" sldId="355"/>
            <ac:spMk id="22" creationId="{C4627CC4-2AB5-425B-8045-1ED047D696EF}"/>
          </ac:spMkLst>
        </pc:spChg>
        <pc:spChg chg="mod">
          <ac:chgData name="Zi yi Zhang (Chinasoft Shanghai)" userId="889434de-a257-482e-b37a-310609d597e0" providerId="ADAL" clId="{EE53F019-DD0D-4CD1-9461-B71B54998A72}" dt="2022-09-05T13:54:45.849" v="2567" actId="947"/>
          <ac:spMkLst>
            <pc:docMk/>
            <pc:sldMk cId="2704475488" sldId="355"/>
            <ac:spMk id="23" creationId="{F8D3D53E-F42F-4538-B4B7-130D41DAF45F}"/>
          </ac:spMkLst>
        </pc:spChg>
        <pc:spChg chg="mod">
          <ac:chgData name="Zi yi Zhang (Chinasoft Shanghai)" userId="889434de-a257-482e-b37a-310609d597e0" providerId="ADAL" clId="{EE53F019-DD0D-4CD1-9461-B71B54998A72}" dt="2022-09-05T13:54:45.793" v="2545" actId="947"/>
          <ac:spMkLst>
            <pc:docMk/>
            <pc:sldMk cId="2704475488" sldId="355"/>
            <ac:spMk id="27" creationId="{E0B45BC7-56A1-4673-9BAC-FCD7BD948789}"/>
          </ac:spMkLst>
        </pc:spChg>
      </pc:sldChg>
      <pc:sldChg chg="modSp mod">
        <pc:chgData name="Zi yi Zhang (Chinasoft Shanghai)" userId="889434de-a257-482e-b37a-310609d597e0" providerId="ADAL" clId="{EE53F019-DD0D-4CD1-9461-B71B54998A72}" dt="2022-09-05T13:54:46.198" v="2679" actId="947"/>
        <pc:sldMkLst>
          <pc:docMk/>
          <pc:sldMk cId="3164233880" sldId="356"/>
        </pc:sldMkLst>
        <pc:spChg chg="mod">
          <ac:chgData name="Zi yi Zhang (Chinasoft Shanghai)" userId="889434de-a257-482e-b37a-310609d597e0" providerId="ADAL" clId="{EE53F019-DD0D-4CD1-9461-B71B54998A72}" dt="2022-09-05T13:54:46.172" v="2666" actId="947"/>
          <ac:spMkLst>
            <pc:docMk/>
            <pc:sldMk cId="3164233880" sldId="356"/>
            <ac:spMk id="2" creationId="{97FB53BF-56F0-4B46-A65C-305A187EF886}"/>
          </ac:spMkLst>
        </pc:spChg>
        <pc:spChg chg="mod">
          <ac:chgData name="Zi yi Zhang (Chinasoft Shanghai)" userId="889434de-a257-482e-b37a-310609d597e0" providerId="ADAL" clId="{EE53F019-DD0D-4CD1-9461-B71B54998A72}" dt="2022-09-05T13:54:46.151" v="2657" actId="947"/>
          <ac:spMkLst>
            <pc:docMk/>
            <pc:sldMk cId="3164233880" sldId="356"/>
            <ac:spMk id="5" creationId="{BAB05425-5720-467E-BB08-A69824E3CBCE}"/>
          </ac:spMkLst>
        </pc:spChg>
        <pc:spChg chg="mod">
          <ac:chgData name="Zi yi Zhang (Chinasoft Shanghai)" userId="889434de-a257-482e-b37a-310609d597e0" providerId="ADAL" clId="{EE53F019-DD0D-4CD1-9461-B71B54998A72}" dt="2022-09-05T13:54:46.192" v="2675" actId="947"/>
          <ac:spMkLst>
            <pc:docMk/>
            <pc:sldMk cId="3164233880" sldId="356"/>
            <ac:spMk id="6" creationId="{610FBFA0-87FE-430C-9F22-10AF7EC2049C}"/>
          </ac:spMkLst>
        </pc:spChg>
        <pc:spChg chg="mod">
          <ac:chgData name="Zi yi Zhang (Chinasoft Shanghai)" userId="889434de-a257-482e-b37a-310609d597e0" providerId="ADAL" clId="{EE53F019-DD0D-4CD1-9461-B71B54998A72}" dt="2022-09-05T13:54:46.173" v="2667" actId="947"/>
          <ac:spMkLst>
            <pc:docMk/>
            <pc:sldMk cId="3164233880" sldId="356"/>
            <ac:spMk id="8" creationId="{B4454986-5334-437F-AA0E-B5400BA82ED0}"/>
          </ac:spMkLst>
        </pc:spChg>
        <pc:spChg chg="mod">
          <ac:chgData name="Zi yi Zhang (Chinasoft Shanghai)" userId="889434de-a257-482e-b37a-310609d597e0" providerId="ADAL" clId="{EE53F019-DD0D-4CD1-9461-B71B54998A72}" dt="2022-09-05T13:54:46.170" v="2665" actId="947"/>
          <ac:spMkLst>
            <pc:docMk/>
            <pc:sldMk cId="3164233880" sldId="356"/>
            <ac:spMk id="11" creationId="{54F24D4E-A097-43AE-91B4-AE71B5164A1A}"/>
          </ac:spMkLst>
        </pc:spChg>
        <pc:spChg chg="mod">
          <ac:chgData name="Zi yi Zhang (Chinasoft Shanghai)" userId="889434de-a257-482e-b37a-310609d597e0" providerId="ADAL" clId="{EE53F019-DD0D-4CD1-9461-B71B54998A72}" dt="2022-09-05T13:54:46.091" v="2643" actId="947"/>
          <ac:spMkLst>
            <pc:docMk/>
            <pc:sldMk cId="3164233880" sldId="356"/>
            <ac:spMk id="13" creationId="{FBD69C6C-8EEE-4520-85C0-A0C1B2E29908}"/>
          </ac:spMkLst>
        </pc:spChg>
        <pc:spChg chg="mod">
          <ac:chgData name="Zi yi Zhang (Chinasoft Shanghai)" userId="889434de-a257-482e-b37a-310609d597e0" providerId="ADAL" clId="{EE53F019-DD0D-4CD1-9461-B71B54998A72}" dt="2022-09-05T13:54:46.155" v="2659" actId="947"/>
          <ac:spMkLst>
            <pc:docMk/>
            <pc:sldMk cId="3164233880" sldId="356"/>
            <ac:spMk id="14" creationId="{C9EF9FC1-D694-4EE8-A304-D20DD240EC81}"/>
          </ac:spMkLst>
        </pc:spChg>
        <pc:spChg chg="mod">
          <ac:chgData name="Zi yi Zhang (Chinasoft Shanghai)" userId="889434de-a257-482e-b37a-310609d597e0" providerId="ADAL" clId="{EE53F019-DD0D-4CD1-9461-B71B54998A72}" dt="2022-09-05T13:54:46.194" v="2677" actId="947"/>
          <ac:spMkLst>
            <pc:docMk/>
            <pc:sldMk cId="3164233880" sldId="356"/>
            <ac:spMk id="15" creationId="{A0BAB08C-61AD-43C1-AB1A-6689729ECD87}"/>
          </ac:spMkLst>
        </pc:spChg>
        <pc:spChg chg="mod">
          <ac:chgData name="Zi yi Zhang (Chinasoft Shanghai)" userId="889434de-a257-482e-b37a-310609d597e0" providerId="ADAL" clId="{EE53F019-DD0D-4CD1-9461-B71B54998A72}" dt="2022-09-05T13:54:46.168" v="2664" actId="947"/>
          <ac:spMkLst>
            <pc:docMk/>
            <pc:sldMk cId="3164233880" sldId="356"/>
            <ac:spMk id="18" creationId="{49C82193-AB78-411E-94FA-84258A0A0A44}"/>
          </ac:spMkLst>
        </pc:spChg>
        <pc:spChg chg="mod">
          <ac:chgData name="Zi yi Zhang (Chinasoft Shanghai)" userId="889434de-a257-482e-b37a-310609d597e0" providerId="ADAL" clId="{EE53F019-DD0D-4CD1-9461-B71B54998A72}" dt="2022-09-05T13:54:46.198" v="2679" actId="947"/>
          <ac:spMkLst>
            <pc:docMk/>
            <pc:sldMk cId="3164233880" sldId="356"/>
            <ac:spMk id="19" creationId="{2633819E-3173-43CF-B5BD-6C565370A67C}"/>
          </ac:spMkLst>
        </pc:spChg>
      </pc:sldChg>
      <pc:sldChg chg="modSp mod">
        <pc:chgData name="Zi yi Zhang (Chinasoft Shanghai)" userId="889434de-a257-482e-b37a-310609d597e0" providerId="ADAL" clId="{EE53F019-DD0D-4CD1-9461-B71B54998A72}" dt="2022-09-05T13:54:49.918" v="3839" actId="947"/>
        <pc:sldMkLst>
          <pc:docMk/>
          <pc:sldMk cId="3970732688" sldId="358"/>
        </pc:sldMkLst>
        <pc:spChg chg="mod">
          <ac:chgData name="Zi yi Zhang (Chinasoft Shanghai)" userId="889434de-a257-482e-b37a-310609d597e0" providerId="ADAL" clId="{EE53F019-DD0D-4CD1-9461-B71B54998A72}" dt="2022-09-05T13:54:49.889" v="3833" actId="947"/>
          <ac:spMkLst>
            <pc:docMk/>
            <pc:sldMk cId="3970732688" sldId="358"/>
            <ac:spMk id="6" creationId="{9BBB1A30-7494-4C68-95A7-AA2D01520F10}"/>
          </ac:spMkLst>
        </pc:spChg>
        <pc:spChg chg="mod">
          <ac:chgData name="Zi yi Zhang (Chinasoft Shanghai)" userId="889434de-a257-482e-b37a-310609d597e0" providerId="ADAL" clId="{EE53F019-DD0D-4CD1-9461-B71B54998A72}" dt="2022-09-05T13:54:49.891" v="3834" actId="947"/>
          <ac:spMkLst>
            <pc:docMk/>
            <pc:sldMk cId="3970732688" sldId="358"/>
            <ac:spMk id="12" creationId="{E932917B-4CE3-4497-BB8B-2510543563B8}"/>
          </ac:spMkLst>
        </pc:spChg>
        <pc:spChg chg="mod">
          <ac:chgData name="Zi yi Zhang (Chinasoft Shanghai)" userId="889434de-a257-482e-b37a-310609d597e0" providerId="ADAL" clId="{EE53F019-DD0D-4CD1-9461-B71B54998A72}" dt="2022-09-05T13:54:49.860" v="3821" actId="947"/>
          <ac:spMkLst>
            <pc:docMk/>
            <pc:sldMk cId="3970732688" sldId="358"/>
            <ac:spMk id="13" creationId="{7485E52B-5D4F-4E5D-BD9A-22C215C1ED20}"/>
          </ac:spMkLst>
        </pc:spChg>
        <pc:spChg chg="mod">
          <ac:chgData name="Zi yi Zhang (Chinasoft Shanghai)" userId="889434de-a257-482e-b37a-310609d597e0" providerId="ADAL" clId="{EE53F019-DD0D-4CD1-9461-B71B54998A72}" dt="2022-09-05T13:54:49.857" v="3819" actId="947"/>
          <ac:spMkLst>
            <pc:docMk/>
            <pc:sldMk cId="3970732688" sldId="358"/>
            <ac:spMk id="19" creationId="{60C551B0-49E8-4951-9D65-5EC5D58B1F5A}"/>
          </ac:spMkLst>
        </pc:spChg>
        <pc:spChg chg="mod">
          <ac:chgData name="Zi yi Zhang (Chinasoft Shanghai)" userId="889434de-a257-482e-b37a-310609d597e0" providerId="ADAL" clId="{EE53F019-DD0D-4CD1-9461-B71B54998A72}" dt="2022-09-05T13:54:49.894" v="3835" actId="947"/>
          <ac:spMkLst>
            <pc:docMk/>
            <pc:sldMk cId="3970732688" sldId="358"/>
            <ac:spMk id="20" creationId="{827AEF3C-F228-4A4E-975B-D7D0BB4352D5}"/>
          </ac:spMkLst>
        </pc:spChg>
        <pc:spChg chg="mod">
          <ac:chgData name="Zi yi Zhang (Chinasoft Shanghai)" userId="889434de-a257-482e-b37a-310609d597e0" providerId="ADAL" clId="{EE53F019-DD0D-4CD1-9461-B71B54998A72}" dt="2022-09-05T13:54:49.918" v="3839" actId="947"/>
          <ac:spMkLst>
            <pc:docMk/>
            <pc:sldMk cId="3970732688" sldId="358"/>
            <ac:spMk id="22" creationId="{4240C869-15F7-4E85-AF99-98D387BB546A}"/>
          </ac:spMkLst>
        </pc:spChg>
        <pc:spChg chg="mod">
          <ac:chgData name="Zi yi Zhang (Chinasoft Shanghai)" userId="889434de-a257-482e-b37a-310609d597e0" providerId="ADAL" clId="{EE53F019-DD0D-4CD1-9461-B71B54998A72}" dt="2022-09-05T13:54:49.865" v="3823" actId="947"/>
          <ac:spMkLst>
            <pc:docMk/>
            <pc:sldMk cId="3970732688" sldId="358"/>
            <ac:spMk id="23" creationId="{0FEAF0C7-AC93-4573-9863-671493596201}"/>
          </ac:spMkLst>
        </pc:spChg>
        <pc:spChg chg="mod">
          <ac:chgData name="Zi yi Zhang (Chinasoft Shanghai)" userId="889434de-a257-482e-b37a-310609d597e0" providerId="ADAL" clId="{EE53F019-DD0D-4CD1-9461-B71B54998A72}" dt="2022-09-05T13:54:49.797" v="3807" actId="947"/>
          <ac:spMkLst>
            <pc:docMk/>
            <pc:sldMk cId="3970732688" sldId="358"/>
            <ac:spMk id="24" creationId="{48AB2DDA-4285-4893-A5B3-40CA694EC0BE}"/>
          </ac:spMkLst>
        </pc:spChg>
        <pc:spChg chg="mod">
          <ac:chgData name="Zi yi Zhang (Chinasoft Shanghai)" userId="889434de-a257-482e-b37a-310609d597e0" providerId="ADAL" clId="{EE53F019-DD0D-4CD1-9461-B71B54998A72}" dt="2022-09-05T13:54:49.862" v="3822" actId="947"/>
          <ac:spMkLst>
            <pc:docMk/>
            <pc:sldMk cId="3970732688" sldId="358"/>
            <ac:spMk id="25" creationId="{22C4BA52-3A09-46D6-85F0-146918E96FF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100000">
                  <a:schemeClr val="accent2"/>
                </a:gs>
                <a:gs pos="0">
                  <a:schemeClr val="accent1">
                    <a:lumMod val="40000"/>
                    <a:lumOff val="60000"/>
                  </a:schemeClr>
                </a:gs>
              </a:gsLst>
              <a:lin ang="5400000" scaled="1"/>
            </a:gra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19E-4779-B69A-253AE09E5D0F}"/>
            </c:ext>
          </c:extLst>
        </c:ser>
        <c:ser>
          <c:idx val="1"/>
          <c:order val="1"/>
          <c:tx>
            <c:strRef>
              <c:f>Sheet1!$C$1</c:f>
              <c:strCache>
                <c:ptCount val="1"/>
                <c:pt idx="0">
                  <c:v>系列 3</c:v>
                </c:pt>
              </c:strCache>
            </c:strRef>
          </c:tx>
          <c:spPr>
            <a:gradFill>
              <a:gsLst>
                <a:gs pos="100000">
                  <a:schemeClr val="accent1"/>
                </a:gs>
                <a:gs pos="0">
                  <a:schemeClr val="accent2">
                    <a:lumMod val="40000"/>
                    <a:lumOff val="60000"/>
                  </a:schemeClr>
                </a:gs>
              </a:gsLst>
              <a:lin ang="5400000" scaled="1"/>
            </a:gra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1-119E-4779-B69A-253AE09E5D0F}"/>
            </c:ext>
          </c:extLst>
        </c:ser>
        <c:dLbls>
          <c:showLegendKey val="0"/>
          <c:showVal val="0"/>
          <c:showCatName val="0"/>
          <c:showSerName val="0"/>
          <c:showPercent val="0"/>
          <c:showBubbleSize val="0"/>
        </c:dLbls>
        <c:gapWidth val="290"/>
        <c:overlap val="-28"/>
        <c:axId val="179822448"/>
        <c:axId val="191761056"/>
      </c:barChart>
      <c:catAx>
        <c:axId val="17982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en-US"/>
          </a:p>
        </c:txPr>
        <c:crossAx val="191761056"/>
        <c:crosses val="autoZero"/>
        <c:auto val="1"/>
        <c:lblAlgn val="ctr"/>
        <c:lblOffset val="100"/>
        <c:noMultiLvlLbl val="0"/>
      </c:catAx>
      <c:valAx>
        <c:axId val="191761056"/>
        <c:scaling>
          <c:orientation val="minMax"/>
        </c:scaling>
        <c:delete val="1"/>
        <c:axPos val="l"/>
        <c:majorGridlines>
          <c:spPr>
            <a:ln w="9525" cap="flat" cmpd="sng" algn="ctr">
              <a:gradFill flip="none" rotWithShape="1">
                <a:gsLst>
                  <a:gs pos="0">
                    <a:schemeClr val="bg1">
                      <a:lumMod val="85000"/>
                      <a:alpha val="0"/>
                    </a:schemeClr>
                  </a:gs>
                  <a:gs pos="100000">
                    <a:schemeClr val="bg1">
                      <a:lumMod val="75000"/>
                    </a:schemeClr>
                  </a:gs>
                </a:gsLst>
                <a:lin ang="5400000" scaled="1"/>
                <a:tileRect/>
              </a:gradFill>
              <a:round/>
            </a:ln>
            <a:effectLst/>
          </c:spPr>
        </c:majorGridlines>
        <c:numFmt formatCode="General" sourceLinked="1"/>
        <c:majorTickMark val="none"/>
        <c:minorTickMark val="none"/>
        <c:tickLblPos val="nextTo"/>
        <c:crossAx val="179822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n-lt"/>
          <a:ea typeface="+mn-ea"/>
          <a:cs typeface="+mn-ea"/>
          <a:sym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gradFill>
                <a:gsLst>
                  <a:gs pos="0">
                    <a:schemeClr val="accent1"/>
                  </a:gs>
                  <a:gs pos="100000">
                    <a:schemeClr val="accent2">
                      <a:lumMod val="85000"/>
                    </a:schemeClr>
                  </a:gs>
                </a:gsLst>
                <a:lin ang="8100000" scaled="1"/>
              </a:gradFill>
            </c:spPr>
            <c:extLst>
              <c:ext xmlns:c16="http://schemas.microsoft.com/office/drawing/2014/chart" uri="{C3380CC4-5D6E-409C-BE32-E72D297353CC}">
                <c16:uniqueId val="{00000001-FB08-4115-8CDE-BF743D16F116}"/>
              </c:ext>
            </c:extLst>
          </c:dPt>
          <c:dPt>
            <c:idx val="1"/>
            <c:bubble3D val="0"/>
            <c:spPr>
              <a:pattFill prst="dkDnDiag">
                <a:fgClr>
                  <a:schemeClr val="bg1">
                    <a:lumMod val="85000"/>
                  </a:schemeClr>
                </a:fgClr>
                <a:bgClr>
                  <a:schemeClr val="bg2"/>
                </a:bgClr>
              </a:pattFill>
            </c:spPr>
            <c:extLst>
              <c:ext xmlns:c16="http://schemas.microsoft.com/office/drawing/2014/chart" uri="{C3380CC4-5D6E-409C-BE32-E72D297353CC}">
                <c16:uniqueId val="{00000003-FB08-4115-8CDE-BF743D16F116}"/>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FB08-4115-8CDE-BF743D16F116}"/>
            </c:ext>
          </c:extLst>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sz="1798" b="0" i="0" u="none" strike="noStrike" baseline="0">
          <a:solidFill>
            <a:srgbClr val="000000"/>
          </a:solidFill>
          <a:latin typeface="+mn-lt"/>
          <a:ea typeface="+mn-ea"/>
          <a:cs typeface="+mn-ea"/>
          <a:sym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gradFill>
                <a:gsLst>
                  <a:gs pos="0">
                    <a:schemeClr val="accent1"/>
                  </a:gs>
                  <a:gs pos="100000">
                    <a:schemeClr val="accent2">
                      <a:lumMod val="85000"/>
                    </a:schemeClr>
                  </a:gs>
                </a:gsLst>
                <a:lin ang="8100000" scaled="1"/>
              </a:gradFill>
            </c:spPr>
            <c:extLst>
              <c:ext xmlns:c16="http://schemas.microsoft.com/office/drawing/2014/chart" uri="{C3380CC4-5D6E-409C-BE32-E72D297353CC}">
                <c16:uniqueId val="{00000001-FB08-4115-8CDE-BF743D16F116}"/>
              </c:ext>
            </c:extLst>
          </c:dPt>
          <c:dPt>
            <c:idx val="1"/>
            <c:bubble3D val="0"/>
            <c:spPr>
              <a:pattFill prst="dkDnDiag">
                <a:fgClr>
                  <a:schemeClr val="bg1">
                    <a:lumMod val="85000"/>
                  </a:schemeClr>
                </a:fgClr>
                <a:bgClr>
                  <a:schemeClr val="bg2"/>
                </a:bgClr>
              </a:pattFill>
            </c:spPr>
            <c:extLst>
              <c:ext xmlns:c16="http://schemas.microsoft.com/office/drawing/2014/chart" uri="{C3380CC4-5D6E-409C-BE32-E72D297353CC}">
                <c16:uniqueId val="{00000003-FB08-4115-8CDE-BF743D16F116}"/>
              </c:ext>
            </c:extLst>
          </c:dPt>
          <c:cat>
            <c:numRef>
              <c:f>Sheet1!$A$2:$A$3</c:f>
              <c:numCache>
                <c:formatCode>General</c:formatCode>
                <c:ptCount val="2"/>
              </c:numCache>
            </c:numRef>
          </c:cat>
          <c:val>
            <c:numRef>
              <c:f>Sheet1!$B$2:$B$3</c:f>
              <c:numCache>
                <c:formatCode>General</c:formatCode>
                <c:ptCount val="2"/>
                <c:pt idx="0">
                  <c:v>56</c:v>
                </c:pt>
                <c:pt idx="1">
                  <c:v>44</c:v>
                </c:pt>
              </c:numCache>
            </c:numRef>
          </c:val>
          <c:extLst>
            <c:ext xmlns:c16="http://schemas.microsoft.com/office/drawing/2014/chart" uri="{C3380CC4-5D6E-409C-BE32-E72D297353CC}">
              <c16:uniqueId val="{00000004-FB08-4115-8CDE-BF743D16F116}"/>
            </c:ext>
          </c:extLst>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sz="1798" b="0" i="0" u="none" strike="noStrike" baseline="0">
          <a:solidFill>
            <a:srgbClr val="000000"/>
          </a:solidFill>
          <a:latin typeface="+mn-lt"/>
          <a:ea typeface="+mn-ea"/>
          <a:cs typeface="+mn-ea"/>
          <a:sym typeface="+mn-lt"/>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91D318AB-0363-40B2-BFDC-251437B50BD9}" type="datetimeFigureOut">
              <a:rPr lang="zh-CN" altLang="en-US" smtClean="0"/>
              <a:pPr/>
              <a:t>2022/9/5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98F17737-4398-4E77-AFD1-A71B654C3A5A}" type="slidenum">
              <a:rPr lang="zh-CN" altLang="en-US" smtClean="0"/>
              <a:pPr/>
              <a:t>‹#›</a:t>
            </a:fld>
            <a:endParaRPr lang="zh-CN" altLang="en-US" dirty="0"/>
          </a:p>
        </p:txBody>
      </p:sp>
    </p:spTree>
    <p:extLst>
      <p:ext uri="{BB962C8B-B14F-4D97-AF65-F5344CB8AC3E}">
        <p14:creationId xmlns:p14="http://schemas.microsoft.com/office/powerpoint/2010/main" val="3296654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199743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68831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154296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599115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679137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911321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810072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936197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942030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72279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587297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46639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43970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410533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675208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770244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30576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38149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3CC1C3-B36D-411A-B56C-17F7F1F5065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2B8F9A2-CA6A-4FC3-9D1F-167B9B078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BB4BD43-E04B-4DEA-A7C9-A4D5E4E8B1FD}"/>
              </a:ext>
            </a:extLst>
          </p:cNvPr>
          <p:cNvSpPr>
            <a:spLocks noGrp="1"/>
          </p:cNvSpPr>
          <p:nvPr>
            <p:ph type="dt" sz="half" idx="10"/>
          </p:nvPr>
        </p:nvSpPr>
        <p:spPr/>
        <p:txBody>
          <a:bodyPr/>
          <a:lstStyle/>
          <a:p>
            <a:fld id="{9BB03605-E260-4C18-BB36-4514AF3BAE9F}" type="datetimeFigureOut">
              <a:rPr lang="zh-CN" altLang="en-US" smtClean="0"/>
              <a:t>2022/9/5</a:t>
            </a:fld>
            <a:endParaRPr lang="zh-CN" altLang="en-US"/>
          </a:p>
        </p:txBody>
      </p:sp>
      <p:sp>
        <p:nvSpPr>
          <p:cNvPr id="5" name="页脚占位符 4">
            <a:extLst>
              <a:ext uri="{FF2B5EF4-FFF2-40B4-BE49-F238E27FC236}">
                <a16:creationId xmlns:a16="http://schemas.microsoft.com/office/drawing/2014/main" id="{C34711D7-FFAF-46B2-B363-9DD9871C90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5F00E1A-3AF0-4570-AFCE-420BA55FEA15}"/>
              </a:ext>
            </a:extLst>
          </p:cNvPr>
          <p:cNvSpPr>
            <a:spLocks noGrp="1"/>
          </p:cNvSpPr>
          <p:nvPr>
            <p:ph type="sldNum" sz="quarter" idx="12"/>
          </p:nvPr>
        </p:nvSpPr>
        <p:spPr/>
        <p:txBody>
          <a:bodyPr/>
          <a:lstStyle/>
          <a:p>
            <a:fld id="{E17CE552-360B-49E9-B628-BD1FF215F45A}" type="slidenum">
              <a:rPr lang="zh-CN" altLang="en-US" smtClean="0"/>
              <a:t>‹#›</a:t>
            </a:fld>
            <a:endParaRPr lang="zh-CN" altLang="en-US"/>
          </a:p>
        </p:txBody>
      </p:sp>
    </p:spTree>
    <p:extLst>
      <p:ext uri="{BB962C8B-B14F-4D97-AF65-F5344CB8AC3E}">
        <p14:creationId xmlns:p14="http://schemas.microsoft.com/office/powerpoint/2010/main" val="62736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4C62FA-C8F5-4461-A46F-F8BEFACD941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CF19677-B3DC-4EE0-A861-95A3B781DBF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8B4393B-2EB5-422E-8D66-287863971FCF}"/>
              </a:ext>
            </a:extLst>
          </p:cNvPr>
          <p:cNvSpPr>
            <a:spLocks noGrp="1"/>
          </p:cNvSpPr>
          <p:nvPr>
            <p:ph type="dt" sz="half" idx="10"/>
          </p:nvPr>
        </p:nvSpPr>
        <p:spPr/>
        <p:txBody>
          <a:bodyPr/>
          <a:lstStyle/>
          <a:p>
            <a:fld id="{9BB03605-E260-4C18-BB36-4514AF3BAE9F}" type="datetimeFigureOut">
              <a:rPr lang="zh-CN" altLang="en-US" smtClean="0"/>
              <a:t>2022/9/5</a:t>
            </a:fld>
            <a:endParaRPr lang="zh-CN" altLang="en-US"/>
          </a:p>
        </p:txBody>
      </p:sp>
      <p:sp>
        <p:nvSpPr>
          <p:cNvPr id="5" name="页脚占位符 4">
            <a:extLst>
              <a:ext uri="{FF2B5EF4-FFF2-40B4-BE49-F238E27FC236}">
                <a16:creationId xmlns:a16="http://schemas.microsoft.com/office/drawing/2014/main" id="{8E8C2644-D6C2-48EB-B051-F0A2F3DA61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38BB5ED-5276-4F78-BB2B-BAD575A9A786}"/>
              </a:ext>
            </a:extLst>
          </p:cNvPr>
          <p:cNvSpPr>
            <a:spLocks noGrp="1"/>
          </p:cNvSpPr>
          <p:nvPr>
            <p:ph type="sldNum" sz="quarter" idx="12"/>
          </p:nvPr>
        </p:nvSpPr>
        <p:spPr/>
        <p:txBody>
          <a:bodyPr/>
          <a:lstStyle/>
          <a:p>
            <a:fld id="{E17CE552-360B-49E9-B628-BD1FF215F45A}" type="slidenum">
              <a:rPr lang="zh-CN" altLang="en-US" smtClean="0"/>
              <a:t>‹#›</a:t>
            </a:fld>
            <a:endParaRPr lang="zh-CN" altLang="en-US"/>
          </a:p>
        </p:txBody>
      </p:sp>
    </p:spTree>
    <p:extLst>
      <p:ext uri="{BB962C8B-B14F-4D97-AF65-F5344CB8AC3E}">
        <p14:creationId xmlns:p14="http://schemas.microsoft.com/office/powerpoint/2010/main" val="723546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E661B26-7382-4B96-9656-BE24456A6A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id="{9F66324F-BB1E-4DAB-8F9C-BC583C00B9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a:extLst>
              <a:ext uri="{FF2B5EF4-FFF2-40B4-BE49-F238E27FC236}">
                <a16:creationId xmlns:a16="http://schemas.microsoft.com/office/drawing/2014/main" id="{69735687-5311-4133-A382-C82CBAC55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9BB03605-E260-4C18-BB36-4514AF3BAE9F}" type="datetimeFigureOut">
              <a:rPr lang="zh-CN" altLang="en-US" smtClean="0"/>
              <a:pPr/>
              <a:t>2022/9/5</a:t>
            </a:fld>
            <a:endParaRPr lang="zh-CN" altLang="en-US" dirty="0"/>
          </a:p>
        </p:txBody>
      </p:sp>
      <p:sp>
        <p:nvSpPr>
          <p:cNvPr id="5" name="页脚占位符 4">
            <a:extLst>
              <a:ext uri="{FF2B5EF4-FFF2-40B4-BE49-F238E27FC236}">
                <a16:creationId xmlns:a16="http://schemas.microsoft.com/office/drawing/2014/main" id="{6BFB8B2B-E6B3-4778-95D8-986CB13EA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a:extLst>
              <a:ext uri="{FF2B5EF4-FFF2-40B4-BE49-F238E27FC236}">
                <a16:creationId xmlns:a16="http://schemas.microsoft.com/office/drawing/2014/main" id="{3BC1DDEF-3424-4E3F-BBE9-4469664FB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E17CE552-360B-49E9-B628-BD1FF215F45A}" type="slidenum">
              <a:rPr lang="zh-CN" altLang="en-US" smtClean="0"/>
              <a:pPr/>
              <a:t>‹#›</a:t>
            </a:fld>
            <a:endParaRPr lang="zh-CN" altLang="en-US" dirty="0"/>
          </a:p>
        </p:txBody>
      </p:sp>
    </p:spTree>
    <p:extLst>
      <p:ext uri="{BB962C8B-B14F-4D97-AF65-F5344CB8AC3E}">
        <p14:creationId xmlns:p14="http://schemas.microsoft.com/office/powerpoint/2010/main" val="269776395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0.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2.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notesSlide" Target="../notesSlides/notesSlide2.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00000">
              <a:schemeClr val="accent2">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11" name="任意多边形: 形状 10">
            <a:extLst>
              <a:ext uri="{FF2B5EF4-FFF2-40B4-BE49-F238E27FC236}">
                <a16:creationId xmlns:a16="http://schemas.microsoft.com/office/drawing/2014/main" id="{1522DA40-20F4-42B2-A7C5-321A15A07781}"/>
              </a:ext>
            </a:extLst>
          </p:cNvPr>
          <p:cNvSpPr/>
          <p:nvPr/>
        </p:nvSpPr>
        <p:spPr>
          <a:xfrm flipH="1">
            <a:off x="8325349" y="1"/>
            <a:ext cx="3866651" cy="361949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2"/>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2" name="任意多边形: 形状 11">
            <a:extLst>
              <a:ext uri="{FF2B5EF4-FFF2-40B4-BE49-F238E27FC236}">
                <a16:creationId xmlns:a16="http://schemas.microsoft.com/office/drawing/2014/main" id="{9CE3EDD2-8F80-4510-A9EF-3D50B15F3D34}"/>
              </a:ext>
            </a:extLst>
          </p:cNvPr>
          <p:cNvSpPr/>
          <p:nvPr/>
        </p:nvSpPr>
        <p:spPr>
          <a:xfrm rot="16200000">
            <a:off x="-134929" y="2771052"/>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矩形: 圆角 12">
            <a:extLst>
              <a:ext uri="{FF2B5EF4-FFF2-40B4-BE49-F238E27FC236}">
                <a16:creationId xmlns:a16="http://schemas.microsoft.com/office/drawing/2014/main" id="{0B433672-E22D-4663-B38E-6EB46896DA8B}"/>
              </a:ext>
            </a:extLst>
          </p:cNvPr>
          <p:cNvSpPr/>
          <p:nvPr/>
        </p:nvSpPr>
        <p:spPr>
          <a:xfrm>
            <a:off x="585483" y="609304"/>
            <a:ext cx="11095418" cy="5654474"/>
          </a:xfrm>
          <a:prstGeom prst="roundRect">
            <a:avLst>
              <a:gd name="adj" fmla="val 3550"/>
            </a:avLst>
          </a:prstGeom>
          <a:gradFill flip="none" rotWithShape="1">
            <a:gsLst>
              <a:gs pos="100000">
                <a:schemeClr val="accent2">
                  <a:lumMod val="20000"/>
                  <a:lumOff val="80000"/>
                </a:schemeClr>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7" name="任意多边形: 形状 196">
            <a:extLst>
              <a:ext uri="{FF2B5EF4-FFF2-40B4-BE49-F238E27FC236}">
                <a16:creationId xmlns:a16="http://schemas.microsoft.com/office/drawing/2014/main" id="{CF8B344D-B505-448D-BA59-66A0DDF5E02A}"/>
              </a:ext>
            </a:extLst>
          </p:cNvPr>
          <p:cNvSpPr/>
          <p:nvPr/>
        </p:nvSpPr>
        <p:spPr>
          <a:xfrm>
            <a:off x="6965727" y="1032773"/>
            <a:ext cx="4715176" cy="5235707"/>
          </a:xfrm>
          <a:custGeom>
            <a:avLst/>
            <a:gdLst>
              <a:gd name="connsiteX0" fmla="*/ 2347445 w 4431371"/>
              <a:gd name="connsiteY0" fmla="*/ 1508 h 4920571"/>
              <a:gd name="connsiteX1" fmla="*/ 3923907 w 4431371"/>
              <a:gd name="connsiteY1" fmla="*/ 722735 h 4920571"/>
              <a:gd name="connsiteX2" fmla="*/ 4431371 w 4431371"/>
              <a:gd name="connsiteY2" fmla="*/ 1268525 h 4920571"/>
              <a:gd name="connsiteX3" fmla="*/ 4431371 w 4431371"/>
              <a:gd name="connsiteY3" fmla="*/ 4719837 h 4920571"/>
              <a:gd name="connsiteX4" fmla="*/ 4230637 w 4431371"/>
              <a:gd name="connsiteY4" fmla="*/ 4920571 h 4920571"/>
              <a:gd name="connsiteX5" fmla="*/ 1641231 w 4431371"/>
              <a:gd name="connsiteY5" fmla="*/ 4920571 h 4920571"/>
              <a:gd name="connsiteX6" fmla="*/ 606250 w 4431371"/>
              <a:gd name="connsiteY6" fmla="*/ 3807423 h 4920571"/>
              <a:gd name="connsiteX7" fmla="*/ 722734 w 4431371"/>
              <a:gd name="connsiteY7" fmla="*/ 606250 h 4920571"/>
              <a:gd name="connsiteX8" fmla="*/ 2347445 w 4431371"/>
              <a:gd name="connsiteY8" fmla="*/ 1508 h 4920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1371" h="4920571">
                <a:moveTo>
                  <a:pt x="2347445" y="1508"/>
                </a:moveTo>
                <a:cubicBezTo>
                  <a:pt x="2926744" y="22588"/>
                  <a:pt x="3498000" y="264662"/>
                  <a:pt x="3923907" y="722735"/>
                </a:cubicBezTo>
                <a:lnTo>
                  <a:pt x="4431371" y="1268525"/>
                </a:lnTo>
                <a:lnTo>
                  <a:pt x="4431371" y="4719837"/>
                </a:lnTo>
                <a:cubicBezTo>
                  <a:pt x="4431371" y="4830699"/>
                  <a:pt x="4341499" y="4920571"/>
                  <a:pt x="4230637" y="4920571"/>
                </a:cubicBezTo>
                <a:lnTo>
                  <a:pt x="1641231" y="4920571"/>
                </a:lnTo>
                <a:lnTo>
                  <a:pt x="606250" y="3807423"/>
                </a:lnTo>
                <a:cubicBezTo>
                  <a:pt x="-245563" y="2891277"/>
                  <a:pt x="-193411" y="1458063"/>
                  <a:pt x="722734" y="606250"/>
                </a:cubicBezTo>
                <a:cubicBezTo>
                  <a:pt x="1180807" y="180344"/>
                  <a:pt x="1768147" y="-19572"/>
                  <a:pt x="2347445" y="1508"/>
                </a:cubicBezTo>
                <a:close/>
              </a:path>
            </a:pathLst>
          </a:custGeom>
          <a:gradFill flip="none" rotWithShape="1">
            <a:gsLst>
              <a:gs pos="100000">
                <a:srgbClr val="FCCDBC">
                  <a:alpha val="50000"/>
                </a:srgbClr>
              </a:gs>
              <a:gs pos="0">
                <a:srgbClr val="FFD9B8">
                  <a:alpha val="2000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5" name="矩形: 圆角 14">
            <a:extLst>
              <a:ext uri="{FF2B5EF4-FFF2-40B4-BE49-F238E27FC236}">
                <a16:creationId xmlns:a16="http://schemas.microsoft.com/office/drawing/2014/main" id="{9B91EB4D-B9C6-444F-B6BD-F64F51719902}"/>
              </a:ext>
            </a:extLst>
          </p:cNvPr>
          <p:cNvSpPr/>
          <p:nvPr/>
        </p:nvSpPr>
        <p:spPr>
          <a:xfrm>
            <a:off x="1369807" y="4820465"/>
            <a:ext cx="2247900" cy="520700"/>
          </a:xfrm>
          <a:prstGeom prst="roundRect">
            <a:avLst>
              <a:gd name="adj" fmla="val 50000"/>
            </a:avLst>
          </a:prstGeom>
          <a:gradFill flip="none" rotWithShape="1">
            <a:gsLst>
              <a:gs pos="0">
                <a:srgbClr val="FE9B33"/>
              </a:gs>
              <a:gs pos="100000">
                <a:schemeClr val="accent2"/>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文本框 1">
            <a:extLst>
              <a:ext uri="{FF2B5EF4-FFF2-40B4-BE49-F238E27FC236}">
                <a16:creationId xmlns:a16="http://schemas.microsoft.com/office/drawing/2014/main" id="{E1C387F0-22FE-49A6-A55B-CE281E4008F3}"/>
              </a:ext>
            </a:extLst>
          </p:cNvPr>
          <p:cNvSpPr txBox="1"/>
          <p:nvPr/>
        </p:nvSpPr>
        <p:spPr>
          <a:xfrm>
            <a:off x="1369806" y="3538726"/>
            <a:ext cx="5745152" cy="52322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rPr>
              <a:t>微软</a:t>
            </a:r>
            <a:r>
              <a:rPr lang="en-US" altLang="zh-CN" sz="2800" dirty="0" err="1">
                <a:solidFill>
                  <a:prstClr val="black">
                    <a:lumMod val="75000"/>
                    <a:lumOff val="25000"/>
                  </a:prstClr>
                </a:solidFill>
                <a:cs typeface="+mn-ea"/>
                <a:sym typeface="+mn-lt"/>
              </a:rPr>
              <a:t>OfficePLUS</a:t>
            </a:r>
            <a:r>
              <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rPr>
              <a:t>有限公司</a:t>
            </a:r>
            <a:r>
              <a:rPr kumimoji="0" lang="en-US" altLang="zh-CN" sz="2800" b="0" i="0" u="none" strike="noStrike" kern="1200" cap="none" spc="0" normalizeH="0" baseline="0" noProof="0" dirty="0">
                <a:ln>
                  <a:noFill/>
                </a:ln>
                <a:solidFill>
                  <a:prstClr val="black">
                    <a:lumMod val="75000"/>
                    <a:lumOff val="25000"/>
                  </a:prstClr>
                </a:solidFill>
                <a:effectLst/>
                <a:uLnTx/>
                <a:uFillTx/>
                <a:cs typeface="+mn-ea"/>
                <a:sym typeface="+mn-lt"/>
              </a:rPr>
              <a:t>-HONOR</a:t>
            </a:r>
            <a:endPar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 name="文本框 2">
            <a:extLst>
              <a:ext uri="{FF2B5EF4-FFF2-40B4-BE49-F238E27FC236}">
                <a16:creationId xmlns:a16="http://schemas.microsoft.com/office/drawing/2014/main" id="{D6349ED4-3F2F-41A8-8C0D-24F35C87E9DD}"/>
              </a:ext>
            </a:extLst>
          </p:cNvPr>
          <p:cNvSpPr txBox="1"/>
          <p:nvPr/>
        </p:nvSpPr>
        <p:spPr>
          <a:xfrm>
            <a:off x="1204199" y="1147991"/>
            <a:ext cx="4977204" cy="209288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500" b="0" i="0" u="none" strike="noStrike" kern="1200" cap="none" spc="0" normalizeH="0" baseline="0" noProof="0" dirty="0">
                <a:ln>
                  <a:noFill/>
                </a:ln>
                <a:gradFill flip="none" rotWithShape="1">
                  <a:gsLst>
                    <a:gs pos="82000">
                      <a:schemeClr val="accent1">
                        <a:alpha val="0"/>
                        <a:lumMod val="100000"/>
                      </a:schemeClr>
                    </a:gs>
                    <a:gs pos="0">
                      <a:schemeClr val="accent2">
                        <a:lumMod val="40000"/>
                        <a:lumOff val="60000"/>
                      </a:schemeClr>
                    </a:gs>
                  </a:gsLst>
                  <a:lin ang="5400000" scaled="1"/>
                  <a:tileRect/>
                </a:gradFill>
                <a:effectLst/>
                <a:uLnTx/>
                <a:uFillTx/>
                <a:cs typeface="+mn-ea"/>
                <a:sym typeface="+mn-lt"/>
              </a:rPr>
              <a:t>20XX</a:t>
            </a:r>
            <a:endParaRPr kumimoji="0" lang="zh-CN" altLang="en-US" sz="12500" b="0" i="0" u="none" strike="noStrike" kern="1200" cap="none" spc="0" normalizeH="0" baseline="0" noProof="0" dirty="0">
              <a:ln>
                <a:noFill/>
              </a:ln>
              <a:gradFill flip="none" rotWithShape="1">
                <a:gsLst>
                  <a:gs pos="82000">
                    <a:schemeClr val="accent1">
                      <a:alpha val="0"/>
                      <a:lumMod val="100000"/>
                    </a:schemeClr>
                  </a:gs>
                  <a:gs pos="0">
                    <a:schemeClr val="accent2">
                      <a:lumMod val="40000"/>
                      <a:lumOff val="60000"/>
                    </a:schemeClr>
                  </a:gs>
                </a:gsLst>
                <a:lin ang="5400000" scaled="1"/>
                <a:tileRect/>
              </a:gradFill>
              <a:effectLst/>
              <a:uLnTx/>
              <a:uFillTx/>
              <a:cs typeface="+mn-ea"/>
              <a:sym typeface="+mn-lt"/>
            </a:endParaRPr>
          </a:p>
        </p:txBody>
      </p:sp>
      <p:sp>
        <p:nvSpPr>
          <p:cNvPr id="14" name="文本框 13">
            <a:extLst>
              <a:ext uri="{FF2B5EF4-FFF2-40B4-BE49-F238E27FC236}">
                <a16:creationId xmlns:a16="http://schemas.microsoft.com/office/drawing/2014/main" id="{4D6B4D91-B58D-4270-A5A3-25A8A2151940}"/>
              </a:ext>
            </a:extLst>
          </p:cNvPr>
          <p:cNvSpPr txBox="1"/>
          <p:nvPr/>
        </p:nvSpPr>
        <p:spPr>
          <a:xfrm>
            <a:off x="1269813" y="2330534"/>
            <a:ext cx="6334801" cy="1015663"/>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6000" b="0" i="0" u="none" strike="noStrike" kern="1200" cap="none" spc="0" normalizeH="0" baseline="0" noProof="0" dirty="0">
                <a:ln>
                  <a:noFill/>
                </a:ln>
                <a:gradFill>
                  <a:gsLst>
                    <a:gs pos="0">
                      <a:schemeClr val="accent1"/>
                    </a:gs>
                    <a:gs pos="100000">
                      <a:schemeClr val="accent2"/>
                    </a:gs>
                  </a:gsLst>
                  <a:lin ang="5400000" scaled="1"/>
                </a:gradFill>
                <a:effectLst>
                  <a:outerShdw dist="63500" dir="5400000" algn="t" rotWithShape="0">
                    <a:prstClr val="black">
                      <a:alpha val="10000"/>
                    </a:prstClr>
                  </a:outerShdw>
                </a:effectLst>
                <a:uLnTx/>
                <a:uFillTx/>
                <a:cs typeface="+mn-ea"/>
                <a:sym typeface="+mn-lt"/>
              </a:rPr>
              <a:t>橘色汇报通用模板</a:t>
            </a:r>
          </a:p>
        </p:txBody>
      </p:sp>
      <p:cxnSp>
        <p:nvCxnSpPr>
          <p:cNvPr id="6" name="直接连接符 5">
            <a:extLst>
              <a:ext uri="{FF2B5EF4-FFF2-40B4-BE49-F238E27FC236}">
                <a16:creationId xmlns:a16="http://schemas.microsoft.com/office/drawing/2014/main" id="{F6A21387-0418-44E4-9992-29F623F8D9C5}"/>
              </a:ext>
            </a:extLst>
          </p:cNvPr>
          <p:cNvCxnSpPr>
            <a:cxnSpLocks/>
          </p:cNvCxnSpPr>
          <p:nvPr/>
        </p:nvCxnSpPr>
        <p:spPr>
          <a:xfrm>
            <a:off x="1457325" y="4343006"/>
            <a:ext cx="2085975" cy="0"/>
          </a:xfrm>
          <a:prstGeom prst="line">
            <a:avLst/>
          </a:prstGeom>
          <a:ln w="31750">
            <a:solidFill>
              <a:srgbClr val="F15C44"/>
            </a:solidFill>
            <a:prstDash val="sysDot"/>
          </a:ln>
        </p:spPr>
        <p:style>
          <a:lnRef idx="1">
            <a:schemeClr val="accent1"/>
          </a:lnRef>
          <a:fillRef idx="0">
            <a:schemeClr val="accent1"/>
          </a:fillRef>
          <a:effectRef idx="0">
            <a:schemeClr val="accent1"/>
          </a:effectRef>
          <a:fontRef idx="minor">
            <a:schemeClr val="tx1"/>
          </a:fontRef>
        </p:style>
      </p:cxnSp>
      <p:sp>
        <p:nvSpPr>
          <p:cNvPr id="17" name="任意多边形: 形状 16">
            <a:extLst>
              <a:ext uri="{FF2B5EF4-FFF2-40B4-BE49-F238E27FC236}">
                <a16:creationId xmlns:a16="http://schemas.microsoft.com/office/drawing/2014/main" id="{D3409FB0-D34A-445E-9351-F056632CC57A}"/>
              </a:ext>
            </a:extLst>
          </p:cNvPr>
          <p:cNvSpPr/>
          <p:nvPr/>
        </p:nvSpPr>
        <p:spPr>
          <a:xfrm>
            <a:off x="585483" y="6057900"/>
            <a:ext cx="11095418" cy="205878"/>
          </a:xfrm>
          <a:custGeom>
            <a:avLst/>
            <a:gdLst>
              <a:gd name="connsiteX0" fmla="*/ 0 w 11095418"/>
              <a:gd name="connsiteY0" fmla="*/ 0 h 205878"/>
              <a:gd name="connsiteX1" fmla="*/ 11095418 w 11095418"/>
              <a:gd name="connsiteY1" fmla="*/ 0 h 205878"/>
              <a:gd name="connsiteX2" fmla="*/ 11095418 w 11095418"/>
              <a:gd name="connsiteY2" fmla="*/ 5144 h 205878"/>
              <a:gd name="connsiteX3" fmla="*/ 10894684 w 11095418"/>
              <a:gd name="connsiteY3" fmla="*/ 205878 h 205878"/>
              <a:gd name="connsiteX4" fmla="*/ 200734 w 11095418"/>
              <a:gd name="connsiteY4" fmla="*/ 205878 h 205878"/>
              <a:gd name="connsiteX5" fmla="*/ 0 w 11095418"/>
              <a:gd name="connsiteY5" fmla="*/ 5144 h 2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5418" h="205878">
                <a:moveTo>
                  <a:pt x="0" y="0"/>
                </a:moveTo>
                <a:lnTo>
                  <a:pt x="11095418" y="0"/>
                </a:lnTo>
                <a:lnTo>
                  <a:pt x="11095418" y="5144"/>
                </a:lnTo>
                <a:cubicBezTo>
                  <a:pt x="11095418" y="116006"/>
                  <a:pt x="11005546" y="205878"/>
                  <a:pt x="10894684" y="205878"/>
                </a:cubicBezTo>
                <a:lnTo>
                  <a:pt x="200734" y="205878"/>
                </a:lnTo>
                <a:cubicBezTo>
                  <a:pt x="89872" y="205878"/>
                  <a:pt x="0" y="116006"/>
                  <a:pt x="0" y="5144"/>
                </a:cubicBezTo>
                <a:close/>
              </a:path>
            </a:pathLst>
          </a:custGeom>
          <a:gradFill flip="none" rotWithShape="1">
            <a:gsLst>
              <a:gs pos="100000">
                <a:schemeClr val="accent1"/>
              </a:gs>
              <a:gs pos="0">
                <a:schemeClr val="accent2"/>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193" name="组合 192">
            <a:extLst>
              <a:ext uri="{FF2B5EF4-FFF2-40B4-BE49-F238E27FC236}">
                <a16:creationId xmlns:a16="http://schemas.microsoft.com/office/drawing/2014/main" id="{A9183DEF-2B3B-415E-9732-7874918D811C}"/>
              </a:ext>
            </a:extLst>
          </p:cNvPr>
          <p:cNvGrpSpPr/>
          <p:nvPr/>
        </p:nvGrpSpPr>
        <p:grpSpPr>
          <a:xfrm>
            <a:off x="7265306" y="968310"/>
            <a:ext cx="3852299" cy="4696231"/>
            <a:chOff x="19245922" y="4999311"/>
            <a:chExt cx="2740594" cy="3340982"/>
          </a:xfrm>
        </p:grpSpPr>
        <p:sp>
          <p:nvSpPr>
            <p:cNvPr id="16" name="任意多边形: 形状 15">
              <a:extLst>
                <a:ext uri="{FF2B5EF4-FFF2-40B4-BE49-F238E27FC236}">
                  <a16:creationId xmlns:a16="http://schemas.microsoft.com/office/drawing/2014/main" id="{E9A6C684-D22F-4320-B979-A4147390EB57}"/>
                </a:ext>
              </a:extLst>
            </p:cNvPr>
            <p:cNvSpPr>
              <a:spLocks/>
            </p:cNvSpPr>
            <p:nvPr/>
          </p:nvSpPr>
          <p:spPr bwMode="auto">
            <a:xfrm>
              <a:off x="21872493" y="7298948"/>
              <a:ext cx="16145" cy="30272"/>
            </a:xfrm>
            <a:custGeom>
              <a:avLst/>
              <a:gdLst>
                <a:gd name="T0" fmla="*/ 2 w 16"/>
                <a:gd name="T1" fmla="*/ 21 h 30"/>
                <a:gd name="T2" fmla="*/ 12 w 16"/>
                <a:gd name="T3" fmla="*/ 30 h 30"/>
                <a:gd name="T4" fmla="*/ 16 w 16"/>
                <a:gd name="T5" fmla="*/ 14 h 30"/>
                <a:gd name="T6" fmla="*/ 12 w 16"/>
                <a:gd name="T7" fmla="*/ 0 h 30"/>
                <a:gd name="T8" fmla="*/ 0 w 16"/>
                <a:gd name="T9" fmla="*/ 0 h 30"/>
                <a:gd name="T10" fmla="*/ 2 w 16"/>
                <a:gd name="T11" fmla="*/ 21 h 30"/>
              </a:gdLst>
              <a:ahLst/>
              <a:cxnLst>
                <a:cxn ang="0">
                  <a:pos x="T0" y="T1"/>
                </a:cxn>
                <a:cxn ang="0">
                  <a:pos x="T2" y="T3"/>
                </a:cxn>
                <a:cxn ang="0">
                  <a:pos x="T4" y="T5"/>
                </a:cxn>
                <a:cxn ang="0">
                  <a:pos x="T6" y="T7"/>
                </a:cxn>
                <a:cxn ang="0">
                  <a:pos x="T8" y="T9"/>
                </a:cxn>
                <a:cxn ang="0">
                  <a:pos x="T10" y="T11"/>
                </a:cxn>
              </a:cxnLst>
              <a:rect l="0" t="0" r="r" b="b"/>
              <a:pathLst>
                <a:path w="16" h="30">
                  <a:moveTo>
                    <a:pt x="2" y="21"/>
                  </a:moveTo>
                  <a:lnTo>
                    <a:pt x="12" y="30"/>
                  </a:lnTo>
                  <a:lnTo>
                    <a:pt x="16" y="14"/>
                  </a:lnTo>
                  <a:lnTo>
                    <a:pt x="12" y="0"/>
                  </a:lnTo>
                  <a:lnTo>
                    <a:pt x="0" y="0"/>
                  </a:lnTo>
                  <a:lnTo>
                    <a:pt x="2" y="21"/>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 name="任意多边形: 形状 17">
              <a:extLst>
                <a:ext uri="{FF2B5EF4-FFF2-40B4-BE49-F238E27FC236}">
                  <a16:creationId xmlns:a16="http://schemas.microsoft.com/office/drawing/2014/main" id="{7E20BA74-F4C5-43EA-8133-B7AA7CC94AD2}"/>
                </a:ext>
              </a:extLst>
            </p:cNvPr>
            <p:cNvSpPr>
              <a:spLocks/>
            </p:cNvSpPr>
            <p:nvPr/>
          </p:nvSpPr>
          <p:spPr bwMode="auto">
            <a:xfrm>
              <a:off x="21872493" y="7298948"/>
              <a:ext cx="16145" cy="30272"/>
            </a:xfrm>
            <a:custGeom>
              <a:avLst/>
              <a:gdLst>
                <a:gd name="T0" fmla="*/ 2 w 16"/>
                <a:gd name="T1" fmla="*/ 21 h 30"/>
                <a:gd name="T2" fmla="*/ 12 w 16"/>
                <a:gd name="T3" fmla="*/ 30 h 30"/>
                <a:gd name="T4" fmla="*/ 16 w 16"/>
                <a:gd name="T5" fmla="*/ 14 h 30"/>
                <a:gd name="T6" fmla="*/ 12 w 16"/>
                <a:gd name="T7" fmla="*/ 0 h 30"/>
                <a:gd name="T8" fmla="*/ 0 w 16"/>
                <a:gd name="T9" fmla="*/ 0 h 30"/>
                <a:gd name="T10" fmla="*/ 2 w 16"/>
                <a:gd name="T11" fmla="*/ 21 h 30"/>
              </a:gdLst>
              <a:ahLst/>
              <a:cxnLst>
                <a:cxn ang="0">
                  <a:pos x="T0" y="T1"/>
                </a:cxn>
                <a:cxn ang="0">
                  <a:pos x="T2" y="T3"/>
                </a:cxn>
                <a:cxn ang="0">
                  <a:pos x="T4" y="T5"/>
                </a:cxn>
                <a:cxn ang="0">
                  <a:pos x="T6" y="T7"/>
                </a:cxn>
                <a:cxn ang="0">
                  <a:pos x="T8" y="T9"/>
                </a:cxn>
                <a:cxn ang="0">
                  <a:pos x="T10" y="T11"/>
                </a:cxn>
              </a:cxnLst>
              <a:rect l="0" t="0" r="r" b="b"/>
              <a:pathLst>
                <a:path w="16" h="30">
                  <a:moveTo>
                    <a:pt x="2" y="21"/>
                  </a:moveTo>
                  <a:lnTo>
                    <a:pt x="12" y="30"/>
                  </a:lnTo>
                  <a:lnTo>
                    <a:pt x="16" y="14"/>
                  </a:lnTo>
                  <a:lnTo>
                    <a:pt x="12" y="0"/>
                  </a:lnTo>
                  <a:lnTo>
                    <a:pt x="0" y="0"/>
                  </a:lnTo>
                  <a:lnTo>
                    <a:pt x="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 name="任意多边形: 形状 18">
              <a:extLst>
                <a:ext uri="{FF2B5EF4-FFF2-40B4-BE49-F238E27FC236}">
                  <a16:creationId xmlns:a16="http://schemas.microsoft.com/office/drawing/2014/main" id="{9F604C01-B630-4127-B9AC-B1E576E6DB4E}"/>
                </a:ext>
              </a:extLst>
            </p:cNvPr>
            <p:cNvSpPr>
              <a:spLocks/>
            </p:cNvSpPr>
            <p:nvPr/>
          </p:nvSpPr>
          <p:spPr bwMode="auto">
            <a:xfrm>
              <a:off x="21872493" y="7298948"/>
              <a:ext cx="16145" cy="30272"/>
            </a:xfrm>
            <a:custGeom>
              <a:avLst/>
              <a:gdLst>
                <a:gd name="T0" fmla="*/ 0 w 16"/>
                <a:gd name="T1" fmla="*/ 0 h 30"/>
                <a:gd name="T2" fmla="*/ 0 w 16"/>
                <a:gd name="T3" fmla="*/ 0 h 30"/>
                <a:gd name="T4" fmla="*/ 2 w 16"/>
                <a:gd name="T5" fmla="*/ 21 h 30"/>
                <a:gd name="T6" fmla="*/ 2 w 16"/>
                <a:gd name="T7" fmla="*/ 21 h 30"/>
                <a:gd name="T8" fmla="*/ 2 w 16"/>
                <a:gd name="T9" fmla="*/ 21 h 30"/>
                <a:gd name="T10" fmla="*/ 12 w 16"/>
                <a:gd name="T11" fmla="*/ 30 h 30"/>
                <a:gd name="T12" fmla="*/ 16 w 16"/>
                <a:gd name="T13" fmla="*/ 14 h 30"/>
                <a:gd name="T14" fmla="*/ 0 w 16"/>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lnTo>
                    <a:pt x="0" y="0"/>
                  </a:lnTo>
                  <a:lnTo>
                    <a:pt x="2" y="21"/>
                  </a:lnTo>
                  <a:lnTo>
                    <a:pt x="2" y="21"/>
                  </a:lnTo>
                  <a:lnTo>
                    <a:pt x="2" y="21"/>
                  </a:lnTo>
                  <a:lnTo>
                    <a:pt x="12" y="30"/>
                  </a:lnTo>
                  <a:lnTo>
                    <a:pt x="16" y="14"/>
                  </a:lnTo>
                  <a:lnTo>
                    <a:pt x="0" y="0"/>
                  </a:lnTo>
                  <a:close/>
                </a:path>
              </a:pathLst>
            </a:custGeom>
            <a:solidFill>
              <a:srgbClr val="3F42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 name="任意多边形: 形状 20">
              <a:extLst>
                <a:ext uri="{FF2B5EF4-FFF2-40B4-BE49-F238E27FC236}">
                  <a16:creationId xmlns:a16="http://schemas.microsoft.com/office/drawing/2014/main" id="{743C03B7-D933-4847-8A12-E60712DFA748}"/>
                </a:ext>
              </a:extLst>
            </p:cNvPr>
            <p:cNvSpPr>
              <a:spLocks/>
            </p:cNvSpPr>
            <p:nvPr/>
          </p:nvSpPr>
          <p:spPr bwMode="auto">
            <a:xfrm>
              <a:off x="21872493" y="7298948"/>
              <a:ext cx="16145" cy="30272"/>
            </a:xfrm>
            <a:custGeom>
              <a:avLst/>
              <a:gdLst>
                <a:gd name="T0" fmla="*/ 0 w 16"/>
                <a:gd name="T1" fmla="*/ 0 h 30"/>
                <a:gd name="T2" fmla="*/ 0 w 16"/>
                <a:gd name="T3" fmla="*/ 0 h 30"/>
                <a:gd name="T4" fmla="*/ 2 w 16"/>
                <a:gd name="T5" fmla="*/ 21 h 30"/>
                <a:gd name="T6" fmla="*/ 2 w 16"/>
                <a:gd name="T7" fmla="*/ 21 h 30"/>
                <a:gd name="T8" fmla="*/ 2 w 16"/>
                <a:gd name="T9" fmla="*/ 21 h 30"/>
                <a:gd name="T10" fmla="*/ 12 w 16"/>
                <a:gd name="T11" fmla="*/ 30 h 30"/>
                <a:gd name="T12" fmla="*/ 16 w 16"/>
                <a:gd name="T13" fmla="*/ 14 h 30"/>
                <a:gd name="T14" fmla="*/ 0 w 16"/>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lnTo>
                    <a:pt x="0" y="0"/>
                  </a:lnTo>
                  <a:lnTo>
                    <a:pt x="2" y="21"/>
                  </a:lnTo>
                  <a:lnTo>
                    <a:pt x="2" y="21"/>
                  </a:lnTo>
                  <a:lnTo>
                    <a:pt x="2" y="21"/>
                  </a:lnTo>
                  <a:lnTo>
                    <a:pt x="12" y="30"/>
                  </a:lnTo>
                  <a:lnTo>
                    <a:pt x="16" y="1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 name="任意多边形: 形状 21">
              <a:extLst>
                <a:ext uri="{FF2B5EF4-FFF2-40B4-BE49-F238E27FC236}">
                  <a16:creationId xmlns:a16="http://schemas.microsoft.com/office/drawing/2014/main" id="{8C0502A2-6426-4D79-851B-6EC9E4FCD5E0}"/>
                </a:ext>
              </a:extLst>
            </p:cNvPr>
            <p:cNvSpPr>
              <a:spLocks/>
            </p:cNvSpPr>
            <p:nvPr/>
          </p:nvSpPr>
          <p:spPr bwMode="auto">
            <a:xfrm>
              <a:off x="21863411" y="7320138"/>
              <a:ext cx="21190" cy="18163"/>
            </a:xfrm>
            <a:custGeom>
              <a:avLst/>
              <a:gdLst>
                <a:gd name="T0" fmla="*/ 11 w 21"/>
                <a:gd name="T1" fmla="*/ 0 h 18"/>
                <a:gd name="T2" fmla="*/ 21 w 21"/>
                <a:gd name="T3" fmla="*/ 9 h 18"/>
                <a:gd name="T4" fmla="*/ 11 w 21"/>
                <a:gd name="T5" fmla="*/ 18 h 18"/>
                <a:gd name="T6" fmla="*/ 2 w 21"/>
                <a:gd name="T7" fmla="*/ 15 h 18"/>
                <a:gd name="T8" fmla="*/ 0 w 21"/>
                <a:gd name="T9" fmla="*/ 10 h 18"/>
                <a:gd name="T10" fmla="*/ 11 w 21"/>
                <a:gd name="T11" fmla="*/ 0 h 18"/>
              </a:gdLst>
              <a:ahLst/>
              <a:cxnLst>
                <a:cxn ang="0">
                  <a:pos x="T0" y="T1"/>
                </a:cxn>
                <a:cxn ang="0">
                  <a:pos x="T2" y="T3"/>
                </a:cxn>
                <a:cxn ang="0">
                  <a:pos x="T4" y="T5"/>
                </a:cxn>
                <a:cxn ang="0">
                  <a:pos x="T6" y="T7"/>
                </a:cxn>
                <a:cxn ang="0">
                  <a:pos x="T8" y="T9"/>
                </a:cxn>
                <a:cxn ang="0">
                  <a:pos x="T10" y="T11"/>
                </a:cxn>
              </a:cxnLst>
              <a:rect l="0" t="0" r="r" b="b"/>
              <a:pathLst>
                <a:path w="21" h="18">
                  <a:moveTo>
                    <a:pt x="11" y="0"/>
                  </a:moveTo>
                  <a:lnTo>
                    <a:pt x="21" y="9"/>
                  </a:lnTo>
                  <a:lnTo>
                    <a:pt x="11" y="18"/>
                  </a:lnTo>
                  <a:lnTo>
                    <a:pt x="2" y="15"/>
                  </a:lnTo>
                  <a:lnTo>
                    <a:pt x="0" y="10"/>
                  </a:lnTo>
                  <a:lnTo>
                    <a:pt x="11" y="0"/>
                  </a:lnTo>
                  <a:close/>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 name="任意多边形: 形状 22">
              <a:extLst>
                <a:ext uri="{FF2B5EF4-FFF2-40B4-BE49-F238E27FC236}">
                  <a16:creationId xmlns:a16="http://schemas.microsoft.com/office/drawing/2014/main" id="{81DB8D84-FAF7-4B97-AF61-695E8BA9FBF8}"/>
                </a:ext>
              </a:extLst>
            </p:cNvPr>
            <p:cNvSpPr>
              <a:spLocks/>
            </p:cNvSpPr>
            <p:nvPr/>
          </p:nvSpPr>
          <p:spPr bwMode="auto">
            <a:xfrm>
              <a:off x="21863411" y="7320138"/>
              <a:ext cx="21190" cy="18163"/>
            </a:xfrm>
            <a:custGeom>
              <a:avLst/>
              <a:gdLst>
                <a:gd name="T0" fmla="*/ 11 w 21"/>
                <a:gd name="T1" fmla="*/ 0 h 18"/>
                <a:gd name="T2" fmla="*/ 21 w 21"/>
                <a:gd name="T3" fmla="*/ 9 h 18"/>
                <a:gd name="T4" fmla="*/ 11 w 21"/>
                <a:gd name="T5" fmla="*/ 18 h 18"/>
                <a:gd name="T6" fmla="*/ 2 w 21"/>
                <a:gd name="T7" fmla="*/ 15 h 18"/>
                <a:gd name="T8" fmla="*/ 0 w 21"/>
                <a:gd name="T9" fmla="*/ 10 h 18"/>
                <a:gd name="T10" fmla="*/ 11 w 21"/>
                <a:gd name="T11" fmla="*/ 0 h 18"/>
              </a:gdLst>
              <a:ahLst/>
              <a:cxnLst>
                <a:cxn ang="0">
                  <a:pos x="T0" y="T1"/>
                </a:cxn>
                <a:cxn ang="0">
                  <a:pos x="T2" y="T3"/>
                </a:cxn>
                <a:cxn ang="0">
                  <a:pos x="T4" y="T5"/>
                </a:cxn>
                <a:cxn ang="0">
                  <a:pos x="T6" y="T7"/>
                </a:cxn>
                <a:cxn ang="0">
                  <a:pos x="T8" y="T9"/>
                </a:cxn>
                <a:cxn ang="0">
                  <a:pos x="T10" y="T11"/>
                </a:cxn>
              </a:cxnLst>
              <a:rect l="0" t="0" r="r" b="b"/>
              <a:pathLst>
                <a:path w="21" h="18">
                  <a:moveTo>
                    <a:pt x="11" y="0"/>
                  </a:moveTo>
                  <a:lnTo>
                    <a:pt x="21" y="9"/>
                  </a:lnTo>
                  <a:lnTo>
                    <a:pt x="11" y="18"/>
                  </a:lnTo>
                  <a:lnTo>
                    <a:pt x="2" y="15"/>
                  </a:lnTo>
                  <a:lnTo>
                    <a:pt x="0" y="10"/>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 name="任意多边形: 形状 23">
              <a:extLst>
                <a:ext uri="{FF2B5EF4-FFF2-40B4-BE49-F238E27FC236}">
                  <a16:creationId xmlns:a16="http://schemas.microsoft.com/office/drawing/2014/main" id="{F0B3BDA1-1263-43F5-9EE1-EC18D5581413}"/>
                </a:ext>
              </a:extLst>
            </p:cNvPr>
            <p:cNvSpPr>
              <a:spLocks/>
            </p:cNvSpPr>
            <p:nvPr/>
          </p:nvSpPr>
          <p:spPr bwMode="auto">
            <a:xfrm>
              <a:off x="21865429" y="7320138"/>
              <a:ext cx="19172" cy="18163"/>
            </a:xfrm>
            <a:custGeom>
              <a:avLst/>
              <a:gdLst>
                <a:gd name="T0" fmla="*/ 9 w 19"/>
                <a:gd name="T1" fmla="*/ 0 h 18"/>
                <a:gd name="T2" fmla="*/ 9 w 19"/>
                <a:gd name="T3" fmla="*/ 0 h 18"/>
                <a:gd name="T4" fmla="*/ 0 w 19"/>
                <a:gd name="T5" fmla="*/ 9 h 18"/>
                <a:gd name="T6" fmla="*/ 9 w 19"/>
                <a:gd name="T7" fmla="*/ 18 h 18"/>
                <a:gd name="T8" fmla="*/ 9 w 19"/>
                <a:gd name="T9" fmla="*/ 18 h 18"/>
                <a:gd name="T10" fmla="*/ 19 w 19"/>
                <a:gd name="T11" fmla="*/ 9 h 18"/>
                <a:gd name="T12" fmla="*/ 9 w 19"/>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9" y="0"/>
                  </a:moveTo>
                  <a:lnTo>
                    <a:pt x="9" y="0"/>
                  </a:lnTo>
                  <a:lnTo>
                    <a:pt x="0" y="9"/>
                  </a:lnTo>
                  <a:lnTo>
                    <a:pt x="9" y="18"/>
                  </a:lnTo>
                  <a:lnTo>
                    <a:pt x="9" y="18"/>
                  </a:lnTo>
                  <a:lnTo>
                    <a:pt x="19" y="9"/>
                  </a:lnTo>
                  <a:lnTo>
                    <a:pt x="9" y="0"/>
                  </a:lnTo>
                  <a:close/>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 name="任意多边形: 形状 24">
              <a:extLst>
                <a:ext uri="{FF2B5EF4-FFF2-40B4-BE49-F238E27FC236}">
                  <a16:creationId xmlns:a16="http://schemas.microsoft.com/office/drawing/2014/main" id="{1308E1F0-819E-4BBC-9D52-787B67644734}"/>
                </a:ext>
              </a:extLst>
            </p:cNvPr>
            <p:cNvSpPr>
              <a:spLocks/>
            </p:cNvSpPr>
            <p:nvPr/>
          </p:nvSpPr>
          <p:spPr bwMode="auto">
            <a:xfrm>
              <a:off x="21865429" y="7320138"/>
              <a:ext cx="19172" cy="18163"/>
            </a:xfrm>
            <a:custGeom>
              <a:avLst/>
              <a:gdLst>
                <a:gd name="T0" fmla="*/ 9 w 19"/>
                <a:gd name="T1" fmla="*/ 0 h 18"/>
                <a:gd name="T2" fmla="*/ 9 w 19"/>
                <a:gd name="T3" fmla="*/ 0 h 18"/>
                <a:gd name="T4" fmla="*/ 0 w 19"/>
                <a:gd name="T5" fmla="*/ 9 h 18"/>
                <a:gd name="T6" fmla="*/ 9 w 19"/>
                <a:gd name="T7" fmla="*/ 18 h 18"/>
                <a:gd name="T8" fmla="*/ 9 w 19"/>
                <a:gd name="T9" fmla="*/ 18 h 18"/>
                <a:gd name="T10" fmla="*/ 19 w 19"/>
                <a:gd name="T11" fmla="*/ 9 h 18"/>
                <a:gd name="T12" fmla="*/ 9 w 19"/>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9" y="0"/>
                  </a:moveTo>
                  <a:lnTo>
                    <a:pt x="9" y="0"/>
                  </a:lnTo>
                  <a:lnTo>
                    <a:pt x="0" y="9"/>
                  </a:lnTo>
                  <a:lnTo>
                    <a:pt x="9" y="18"/>
                  </a:lnTo>
                  <a:lnTo>
                    <a:pt x="9" y="18"/>
                  </a:lnTo>
                  <a:lnTo>
                    <a:pt x="19" y="9"/>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 name="任意多边形: 形状 25">
              <a:extLst>
                <a:ext uri="{FF2B5EF4-FFF2-40B4-BE49-F238E27FC236}">
                  <a16:creationId xmlns:a16="http://schemas.microsoft.com/office/drawing/2014/main" id="{DD7D825A-ED7C-4E7D-81B6-412FAEDD6596}"/>
                </a:ext>
              </a:extLst>
            </p:cNvPr>
            <p:cNvSpPr>
              <a:spLocks/>
            </p:cNvSpPr>
            <p:nvPr/>
          </p:nvSpPr>
          <p:spPr bwMode="auto">
            <a:xfrm>
              <a:off x="19245922" y="5716749"/>
              <a:ext cx="2628589" cy="2623544"/>
            </a:xfrm>
            <a:custGeom>
              <a:avLst/>
              <a:gdLst>
                <a:gd name="T0" fmla="*/ 759 w 1990"/>
                <a:gd name="T1" fmla="*/ 0 h 1988"/>
                <a:gd name="T2" fmla="*/ 27 w 1990"/>
                <a:gd name="T3" fmla="*/ 731 h 1988"/>
                <a:gd name="T4" fmla="*/ 27 w 1990"/>
                <a:gd name="T5" fmla="*/ 830 h 1988"/>
                <a:gd name="T6" fmla="*/ 1148 w 1990"/>
                <a:gd name="T7" fmla="*/ 1961 h 1988"/>
                <a:gd name="T8" fmla="*/ 1248 w 1990"/>
                <a:gd name="T9" fmla="*/ 1961 h 1988"/>
                <a:gd name="T10" fmla="*/ 1990 w 1990"/>
                <a:gd name="T11" fmla="*/ 1229 h 1988"/>
                <a:gd name="T12" fmla="*/ 759 w 1990"/>
                <a:gd name="T13" fmla="*/ 0 h 1988"/>
              </a:gdLst>
              <a:ahLst/>
              <a:cxnLst>
                <a:cxn ang="0">
                  <a:pos x="T0" y="T1"/>
                </a:cxn>
                <a:cxn ang="0">
                  <a:pos x="T2" y="T3"/>
                </a:cxn>
                <a:cxn ang="0">
                  <a:pos x="T4" y="T5"/>
                </a:cxn>
                <a:cxn ang="0">
                  <a:pos x="T6" y="T7"/>
                </a:cxn>
                <a:cxn ang="0">
                  <a:pos x="T8" y="T9"/>
                </a:cxn>
                <a:cxn ang="0">
                  <a:pos x="T10" y="T11"/>
                </a:cxn>
                <a:cxn ang="0">
                  <a:pos x="T12" y="T13"/>
                </a:cxn>
              </a:cxnLst>
              <a:rect l="0" t="0" r="r" b="b"/>
              <a:pathLst>
                <a:path w="1990" h="1988">
                  <a:moveTo>
                    <a:pt x="759" y="0"/>
                  </a:moveTo>
                  <a:cubicBezTo>
                    <a:pt x="27" y="731"/>
                    <a:pt x="27" y="731"/>
                    <a:pt x="27" y="731"/>
                  </a:cubicBezTo>
                  <a:cubicBezTo>
                    <a:pt x="0" y="759"/>
                    <a:pt x="0" y="803"/>
                    <a:pt x="27" y="830"/>
                  </a:cubicBezTo>
                  <a:cubicBezTo>
                    <a:pt x="1148" y="1961"/>
                    <a:pt x="1148" y="1961"/>
                    <a:pt x="1148" y="1961"/>
                  </a:cubicBezTo>
                  <a:cubicBezTo>
                    <a:pt x="1176" y="1988"/>
                    <a:pt x="1220" y="1988"/>
                    <a:pt x="1248" y="1961"/>
                  </a:cubicBezTo>
                  <a:cubicBezTo>
                    <a:pt x="1990" y="1229"/>
                    <a:pt x="1990" y="1229"/>
                    <a:pt x="1990" y="1229"/>
                  </a:cubicBezTo>
                  <a:cubicBezTo>
                    <a:pt x="759" y="0"/>
                    <a:pt x="759" y="0"/>
                    <a:pt x="759" y="0"/>
                  </a:cubicBezTo>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 name="任意多边形: 形状 26">
              <a:extLst>
                <a:ext uri="{FF2B5EF4-FFF2-40B4-BE49-F238E27FC236}">
                  <a16:creationId xmlns:a16="http://schemas.microsoft.com/office/drawing/2014/main" id="{A5F413AE-1DB4-412F-9333-A87B452D761D}"/>
                </a:ext>
              </a:extLst>
            </p:cNvPr>
            <p:cNvSpPr>
              <a:spLocks/>
            </p:cNvSpPr>
            <p:nvPr/>
          </p:nvSpPr>
          <p:spPr bwMode="auto">
            <a:xfrm>
              <a:off x="19255003" y="6737913"/>
              <a:ext cx="2619508" cy="1593298"/>
            </a:xfrm>
            <a:custGeom>
              <a:avLst/>
              <a:gdLst>
                <a:gd name="T0" fmla="*/ 0 w 1983"/>
                <a:gd name="T1" fmla="*/ 0 h 1207"/>
                <a:gd name="T2" fmla="*/ 0 w 1983"/>
                <a:gd name="T3" fmla="*/ 7 h 1207"/>
                <a:gd name="T4" fmla="*/ 20 w 1983"/>
                <a:gd name="T5" fmla="*/ 56 h 1207"/>
                <a:gd name="T6" fmla="*/ 1141 w 1983"/>
                <a:gd name="T7" fmla="*/ 1187 h 1207"/>
                <a:gd name="T8" fmla="*/ 1191 w 1983"/>
                <a:gd name="T9" fmla="*/ 1207 h 1207"/>
                <a:gd name="T10" fmla="*/ 1241 w 1983"/>
                <a:gd name="T11" fmla="*/ 1187 h 1207"/>
                <a:gd name="T12" fmla="*/ 1983 w 1983"/>
                <a:gd name="T13" fmla="*/ 455 h 1207"/>
                <a:gd name="T14" fmla="*/ 1983 w 1983"/>
                <a:gd name="T15" fmla="*/ 455 h 1207"/>
                <a:gd name="T16" fmla="*/ 1976 w 1983"/>
                <a:gd name="T17" fmla="*/ 448 h 1207"/>
                <a:gd name="T18" fmla="*/ 1976 w 1983"/>
                <a:gd name="T19" fmla="*/ 448 h 1207"/>
                <a:gd name="T20" fmla="*/ 1241 w 1983"/>
                <a:gd name="T21" fmla="*/ 1173 h 1207"/>
                <a:gd name="T22" fmla="*/ 1191 w 1983"/>
                <a:gd name="T23" fmla="*/ 1193 h 1207"/>
                <a:gd name="T24" fmla="*/ 1141 w 1983"/>
                <a:gd name="T25" fmla="*/ 1172 h 1207"/>
                <a:gd name="T26" fmla="*/ 20 w 1983"/>
                <a:gd name="T27" fmla="*/ 42 h 1207"/>
                <a:gd name="T28" fmla="*/ 0 w 1983"/>
                <a:gd name="T29" fmla="*/ 0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83" h="1207">
                  <a:moveTo>
                    <a:pt x="0" y="0"/>
                  </a:moveTo>
                  <a:cubicBezTo>
                    <a:pt x="0" y="2"/>
                    <a:pt x="0" y="5"/>
                    <a:pt x="0" y="7"/>
                  </a:cubicBezTo>
                  <a:cubicBezTo>
                    <a:pt x="0" y="25"/>
                    <a:pt x="7" y="43"/>
                    <a:pt x="20" y="56"/>
                  </a:cubicBezTo>
                  <a:cubicBezTo>
                    <a:pt x="1141" y="1187"/>
                    <a:pt x="1141" y="1187"/>
                    <a:pt x="1141" y="1187"/>
                  </a:cubicBezTo>
                  <a:cubicBezTo>
                    <a:pt x="1155" y="1201"/>
                    <a:pt x="1173" y="1207"/>
                    <a:pt x="1191" y="1207"/>
                  </a:cubicBezTo>
                  <a:cubicBezTo>
                    <a:pt x="1209" y="1207"/>
                    <a:pt x="1227" y="1201"/>
                    <a:pt x="1241" y="1187"/>
                  </a:cubicBezTo>
                  <a:cubicBezTo>
                    <a:pt x="1983" y="455"/>
                    <a:pt x="1983" y="455"/>
                    <a:pt x="1983" y="455"/>
                  </a:cubicBezTo>
                  <a:cubicBezTo>
                    <a:pt x="1983" y="455"/>
                    <a:pt x="1983" y="455"/>
                    <a:pt x="1983" y="455"/>
                  </a:cubicBezTo>
                  <a:cubicBezTo>
                    <a:pt x="1976" y="448"/>
                    <a:pt x="1976" y="448"/>
                    <a:pt x="1976" y="448"/>
                  </a:cubicBezTo>
                  <a:cubicBezTo>
                    <a:pt x="1976" y="448"/>
                    <a:pt x="1976" y="448"/>
                    <a:pt x="1976" y="448"/>
                  </a:cubicBezTo>
                  <a:cubicBezTo>
                    <a:pt x="1241" y="1173"/>
                    <a:pt x="1241" y="1173"/>
                    <a:pt x="1241" y="1173"/>
                  </a:cubicBezTo>
                  <a:cubicBezTo>
                    <a:pt x="1227" y="1186"/>
                    <a:pt x="1209" y="1193"/>
                    <a:pt x="1191" y="1193"/>
                  </a:cubicBezTo>
                  <a:cubicBezTo>
                    <a:pt x="1173" y="1193"/>
                    <a:pt x="1155" y="1186"/>
                    <a:pt x="1141" y="1172"/>
                  </a:cubicBezTo>
                  <a:cubicBezTo>
                    <a:pt x="20" y="42"/>
                    <a:pt x="20" y="42"/>
                    <a:pt x="20" y="42"/>
                  </a:cubicBezTo>
                  <a:cubicBezTo>
                    <a:pt x="8" y="30"/>
                    <a:pt x="2" y="15"/>
                    <a:pt x="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 name="任意多边形: 形状 27">
              <a:extLst>
                <a:ext uri="{FF2B5EF4-FFF2-40B4-BE49-F238E27FC236}">
                  <a16:creationId xmlns:a16="http://schemas.microsoft.com/office/drawing/2014/main" id="{0236DD78-9F0D-4299-8B84-9ADFB3D20585}"/>
                </a:ext>
              </a:extLst>
            </p:cNvPr>
            <p:cNvSpPr>
              <a:spLocks/>
            </p:cNvSpPr>
            <p:nvPr/>
          </p:nvSpPr>
          <p:spPr bwMode="auto">
            <a:xfrm>
              <a:off x="19245922" y="5696568"/>
              <a:ext cx="2628589" cy="2624553"/>
            </a:xfrm>
            <a:custGeom>
              <a:avLst/>
              <a:gdLst>
                <a:gd name="T0" fmla="*/ 759 w 1990"/>
                <a:gd name="T1" fmla="*/ 0 h 1989"/>
                <a:gd name="T2" fmla="*/ 27 w 1990"/>
                <a:gd name="T3" fmla="*/ 732 h 1989"/>
                <a:gd name="T4" fmla="*/ 27 w 1990"/>
                <a:gd name="T5" fmla="*/ 831 h 1989"/>
                <a:gd name="T6" fmla="*/ 1148 w 1990"/>
                <a:gd name="T7" fmla="*/ 1961 h 1989"/>
                <a:gd name="T8" fmla="*/ 1248 w 1990"/>
                <a:gd name="T9" fmla="*/ 1962 h 1989"/>
                <a:gd name="T10" fmla="*/ 1990 w 1990"/>
                <a:gd name="T11" fmla="*/ 1230 h 1989"/>
                <a:gd name="T12" fmla="*/ 759 w 1990"/>
                <a:gd name="T13" fmla="*/ 0 h 1989"/>
              </a:gdLst>
              <a:ahLst/>
              <a:cxnLst>
                <a:cxn ang="0">
                  <a:pos x="T0" y="T1"/>
                </a:cxn>
                <a:cxn ang="0">
                  <a:pos x="T2" y="T3"/>
                </a:cxn>
                <a:cxn ang="0">
                  <a:pos x="T4" y="T5"/>
                </a:cxn>
                <a:cxn ang="0">
                  <a:pos x="T6" y="T7"/>
                </a:cxn>
                <a:cxn ang="0">
                  <a:pos x="T8" y="T9"/>
                </a:cxn>
                <a:cxn ang="0">
                  <a:pos x="T10" y="T11"/>
                </a:cxn>
                <a:cxn ang="0">
                  <a:pos x="T12" y="T13"/>
                </a:cxn>
              </a:cxnLst>
              <a:rect l="0" t="0" r="r" b="b"/>
              <a:pathLst>
                <a:path w="1990" h="1989">
                  <a:moveTo>
                    <a:pt x="759" y="0"/>
                  </a:moveTo>
                  <a:cubicBezTo>
                    <a:pt x="27" y="732"/>
                    <a:pt x="27" y="732"/>
                    <a:pt x="27" y="732"/>
                  </a:cubicBezTo>
                  <a:cubicBezTo>
                    <a:pt x="0" y="759"/>
                    <a:pt x="0" y="803"/>
                    <a:pt x="27" y="831"/>
                  </a:cubicBezTo>
                  <a:cubicBezTo>
                    <a:pt x="1148" y="1961"/>
                    <a:pt x="1148" y="1961"/>
                    <a:pt x="1148" y="1961"/>
                  </a:cubicBezTo>
                  <a:cubicBezTo>
                    <a:pt x="1176" y="1989"/>
                    <a:pt x="1220" y="1989"/>
                    <a:pt x="1248" y="1962"/>
                  </a:cubicBezTo>
                  <a:cubicBezTo>
                    <a:pt x="1990" y="1230"/>
                    <a:pt x="1990" y="1230"/>
                    <a:pt x="1990" y="1230"/>
                  </a:cubicBezTo>
                  <a:cubicBezTo>
                    <a:pt x="759" y="0"/>
                    <a:pt x="759" y="0"/>
                    <a:pt x="759" y="0"/>
                  </a:cubicBezTo>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9" name="任意多边形: 形状 28">
              <a:extLst>
                <a:ext uri="{FF2B5EF4-FFF2-40B4-BE49-F238E27FC236}">
                  <a16:creationId xmlns:a16="http://schemas.microsoft.com/office/drawing/2014/main" id="{79A05E66-5FC1-42F5-A84C-BFD627C97D29}"/>
                </a:ext>
              </a:extLst>
            </p:cNvPr>
            <p:cNvSpPr>
              <a:spLocks/>
            </p:cNvSpPr>
            <p:nvPr/>
          </p:nvSpPr>
          <p:spPr bwMode="auto">
            <a:xfrm>
              <a:off x="20262040" y="4999311"/>
              <a:ext cx="1724476" cy="2313764"/>
            </a:xfrm>
            <a:custGeom>
              <a:avLst/>
              <a:gdLst>
                <a:gd name="T0" fmla="*/ 67 w 1305"/>
                <a:gd name="T1" fmla="*/ 14 h 1753"/>
                <a:gd name="T2" fmla="*/ 0 w 1305"/>
                <a:gd name="T3" fmla="*/ 523 h 1753"/>
                <a:gd name="T4" fmla="*/ 1231 w 1305"/>
                <a:gd name="T5" fmla="*/ 1753 h 1753"/>
                <a:gd name="T6" fmla="*/ 1302 w 1305"/>
                <a:gd name="T7" fmla="*/ 1235 h 1753"/>
                <a:gd name="T8" fmla="*/ 1280 w 1305"/>
                <a:gd name="T9" fmla="*/ 1172 h 1753"/>
                <a:gd name="T10" fmla="*/ 92 w 1305"/>
                <a:gd name="T11" fmla="*/ 5 h 1753"/>
                <a:gd name="T12" fmla="*/ 71 w 1305"/>
                <a:gd name="T13" fmla="*/ 6 h 1753"/>
                <a:gd name="T14" fmla="*/ 67 w 1305"/>
                <a:gd name="T15" fmla="*/ 14 h 17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753">
                  <a:moveTo>
                    <a:pt x="67" y="14"/>
                  </a:moveTo>
                  <a:cubicBezTo>
                    <a:pt x="0" y="523"/>
                    <a:pt x="0" y="523"/>
                    <a:pt x="0" y="523"/>
                  </a:cubicBezTo>
                  <a:cubicBezTo>
                    <a:pt x="1231" y="1753"/>
                    <a:pt x="1231" y="1753"/>
                    <a:pt x="1231" y="1753"/>
                  </a:cubicBezTo>
                  <a:cubicBezTo>
                    <a:pt x="1302" y="1235"/>
                    <a:pt x="1302" y="1235"/>
                    <a:pt x="1302" y="1235"/>
                  </a:cubicBezTo>
                  <a:cubicBezTo>
                    <a:pt x="1305" y="1212"/>
                    <a:pt x="1297" y="1188"/>
                    <a:pt x="1280" y="1172"/>
                  </a:cubicBezTo>
                  <a:cubicBezTo>
                    <a:pt x="92" y="5"/>
                    <a:pt x="92" y="5"/>
                    <a:pt x="92" y="5"/>
                  </a:cubicBezTo>
                  <a:cubicBezTo>
                    <a:pt x="86" y="0"/>
                    <a:pt x="76" y="0"/>
                    <a:pt x="71" y="6"/>
                  </a:cubicBezTo>
                  <a:cubicBezTo>
                    <a:pt x="68" y="8"/>
                    <a:pt x="67" y="11"/>
                    <a:pt x="67" y="14"/>
                  </a:cubicBezTo>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0" name="任意多边形: 形状 29">
              <a:extLst>
                <a:ext uri="{FF2B5EF4-FFF2-40B4-BE49-F238E27FC236}">
                  <a16:creationId xmlns:a16="http://schemas.microsoft.com/office/drawing/2014/main" id="{7A9331F6-42E9-4742-AD17-35870DA837D8}"/>
                </a:ext>
              </a:extLst>
            </p:cNvPr>
            <p:cNvSpPr>
              <a:spLocks/>
            </p:cNvSpPr>
            <p:nvPr/>
          </p:nvSpPr>
          <p:spPr bwMode="auto">
            <a:xfrm>
              <a:off x="20262040" y="5001329"/>
              <a:ext cx="1720439" cy="2311746"/>
            </a:xfrm>
            <a:custGeom>
              <a:avLst/>
              <a:gdLst>
                <a:gd name="T0" fmla="*/ 81 w 1302"/>
                <a:gd name="T1" fmla="*/ 0 h 1752"/>
                <a:gd name="T2" fmla="*/ 71 w 1302"/>
                <a:gd name="T3" fmla="*/ 5 h 1752"/>
                <a:gd name="T4" fmla="*/ 67 w 1302"/>
                <a:gd name="T5" fmla="*/ 13 h 1752"/>
                <a:gd name="T6" fmla="*/ 0 w 1302"/>
                <a:gd name="T7" fmla="*/ 522 h 1752"/>
                <a:gd name="T8" fmla="*/ 1231 w 1302"/>
                <a:gd name="T9" fmla="*/ 1752 h 1752"/>
                <a:gd name="T10" fmla="*/ 1302 w 1302"/>
                <a:gd name="T11" fmla="*/ 1234 h 1752"/>
                <a:gd name="T12" fmla="*/ 1302 w 1302"/>
                <a:gd name="T13" fmla="*/ 1224 h 1752"/>
                <a:gd name="T14" fmla="*/ 1280 w 1302"/>
                <a:gd name="T15" fmla="*/ 1171 h 1752"/>
                <a:gd name="T16" fmla="*/ 92 w 1302"/>
                <a:gd name="T17" fmla="*/ 4 h 1752"/>
                <a:gd name="T18" fmla="*/ 81 w 1302"/>
                <a:gd name="T19" fmla="*/ 0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2" h="1752">
                  <a:moveTo>
                    <a:pt x="81" y="0"/>
                  </a:moveTo>
                  <a:cubicBezTo>
                    <a:pt x="78" y="0"/>
                    <a:pt x="74" y="2"/>
                    <a:pt x="71" y="5"/>
                  </a:cubicBezTo>
                  <a:cubicBezTo>
                    <a:pt x="68" y="7"/>
                    <a:pt x="67" y="10"/>
                    <a:pt x="67" y="13"/>
                  </a:cubicBezTo>
                  <a:cubicBezTo>
                    <a:pt x="0" y="522"/>
                    <a:pt x="0" y="522"/>
                    <a:pt x="0" y="522"/>
                  </a:cubicBezTo>
                  <a:cubicBezTo>
                    <a:pt x="1231" y="1752"/>
                    <a:pt x="1231" y="1752"/>
                    <a:pt x="1231" y="1752"/>
                  </a:cubicBezTo>
                  <a:cubicBezTo>
                    <a:pt x="1302" y="1234"/>
                    <a:pt x="1302" y="1234"/>
                    <a:pt x="1302" y="1234"/>
                  </a:cubicBezTo>
                  <a:cubicBezTo>
                    <a:pt x="1302" y="1231"/>
                    <a:pt x="1302" y="1227"/>
                    <a:pt x="1302" y="1224"/>
                  </a:cubicBezTo>
                  <a:cubicBezTo>
                    <a:pt x="1302" y="1204"/>
                    <a:pt x="1294" y="1185"/>
                    <a:pt x="1280" y="1171"/>
                  </a:cubicBezTo>
                  <a:cubicBezTo>
                    <a:pt x="92" y="4"/>
                    <a:pt x="92" y="4"/>
                    <a:pt x="92" y="4"/>
                  </a:cubicBezTo>
                  <a:cubicBezTo>
                    <a:pt x="89" y="1"/>
                    <a:pt x="85" y="0"/>
                    <a:pt x="81" y="0"/>
                  </a:cubicBezTo>
                </a:path>
              </a:pathLst>
            </a:custGeom>
            <a:solidFill>
              <a:srgbClr val="3F42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1" name="任意多边形: 形状 30">
              <a:extLst>
                <a:ext uri="{FF2B5EF4-FFF2-40B4-BE49-F238E27FC236}">
                  <a16:creationId xmlns:a16="http://schemas.microsoft.com/office/drawing/2014/main" id="{D420BBF9-5D7A-4720-93D1-614184694689}"/>
                </a:ext>
              </a:extLst>
            </p:cNvPr>
            <p:cNvSpPr>
              <a:spLocks/>
            </p:cNvSpPr>
            <p:nvPr/>
          </p:nvSpPr>
          <p:spPr bwMode="auto">
            <a:xfrm>
              <a:off x="20247914" y="5005365"/>
              <a:ext cx="1724476" cy="2314773"/>
            </a:xfrm>
            <a:custGeom>
              <a:avLst/>
              <a:gdLst>
                <a:gd name="T0" fmla="*/ 67 w 1305"/>
                <a:gd name="T1" fmla="*/ 15 h 1754"/>
                <a:gd name="T2" fmla="*/ 0 w 1305"/>
                <a:gd name="T3" fmla="*/ 524 h 1754"/>
                <a:gd name="T4" fmla="*/ 1231 w 1305"/>
                <a:gd name="T5" fmla="*/ 1754 h 1754"/>
                <a:gd name="T6" fmla="*/ 1302 w 1305"/>
                <a:gd name="T7" fmla="*/ 1236 h 1754"/>
                <a:gd name="T8" fmla="*/ 1280 w 1305"/>
                <a:gd name="T9" fmla="*/ 1172 h 1754"/>
                <a:gd name="T10" fmla="*/ 92 w 1305"/>
                <a:gd name="T11" fmla="*/ 6 h 1754"/>
                <a:gd name="T12" fmla="*/ 71 w 1305"/>
                <a:gd name="T13" fmla="*/ 6 h 1754"/>
                <a:gd name="T14" fmla="*/ 67 w 1305"/>
                <a:gd name="T15" fmla="*/ 15 h 17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754">
                  <a:moveTo>
                    <a:pt x="67" y="15"/>
                  </a:moveTo>
                  <a:cubicBezTo>
                    <a:pt x="0" y="524"/>
                    <a:pt x="0" y="524"/>
                    <a:pt x="0" y="524"/>
                  </a:cubicBezTo>
                  <a:cubicBezTo>
                    <a:pt x="1231" y="1754"/>
                    <a:pt x="1231" y="1754"/>
                    <a:pt x="1231" y="1754"/>
                  </a:cubicBezTo>
                  <a:cubicBezTo>
                    <a:pt x="1302" y="1236"/>
                    <a:pt x="1302" y="1236"/>
                    <a:pt x="1302" y="1236"/>
                  </a:cubicBezTo>
                  <a:cubicBezTo>
                    <a:pt x="1305" y="1213"/>
                    <a:pt x="1297" y="1189"/>
                    <a:pt x="1280" y="1172"/>
                  </a:cubicBezTo>
                  <a:cubicBezTo>
                    <a:pt x="92" y="6"/>
                    <a:pt x="92" y="6"/>
                    <a:pt x="92" y="6"/>
                  </a:cubicBezTo>
                  <a:cubicBezTo>
                    <a:pt x="86" y="0"/>
                    <a:pt x="77" y="1"/>
                    <a:pt x="71" y="6"/>
                  </a:cubicBezTo>
                  <a:cubicBezTo>
                    <a:pt x="69" y="9"/>
                    <a:pt x="67" y="12"/>
                    <a:pt x="67" y="15"/>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2" name="任意多边形: 形状 31">
              <a:extLst>
                <a:ext uri="{FF2B5EF4-FFF2-40B4-BE49-F238E27FC236}">
                  <a16:creationId xmlns:a16="http://schemas.microsoft.com/office/drawing/2014/main" id="{3A6EEE79-F758-4BCE-91E7-279A434D272E}"/>
                </a:ext>
              </a:extLst>
            </p:cNvPr>
            <p:cNvSpPr>
              <a:spLocks/>
            </p:cNvSpPr>
            <p:nvPr/>
          </p:nvSpPr>
          <p:spPr bwMode="auto">
            <a:xfrm>
              <a:off x="20186361" y="6000294"/>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6 w 121"/>
                <a:gd name="T11" fmla="*/ 69 h 120"/>
                <a:gd name="T12" fmla="*/ 51 w 121"/>
                <a:gd name="T13" fmla="*/ 115 h 120"/>
                <a:gd name="T14" fmla="*/ 61 w 121"/>
                <a:gd name="T15" fmla="*/ 120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4"/>
                    <a:pt x="6" y="69"/>
                  </a:cubicBezTo>
                  <a:cubicBezTo>
                    <a:pt x="6" y="69"/>
                    <a:pt x="6" y="69"/>
                    <a:pt x="6" y="69"/>
                  </a:cubicBezTo>
                  <a:cubicBezTo>
                    <a:pt x="51" y="115"/>
                    <a:pt x="51" y="115"/>
                    <a:pt x="51" y="115"/>
                  </a:cubicBezTo>
                  <a:cubicBezTo>
                    <a:pt x="53" y="118"/>
                    <a:pt x="57" y="120"/>
                    <a:pt x="61" y="120"/>
                  </a:cubicBezTo>
                  <a:cubicBezTo>
                    <a:pt x="64" y="120"/>
                    <a:pt x="68" y="119"/>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3" name="任意多边形: 形状 32">
              <a:extLst>
                <a:ext uri="{FF2B5EF4-FFF2-40B4-BE49-F238E27FC236}">
                  <a16:creationId xmlns:a16="http://schemas.microsoft.com/office/drawing/2014/main" id="{253DA02B-2F02-4142-9E7E-8F37097BAE34}"/>
                </a:ext>
              </a:extLst>
            </p:cNvPr>
            <p:cNvSpPr>
              <a:spLocks/>
            </p:cNvSpPr>
            <p:nvPr/>
          </p:nvSpPr>
          <p:spPr bwMode="auto">
            <a:xfrm>
              <a:off x="20296348" y="6109272"/>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3"/>
                    <a:pt x="6" y="69"/>
                  </a:cubicBezTo>
                  <a:cubicBezTo>
                    <a:pt x="51" y="115"/>
                    <a:pt x="51" y="115"/>
                    <a:pt x="51" y="115"/>
                  </a:cubicBezTo>
                  <a:cubicBezTo>
                    <a:pt x="54" y="118"/>
                    <a:pt x="57" y="120"/>
                    <a:pt x="61" y="120"/>
                  </a:cubicBezTo>
                  <a:cubicBezTo>
                    <a:pt x="65" y="120"/>
                    <a:pt x="68" y="118"/>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4" name="任意多边形: 形状 33">
              <a:extLst>
                <a:ext uri="{FF2B5EF4-FFF2-40B4-BE49-F238E27FC236}">
                  <a16:creationId xmlns:a16="http://schemas.microsoft.com/office/drawing/2014/main" id="{6CEE9878-C759-4DEF-B63D-580F33CAEB16}"/>
                </a:ext>
              </a:extLst>
            </p:cNvPr>
            <p:cNvSpPr>
              <a:spLocks/>
            </p:cNvSpPr>
            <p:nvPr/>
          </p:nvSpPr>
          <p:spPr bwMode="auto">
            <a:xfrm>
              <a:off x="20411381" y="6224304"/>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115 w 121"/>
                <a:gd name="T17" fmla="*/ 74 h 120"/>
                <a:gd name="T18" fmla="*/ 116 w 121"/>
                <a:gd name="T19" fmla="*/ 54 h 120"/>
                <a:gd name="T20" fmla="*/ 71 w 121"/>
                <a:gd name="T21" fmla="*/ 5 h 120"/>
                <a:gd name="T22" fmla="*/ 60 w 121"/>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0">
                  <a:moveTo>
                    <a:pt x="60" y="0"/>
                  </a:moveTo>
                  <a:cubicBezTo>
                    <a:pt x="57" y="0"/>
                    <a:pt x="54" y="1"/>
                    <a:pt x="51" y="4"/>
                  </a:cubicBezTo>
                  <a:cubicBezTo>
                    <a:pt x="50" y="4"/>
                    <a:pt x="50" y="4"/>
                    <a:pt x="50" y="4"/>
                  </a:cubicBezTo>
                  <a:cubicBezTo>
                    <a:pt x="6" y="49"/>
                    <a:pt x="6" y="49"/>
                    <a:pt x="6" y="49"/>
                  </a:cubicBezTo>
                  <a:cubicBezTo>
                    <a:pt x="0" y="55"/>
                    <a:pt x="0" y="64"/>
                    <a:pt x="6" y="69"/>
                  </a:cubicBezTo>
                  <a:cubicBezTo>
                    <a:pt x="51" y="115"/>
                    <a:pt x="51" y="115"/>
                    <a:pt x="51" y="115"/>
                  </a:cubicBezTo>
                  <a:cubicBezTo>
                    <a:pt x="54" y="118"/>
                    <a:pt x="57" y="120"/>
                    <a:pt x="61" y="120"/>
                  </a:cubicBezTo>
                  <a:cubicBezTo>
                    <a:pt x="65" y="120"/>
                    <a:pt x="68" y="118"/>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5" name="任意多边形: 形状 34">
              <a:extLst>
                <a:ext uri="{FF2B5EF4-FFF2-40B4-BE49-F238E27FC236}">
                  <a16:creationId xmlns:a16="http://schemas.microsoft.com/office/drawing/2014/main" id="{1147E453-C41D-4B33-9850-C1C23BB5DF6E}"/>
                </a:ext>
              </a:extLst>
            </p:cNvPr>
            <p:cNvSpPr>
              <a:spLocks/>
            </p:cNvSpPr>
            <p:nvPr/>
          </p:nvSpPr>
          <p:spPr bwMode="auto">
            <a:xfrm>
              <a:off x="20528431" y="6340345"/>
              <a:ext cx="158422" cy="158422"/>
            </a:xfrm>
            <a:custGeom>
              <a:avLst/>
              <a:gdLst>
                <a:gd name="T0" fmla="*/ 59 w 120"/>
                <a:gd name="T1" fmla="*/ 0 h 120"/>
                <a:gd name="T2" fmla="*/ 50 w 120"/>
                <a:gd name="T3" fmla="*/ 4 h 120"/>
                <a:gd name="T4" fmla="*/ 49 w 120"/>
                <a:gd name="T5" fmla="*/ 4 h 120"/>
                <a:gd name="T6" fmla="*/ 5 w 120"/>
                <a:gd name="T7" fmla="*/ 50 h 120"/>
                <a:gd name="T8" fmla="*/ 5 w 120"/>
                <a:gd name="T9" fmla="*/ 69 h 120"/>
                <a:gd name="T10" fmla="*/ 50 w 120"/>
                <a:gd name="T11" fmla="*/ 116 h 120"/>
                <a:gd name="T12" fmla="*/ 60 w 120"/>
                <a:gd name="T13" fmla="*/ 120 h 120"/>
                <a:gd name="T14" fmla="*/ 70 w 120"/>
                <a:gd name="T15" fmla="*/ 116 h 120"/>
                <a:gd name="T16" fmla="*/ 114 w 120"/>
                <a:gd name="T17" fmla="*/ 74 h 120"/>
                <a:gd name="T18" fmla="*/ 115 w 120"/>
                <a:gd name="T19" fmla="*/ 54 h 120"/>
                <a:gd name="T20" fmla="*/ 70 w 120"/>
                <a:gd name="T21" fmla="*/ 5 h 120"/>
                <a:gd name="T22" fmla="*/ 59 w 120"/>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20">
                  <a:moveTo>
                    <a:pt x="59" y="0"/>
                  </a:moveTo>
                  <a:cubicBezTo>
                    <a:pt x="56" y="0"/>
                    <a:pt x="53" y="2"/>
                    <a:pt x="50" y="4"/>
                  </a:cubicBezTo>
                  <a:cubicBezTo>
                    <a:pt x="49" y="4"/>
                    <a:pt x="49" y="4"/>
                    <a:pt x="49" y="4"/>
                  </a:cubicBezTo>
                  <a:cubicBezTo>
                    <a:pt x="5" y="50"/>
                    <a:pt x="5" y="50"/>
                    <a:pt x="5" y="50"/>
                  </a:cubicBezTo>
                  <a:cubicBezTo>
                    <a:pt x="0" y="55"/>
                    <a:pt x="0" y="64"/>
                    <a:pt x="5" y="69"/>
                  </a:cubicBezTo>
                  <a:cubicBezTo>
                    <a:pt x="50" y="116"/>
                    <a:pt x="50" y="116"/>
                    <a:pt x="50" y="116"/>
                  </a:cubicBezTo>
                  <a:cubicBezTo>
                    <a:pt x="53" y="119"/>
                    <a:pt x="57" y="120"/>
                    <a:pt x="60" y="120"/>
                  </a:cubicBezTo>
                  <a:cubicBezTo>
                    <a:pt x="64" y="120"/>
                    <a:pt x="67" y="119"/>
                    <a:pt x="70" y="116"/>
                  </a:cubicBezTo>
                  <a:cubicBezTo>
                    <a:pt x="114" y="74"/>
                    <a:pt x="114" y="74"/>
                    <a:pt x="114" y="74"/>
                  </a:cubicBezTo>
                  <a:cubicBezTo>
                    <a:pt x="120" y="69"/>
                    <a:pt x="120" y="60"/>
                    <a:pt x="115" y="54"/>
                  </a:cubicBezTo>
                  <a:cubicBezTo>
                    <a:pt x="70" y="5"/>
                    <a:pt x="70" y="5"/>
                    <a:pt x="70" y="5"/>
                  </a:cubicBezTo>
                  <a:cubicBezTo>
                    <a:pt x="67" y="2"/>
                    <a:pt x="63" y="0"/>
                    <a:pt x="59"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6" name="任意多边形: 形状 35">
              <a:extLst>
                <a:ext uri="{FF2B5EF4-FFF2-40B4-BE49-F238E27FC236}">
                  <a16:creationId xmlns:a16="http://schemas.microsoft.com/office/drawing/2014/main" id="{D3CB93D7-8CD9-45F6-B0B5-B35FCC556700}"/>
                </a:ext>
              </a:extLst>
            </p:cNvPr>
            <p:cNvSpPr>
              <a:spLocks/>
            </p:cNvSpPr>
            <p:nvPr/>
          </p:nvSpPr>
          <p:spPr bwMode="auto">
            <a:xfrm>
              <a:off x="20644472" y="6456387"/>
              <a:ext cx="160440" cy="158422"/>
            </a:xfrm>
            <a:custGeom>
              <a:avLst/>
              <a:gdLst>
                <a:gd name="T0" fmla="*/ 59 w 121"/>
                <a:gd name="T1" fmla="*/ 0 h 120"/>
                <a:gd name="T2" fmla="*/ 50 w 121"/>
                <a:gd name="T3" fmla="*/ 4 h 120"/>
                <a:gd name="T4" fmla="*/ 49 w 121"/>
                <a:gd name="T5" fmla="*/ 5 h 120"/>
                <a:gd name="T6" fmla="*/ 5 w 121"/>
                <a:gd name="T7" fmla="*/ 50 h 120"/>
                <a:gd name="T8" fmla="*/ 5 w 121"/>
                <a:gd name="T9" fmla="*/ 70 h 120"/>
                <a:gd name="T10" fmla="*/ 50 w 121"/>
                <a:gd name="T11" fmla="*/ 116 h 120"/>
                <a:gd name="T12" fmla="*/ 60 w 121"/>
                <a:gd name="T13" fmla="*/ 120 h 120"/>
                <a:gd name="T14" fmla="*/ 70 w 121"/>
                <a:gd name="T15" fmla="*/ 116 h 120"/>
                <a:gd name="T16" fmla="*/ 115 w 121"/>
                <a:gd name="T17" fmla="*/ 74 h 120"/>
                <a:gd name="T18" fmla="*/ 115 w 121"/>
                <a:gd name="T19" fmla="*/ 55 h 120"/>
                <a:gd name="T20" fmla="*/ 70 w 121"/>
                <a:gd name="T21" fmla="*/ 5 h 120"/>
                <a:gd name="T22" fmla="*/ 59 w 121"/>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0">
                  <a:moveTo>
                    <a:pt x="59" y="0"/>
                  </a:moveTo>
                  <a:cubicBezTo>
                    <a:pt x="56" y="0"/>
                    <a:pt x="53" y="2"/>
                    <a:pt x="50" y="4"/>
                  </a:cubicBezTo>
                  <a:cubicBezTo>
                    <a:pt x="49" y="5"/>
                    <a:pt x="49" y="5"/>
                    <a:pt x="49" y="5"/>
                  </a:cubicBezTo>
                  <a:cubicBezTo>
                    <a:pt x="5" y="50"/>
                    <a:pt x="5" y="50"/>
                    <a:pt x="5" y="50"/>
                  </a:cubicBezTo>
                  <a:cubicBezTo>
                    <a:pt x="0" y="55"/>
                    <a:pt x="0" y="64"/>
                    <a:pt x="5" y="70"/>
                  </a:cubicBezTo>
                  <a:cubicBezTo>
                    <a:pt x="50" y="116"/>
                    <a:pt x="50" y="116"/>
                    <a:pt x="50" y="116"/>
                  </a:cubicBezTo>
                  <a:cubicBezTo>
                    <a:pt x="53" y="119"/>
                    <a:pt x="57" y="120"/>
                    <a:pt x="60" y="120"/>
                  </a:cubicBezTo>
                  <a:cubicBezTo>
                    <a:pt x="64" y="120"/>
                    <a:pt x="67" y="119"/>
                    <a:pt x="70" y="116"/>
                  </a:cubicBezTo>
                  <a:cubicBezTo>
                    <a:pt x="115" y="74"/>
                    <a:pt x="115" y="74"/>
                    <a:pt x="115" y="74"/>
                  </a:cubicBezTo>
                  <a:cubicBezTo>
                    <a:pt x="120" y="69"/>
                    <a:pt x="121" y="60"/>
                    <a:pt x="115" y="55"/>
                  </a:cubicBezTo>
                  <a:cubicBezTo>
                    <a:pt x="70" y="5"/>
                    <a:pt x="70" y="5"/>
                    <a:pt x="70" y="5"/>
                  </a:cubicBezTo>
                  <a:cubicBezTo>
                    <a:pt x="67" y="2"/>
                    <a:pt x="63" y="0"/>
                    <a:pt x="59"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7" name="任意多边形: 形状 36">
              <a:extLst>
                <a:ext uri="{FF2B5EF4-FFF2-40B4-BE49-F238E27FC236}">
                  <a16:creationId xmlns:a16="http://schemas.microsoft.com/office/drawing/2014/main" id="{76E4F612-BD89-4CD2-B596-9565A1F78832}"/>
                </a:ext>
              </a:extLst>
            </p:cNvPr>
            <p:cNvSpPr>
              <a:spLocks/>
            </p:cNvSpPr>
            <p:nvPr/>
          </p:nvSpPr>
          <p:spPr bwMode="auto">
            <a:xfrm>
              <a:off x="20757487" y="6568392"/>
              <a:ext cx="166494" cy="166494"/>
            </a:xfrm>
            <a:custGeom>
              <a:avLst/>
              <a:gdLst>
                <a:gd name="T0" fmla="*/ 63 w 126"/>
                <a:gd name="T1" fmla="*/ 0 h 126"/>
                <a:gd name="T2" fmla="*/ 58 w 126"/>
                <a:gd name="T3" fmla="*/ 2 h 126"/>
                <a:gd name="T4" fmla="*/ 58 w 126"/>
                <a:gd name="T5" fmla="*/ 2 h 126"/>
                <a:gd name="T6" fmla="*/ 3 w 126"/>
                <a:gd name="T7" fmla="*/ 58 h 126"/>
                <a:gd name="T8" fmla="*/ 3 w 126"/>
                <a:gd name="T9" fmla="*/ 67 h 126"/>
                <a:gd name="T10" fmla="*/ 58 w 126"/>
                <a:gd name="T11" fmla="*/ 124 h 126"/>
                <a:gd name="T12" fmla="*/ 63 w 126"/>
                <a:gd name="T13" fmla="*/ 126 h 126"/>
                <a:gd name="T14" fmla="*/ 68 w 126"/>
                <a:gd name="T15" fmla="*/ 124 h 126"/>
                <a:gd name="T16" fmla="*/ 123 w 126"/>
                <a:gd name="T17" fmla="*/ 72 h 126"/>
                <a:gd name="T18" fmla="*/ 123 w 126"/>
                <a:gd name="T19" fmla="*/ 63 h 126"/>
                <a:gd name="T20" fmla="*/ 68 w 126"/>
                <a:gd name="T21" fmla="*/ 2 h 126"/>
                <a:gd name="T22" fmla="*/ 63 w 126"/>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 h="126">
                  <a:moveTo>
                    <a:pt x="63" y="0"/>
                  </a:moveTo>
                  <a:cubicBezTo>
                    <a:pt x="61" y="0"/>
                    <a:pt x="60" y="1"/>
                    <a:pt x="58" y="2"/>
                  </a:cubicBezTo>
                  <a:cubicBezTo>
                    <a:pt x="58" y="2"/>
                    <a:pt x="58" y="2"/>
                    <a:pt x="58" y="2"/>
                  </a:cubicBezTo>
                  <a:cubicBezTo>
                    <a:pt x="3" y="58"/>
                    <a:pt x="3" y="58"/>
                    <a:pt x="3" y="58"/>
                  </a:cubicBezTo>
                  <a:cubicBezTo>
                    <a:pt x="0" y="60"/>
                    <a:pt x="0" y="65"/>
                    <a:pt x="3" y="67"/>
                  </a:cubicBezTo>
                  <a:cubicBezTo>
                    <a:pt x="58" y="124"/>
                    <a:pt x="58" y="124"/>
                    <a:pt x="58" y="124"/>
                  </a:cubicBezTo>
                  <a:cubicBezTo>
                    <a:pt x="60" y="125"/>
                    <a:pt x="61" y="126"/>
                    <a:pt x="63" y="126"/>
                  </a:cubicBezTo>
                  <a:cubicBezTo>
                    <a:pt x="65" y="126"/>
                    <a:pt x="66" y="125"/>
                    <a:pt x="68" y="124"/>
                  </a:cubicBezTo>
                  <a:cubicBezTo>
                    <a:pt x="123" y="72"/>
                    <a:pt x="123" y="72"/>
                    <a:pt x="123" y="72"/>
                  </a:cubicBezTo>
                  <a:cubicBezTo>
                    <a:pt x="125" y="70"/>
                    <a:pt x="126" y="65"/>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8" name="任意多边形: 形状 37">
              <a:extLst>
                <a:ext uri="{FF2B5EF4-FFF2-40B4-BE49-F238E27FC236}">
                  <a16:creationId xmlns:a16="http://schemas.microsoft.com/office/drawing/2014/main" id="{C48EC9E5-4FDF-4521-B393-84F0B14F662C}"/>
                </a:ext>
              </a:extLst>
            </p:cNvPr>
            <p:cNvSpPr>
              <a:spLocks/>
            </p:cNvSpPr>
            <p:nvPr/>
          </p:nvSpPr>
          <p:spPr bwMode="auto">
            <a:xfrm>
              <a:off x="20874537" y="6685442"/>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9" name="任意多边形: 形状 38">
              <a:extLst>
                <a:ext uri="{FF2B5EF4-FFF2-40B4-BE49-F238E27FC236}">
                  <a16:creationId xmlns:a16="http://schemas.microsoft.com/office/drawing/2014/main" id="{8B8A5BE5-655D-477B-B599-F558F64666FA}"/>
                </a:ext>
              </a:extLst>
            </p:cNvPr>
            <p:cNvSpPr>
              <a:spLocks/>
            </p:cNvSpPr>
            <p:nvPr/>
          </p:nvSpPr>
          <p:spPr bwMode="auto">
            <a:xfrm>
              <a:off x="20977461" y="6788366"/>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3"/>
                    <a:pt x="67" y="3"/>
                    <a:pt x="67" y="3"/>
                  </a:cubicBezTo>
                  <a:cubicBezTo>
                    <a:pt x="65"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0" name="任意多边形: 形状 39">
              <a:extLst>
                <a:ext uri="{FF2B5EF4-FFF2-40B4-BE49-F238E27FC236}">
                  <a16:creationId xmlns:a16="http://schemas.microsoft.com/office/drawing/2014/main" id="{CA5E2734-11DE-4CB9-8678-A87F2DE9563A}"/>
                </a:ext>
              </a:extLst>
            </p:cNvPr>
            <p:cNvSpPr>
              <a:spLocks/>
            </p:cNvSpPr>
            <p:nvPr/>
          </p:nvSpPr>
          <p:spPr bwMode="auto">
            <a:xfrm>
              <a:off x="21092493" y="6902389"/>
              <a:ext cx="165485" cy="166494"/>
            </a:xfrm>
            <a:custGeom>
              <a:avLst/>
              <a:gdLst>
                <a:gd name="T0" fmla="*/ 62 w 125"/>
                <a:gd name="T1" fmla="*/ 0 h 126"/>
                <a:gd name="T2" fmla="*/ 58 w 125"/>
                <a:gd name="T3" fmla="*/ 2 h 126"/>
                <a:gd name="T4" fmla="*/ 58 w 125"/>
                <a:gd name="T5" fmla="*/ 3 h 126"/>
                <a:gd name="T6" fmla="*/ 2 w 125"/>
                <a:gd name="T7" fmla="*/ 58 h 126"/>
                <a:gd name="T8" fmla="*/ 2 w 125"/>
                <a:gd name="T9" fmla="*/ 68 h 126"/>
                <a:gd name="T10" fmla="*/ 58 w 125"/>
                <a:gd name="T11" fmla="*/ 124 h 126"/>
                <a:gd name="T12" fmla="*/ 63 w 125"/>
                <a:gd name="T13" fmla="*/ 126 h 126"/>
                <a:gd name="T14" fmla="*/ 67 w 125"/>
                <a:gd name="T15" fmla="*/ 124 h 126"/>
                <a:gd name="T16" fmla="*/ 122 w 125"/>
                <a:gd name="T17" fmla="*/ 72 h 126"/>
                <a:gd name="T18" fmla="*/ 123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1"/>
                    <a:pt x="58" y="2"/>
                  </a:cubicBezTo>
                  <a:cubicBezTo>
                    <a:pt x="58" y="3"/>
                    <a:pt x="58" y="3"/>
                    <a:pt x="58" y="3"/>
                  </a:cubicBezTo>
                  <a:cubicBezTo>
                    <a:pt x="2" y="58"/>
                    <a:pt x="2" y="58"/>
                    <a:pt x="2" y="58"/>
                  </a:cubicBezTo>
                  <a:cubicBezTo>
                    <a:pt x="0" y="61"/>
                    <a:pt x="0" y="65"/>
                    <a:pt x="2" y="68"/>
                  </a:cubicBezTo>
                  <a:cubicBezTo>
                    <a:pt x="58" y="124"/>
                    <a:pt x="58" y="124"/>
                    <a:pt x="58" y="124"/>
                  </a:cubicBezTo>
                  <a:cubicBezTo>
                    <a:pt x="59" y="126"/>
                    <a:pt x="61" y="126"/>
                    <a:pt x="63" y="126"/>
                  </a:cubicBezTo>
                  <a:cubicBezTo>
                    <a:pt x="64" y="126"/>
                    <a:pt x="66" y="126"/>
                    <a:pt x="67" y="124"/>
                  </a:cubicBezTo>
                  <a:cubicBezTo>
                    <a:pt x="122" y="72"/>
                    <a:pt x="122" y="72"/>
                    <a:pt x="122" y="72"/>
                  </a:cubicBezTo>
                  <a:cubicBezTo>
                    <a:pt x="125" y="70"/>
                    <a:pt x="125" y="66"/>
                    <a:pt x="123"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1" name="任意多边形: 形状 40">
              <a:extLst>
                <a:ext uri="{FF2B5EF4-FFF2-40B4-BE49-F238E27FC236}">
                  <a16:creationId xmlns:a16="http://schemas.microsoft.com/office/drawing/2014/main" id="{A53B06AF-B81C-4F9C-ADF4-59E0442D0D0A}"/>
                </a:ext>
              </a:extLst>
            </p:cNvPr>
            <p:cNvSpPr>
              <a:spLocks/>
            </p:cNvSpPr>
            <p:nvPr/>
          </p:nvSpPr>
          <p:spPr bwMode="auto">
            <a:xfrm>
              <a:off x="21205507" y="7015403"/>
              <a:ext cx="164476"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8" y="1"/>
                    <a:pt x="57" y="2"/>
                  </a:cubicBezTo>
                  <a:cubicBezTo>
                    <a:pt x="57" y="2"/>
                    <a:pt x="57" y="2"/>
                    <a:pt x="57" y="2"/>
                  </a:cubicBezTo>
                  <a:cubicBezTo>
                    <a:pt x="2" y="58"/>
                    <a:pt x="2" y="58"/>
                    <a:pt x="2" y="58"/>
                  </a:cubicBezTo>
                  <a:cubicBezTo>
                    <a:pt x="0" y="60"/>
                    <a:pt x="0" y="65"/>
                    <a:pt x="2" y="67"/>
                  </a:cubicBezTo>
                  <a:cubicBezTo>
                    <a:pt x="58" y="124"/>
                    <a:pt x="58" y="124"/>
                    <a:pt x="58" y="124"/>
                  </a:cubicBezTo>
                  <a:cubicBezTo>
                    <a:pt x="59" y="125"/>
                    <a:pt x="61" y="126"/>
                    <a:pt x="62" y="126"/>
                  </a:cubicBezTo>
                  <a:cubicBezTo>
                    <a:pt x="64" y="126"/>
                    <a:pt x="66" y="125"/>
                    <a:pt x="67" y="124"/>
                  </a:cubicBezTo>
                  <a:cubicBezTo>
                    <a:pt x="122" y="72"/>
                    <a:pt x="122" y="72"/>
                    <a:pt x="122" y="72"/>
                  </a:cubicBezTo>
                  <a:cubicBezTo>
                    <a:pt x="125" y="70"/>
                    <a:pt x="125" y="65"/>
                    <a:pt x="122" y="63"/>
                  </a:cubicBezTo>
                  <a:cubicBezTo>
                    <a:pt x="67" y="2"/>
                    <a:pt x="67" y="2"/>
                    <a:pt x="67" y="2"/>
                  </a:cubicBezTo>
                  <a:cubicBezTo>
                    <a:pt x="65"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2" name="任意多边形: 形状 41">
              <a:extLst>
                <a:ext uri="{FF2B5EF4-FFF2-40B4-BE49-F238E27FC236}">
                  <a16:creationId xmlns:a16="http://schemas.microsoft.com/office/drawing/2014/main" id="{CBC524C6-6488-43FA-A1AA-C592DC8B1FAF}"/>
                </a:ext>
              </a:extLst>
            </p:cNvPr>
            <p:cNvSpPr>
              <a:spLocks/>
            </p:cNvSpPr>
            <p:nvPr/>
          </p:nvSpPr>
          <p:spPr bwMode="auto">
            <a:xfrm>
              <a:off x="21316503" y="7127408"/>
              <a:ext cx="164476"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3" name="任意多边形: 形状 42">
              <a:extLst>
                <a:ext uri="{FF2B5EF4-FFF2-40B4-BE49-F238E27FC236}">
                  <a16:creationId xmlns:a16="http://schemas.microsoft.com/office/drawing/2014/main" id="{D1E94EEF-C9AC-4716-A6F6-C34C7C75E72E}"/>
                </a:ext>
              </a:extLst>
            </p:cNvPr>
            <p:cNvSpPr>
              <a:spLocks/>
            </p:cNvSpPr>
            <p:nvPr/>
          </p:nvSpPr>
          <p:spPr bwMode="auto">
            <a:xfrm>
              <a:off x="21428508" y="7238405"/>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4" name="任意多边形: 形状 43">
              <a:extLst>
                <a:ext uri="{FF2B5EF4-FFF2-40B4-BE49-F238E27FC236}">
                  <a16:creationId xmlns:a16="http://schemas.microsoft.com/office/drawing/2014/main" id="{AD636B2C-904A-42DD-92C3-D1D74AB9DF4A}"/>
                </a:ext>
              </a:extLst>
            </p:cNvPr>
            <p:cNvSpPr>
              <a:spLocks/>
            </p:cNvSpPr>
            <p:nvPr/>
          </p:nvSpPr>
          <p:spPr bwMode="auto">
            <a:xfrm>
              <a:off x="20080410" y="6107254"/>
              <a:ext cx="160440" cy="156404"/>
            </a:xfrm>
            <a:custGeom>
              <a:avLst/>
              <a:gdLst>
                <a:gd name="T0" fmla="*/ 60 w 121"/>
                <a:gd name="T1" fmla="*/ 0 h 119"/>
                <a:gd name="T2" fmla="*/ 50 w 121"/>
                <a:gd name="T3" fmla="*/ 3 h 119"/>
                <a:gd name="T4" fmla="*/ 50 w 121"/>
                <a:gd name="T5" fmla="*/ 4 h 119"/>
                <a:gd name="T6" fmla="*/ 5 w 121"/>
                <a:gd name="T7" fmla="*/ 49 h 119"/>
                <a:gd name="T8" fmla="*/ 5 w 121"/>
                <a:gd name="T9" fmla="*/ 69 h 119"/>
                <a:gd name="T10" fmla="*/ 5 w 121"/>
                <a:gd name="T11" fmla="*/ 69 h 119"/>
                <a:gd name="T12" fmla="*/ 50 w 121"/>
                <a:gd name="T13" fmla="*/ 115 h 119"/>
                <a:gd name="T14" fmla="*/ 61 w 121"/>
                <a:gd name="T15" fmla="*/ 119 h 119"/>
                <a:gd name="T16" fmla="*/ 70 w 121"/>
                <a:gd name="T17" fmla="*/ 115 h 119"/>
                <a:gd name="T18" fmla="*/ 70 w 121"/>
                <a:gd name="T19" fmla="*/ 115 h 119"/>
                <a:gd name="T20" fmla="*/ 115 w 121"/>
                <a:gd name="T21" fmla="*/ 74 h 119"/>
                <a:gd name="T22" fmla="*/ 115 w 121"/>
                <a:gd name="T23" fmla="*/ 54 h 119"/>
                <a:gd name="T24" fmla="*/ 70 w 121"/>
                <a:gd name="T25" fmla="*/ 4 h 119"/>
                <a:gd name="T26" fmla="*/ 60 w 121"/>
                <a:gd name="T2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19">
                  <a:moveTo>
                    <a:pt x="60" y="0"/>
                  </a:moveTo>
                  <a:cubicBezTo>
                    <a:pt x="56" y="0"/>
                    <a:pt x="53" y="1"/>
                    <a:pt x="50" y="3"/>
                  </a:cubicBezTo>
                  <a:cubicBezTo>
                    <a:pt x="50" y="4"/>
                    <a:pt x="50" y="4"/>
                    <a:pt x="50" y="4"/>
                  </a:cubicBezTo>
                  <a:cubicBezTo>
                    <a:pt x="5" y="49"/>
                    <a:pt x="5" y="49"/>
                    <a:pt x="5" y="49"/>
                  </a:cubicBezTo>
                  <a:cubicBezTo>
                    <a:pt x="0" y="54"/>
                    <a:pt x="0" y="63"/>
                    <a:pt x="5" y="69"/>
                  </a:cubicBezTo>
                  <a:cubicBezTo>
                    <a:pt x="5" y="69"/>
                    <a:pt x="5" y="69"/>
                    <a:pt x="5" y="69"/>
                  </a:cubicBezTo>
                  <a:cubicBezTo>
                    <a:pt x="50" y="115"/>
                    <a:pt x="50" y="115"/>
                    <a:pt x="50" y="115"/>
                  </a:cubicBezTo>
                  <a:cubicBezTo>
                    <a:pt x="53" y="118"/>
                    <a:pt x="57" y="119"/>
                    <a:pt x="61" y="119"/>
                  </a:cubicBezTo>
                  <a:cubicBezTo>
                    <a:pt x="64" y="119"/>
                    <a:pt x="68" y="118"/>
                    <a:pt x="70" y="115"/>
                  </a:cubicBezTo>
                  <a:cubicBezTo>
                    <a:pt x="70" y="115"/>
                    <a:pt x="70" y="115"/>
                    <a:pt x="70" y="115"/>
                  </a:cubicBezTo>
                  <a:cubicBezTo>
                    <a:pt x="115" y="74"/>
                    <a:pt x="115" y="74"/>
                    <a:pt x="115" y="74"/>
                  </a:cubicBezTo>
                  <a:cubicBezTo>
                    <a:pt x="120" y="68"/>
                    <a:pt x="121"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 name="任意多边形: 形状 44">
              <a:extLst>
                <a:ext uri="{FF2B5EF4-FFF2-40B4-BE49-F238E27FC236}">
                  <a16:creationId xmlns:a16="http://schemas.microsoft.com/office/drawing/2014/main" id="{B9D1CC16-EA36-4209-A899-A8EF440F1CBD}"/>
                </a:ext>
              </a:extLst>
            </p:cNvPr>
            <p:cNvSpPr>
              <a:spLocks/>
            </p:cNvSpPr>
            <p:nvPr/>
          </p:nvSpPr>
          <p:spPr bwMode="auto">
            <a:xfrm>
              <a:off x="19848328" y="6339336"/>
              <a:ext cx="158422" cy="157413"/>
            </a:xfrm>
            <a:custGeom>
              <a:avLst/>
              <a:gdLst>
                <a:gd name="T0" fmla="*/ 60 w 120"/>
                <a:gd name="T1" fmla="*/ 0 h 119"/>
                <a:gd name="T2" fmla="*/ 50 w 120"/>
                <a:gd name="T3" fmla="*/ 3 h 119"/>
                <a:gd name="T4" fmla="*/ 50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114 w 120"/>
                <a:gd name="T17" fmla="*/ 73 h 119"/>
                <a:gd name="T18" fmla="*/ 115 w 120"/>
                <a:gd name="T19" fmla="*/ 53 h 119"/>
                <a:gd name="T20" fmla="*/ 70 w 120"/>
                <a:gd name="T21" fmla="*/ 4 h 119"/>
                <a:gd name="T22" fmla="*/ 60 w 120"/>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19">
                  <a:moveTo>
                    <a:pt x="60" y="0"/>
                  </a:moveTo>
                  <a:cubicBezTo>
                    <a:pt x="56" y="0"/>
                    <a:pt x="53" y="1"/>
                    <a:pt x="50" y="3"/>
                  </a:cubicBezTo>
                  <a:cubicBezTo>
                    <a:pt x="50" y="4"/>
                    <a:pt x="50" y="4"/>
                    <a:pt x="50" y="4"/>
                  </a:cubicBezTo>
                  <a:cubicBezTo>
                    <a:pt x="5" y="49"/>
                    <a:pt x="5" y="49"/>
                    <a:pt x="5" y="49"/>
                  </a:cubicBezTo>
                  <a:cubicBezTo>
                    <a:pt x="0" y="54"/>
                    <a:pt x="0" y="63"/>
                    <a:pt x="5" y="69"/>
                  </a:cubicBezTo>
                  <a:cubicBezTo>
                    <a:pt x="50" y="115"/>
                    <a:pt x="50" y="115"/>
                    <a:pt x="50" y="115"/>
                  </a:cubicBezTo>
                  <a:cubicBezTo>
                    <a:pt x="53" y="117"/>
                    <a:pt x="57" y="119"/>
                    <a:pt x="60" y="119"/>
                  </a:cubicBezTo>
                  <a:cubicBezTo>
                    <a:pt x="64" y="119"/>
                    <a:pt x="67" y="118"/>
                    <a:pt x="70" y="115"/>
                  </a:cubicBezTo>
                  <a:cubicBezTo>
                    <a:pt x="114" y="73"/>
                    <a:pt x="114" y="73"/>
                    <a:pt x="114" y="73"/>
                  </a:cubicBezTo>
                  <a:cubicBezTo>
                    <a:pt x="120" y="68"/>
                    <a:pt x="120" y="59"/>
                    <a:pt x="115" y="53"/>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 name="任意多边形: 形状 45">
              <a:extLst>
                <a:ext uri="{FF2B5EF4-FFF2-40B4-BE49-F238E27FC236}">
                  <a16:creationId xmlns:a16="http://schemas.microsoft.com/office/drawing/2014/main" id="{DD28F802-90B6-4FE3-8FDA-BC382E79BF84}"/>
                </a:ext>
              </a:extLst>
            </p:cNvPr>
            <p:cNvSpPr>
              <a:spLocks/>
            </p:cNvSpPr>
            <p:nvPr/>
          </p:nvSpPr>
          <p:spPr bwMode="auto">
            <a:xfrm>
              <a:off x="20190397" y="6215222"/>
              <a:ext cx="159431" cy="158422"/>
            </a:xfrm>
            <a:custGeom>
              <a:avLst/>
              <a:gdLst>
                <a:gd name="T0" fmla="*/ 60 w 121"/>
                <a:gd name="T1" fmla="*/ 0 h 120"/>
                <a:gd name="T2" fmla="*/ 50 w 121"/>
                <a:gd name="T3" fmla="*/ 4 h 120"/>
                <a:gd name="T4" fmla="*/ 50 w 121"/>
                <a:gd name="T5" fmla="*/ 5 h 120"/>
                <a:gd name="T6" fmla="*/ 5 w 121"/>
                <a:gd name="T7" fmla="*/ 50 h 120"/>
                <a:gd name="T8" fmla="*/ 5 w 121"/>
                <a:gd name="T9" fmla="*/ 70 h 120"/>
                <a:gd name="T10" fmla="*/ 5 w 121"/>
                <a:gd name="T11" fmla="*/ 70 h 120"/>
                <a:gd name="T12" fmla="*/ 50 w 121"/>
                <a:gd name="T13" fmla="*/ 116 h 120"/>
                <a:gd name="T14" fmla="*/ 61 w 121"/>
                <a:gd name="T15" fmla="*/ 120 h 120"/>
                <a:gd name="T16" fmla="*/ 70 w 121"/>
                <a:gd name="T17" fmla="*/ 116 h 120"/>
                <a:gd name="T18" fmla="*/ 115 w 121"/>
                <a:gd name="T19" fmla="*/ 74 h 120"/>
                <a:gd name="T20" fmla="*/ 115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6" y="0"/>
                    <a:pt x="53" y="2"/>
                    <a:pt x="50" y="4"/>
                  </a:cubicBezTo>
                  <a:cubicBezTo>
                    <a:pt x="50" y="5"/>
                    <a:pt x="50" y="5"/>
                    <a:pt x="50" y="5"/>
                  </a:cubicBezTo>
                  <a:cubicBezTo>
                    <a:pt x="5" y="50"/>
                    <a:pt x="5" y="50"/>
                    <a:pt x="5" y="50"/>
                  </a:cubicBezTo>
                  <a:cubicBezTo>
                    <a:pt x="0" y="55"/>
                    <a:pt x="0" y="64"/>
                    <a:pt x="5" y="70"/>
                  </a:cubicBezTo>
                  <a:cubicBezTo>
                    <a:pt x="5" y="70"/>
                    <a:pt x="5" y="70"/>
                    <a:pt x="5" y="70"/>
                  </a:cubicBezTo>
                  <a:cubicBezTo>
                    <a:pt x="50" y="116"/>
                    <a:pt x="50" y="116"/>
                    <a:pt x="50" y="116"/>
                  </a:cubicBezTo>
                  <a:cubicBezTo>
                    <a:pt x="53" y="119"/>
                    <a:pt x="57" y="120"/>
                    <a:pt x="61" y="120"/>
                  </a:cubicBezTo>
                  <a:cubicBezTo>
                    <a:pt x="64" y="120"/>
                    <a:pt x="68" y="119"/>
                    <a:pt x="70" y="116"/>
                  </a:cubicBezTo>
                  <a:cubicBezTo>
                    <a:pt x="115" y="74"/>
                    <a:pt x="115" y="74"/>
                    <a:pt x="115" y="74"/>
                  </a:cubicBezTo>
                  <a:cubicBezTo>
                    <a:pt x="120" y="69"/>
                    <a:pt x="121" y="60"/>
                    <a:pt x="115" y="54"/>
                  </a:cubicBezTo>
                  <a:cubicBezTo>
                    <a:pt x="70" y="5"/>
                    <a:pt x="70" y="5"/>
                    <a:pt x="70" y="5"/>
                  </a:cubicBezTo>
                  <a:cubicBezTo>
                    <a:pt x="67"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 name="任意多边形: 形状 46">
              <a:extLst>
                <a:ext uri="{FF2B5EF4-FFF2-40B4-BE49-F238E27FC236}">
                  <a16:creationId xmlns:a16="http://schemas.microsoft.com/office/drawing/2014/main" id="{68C512C1-7C64-48DD-AA07-482124EF8FD1}"/>
                </a:ext>
              </a:extLst>
            </p:cNvPr>
            <p:cNvSpPr>
              <a:spLocks/>
            </p:cNvSpPr>
            <p:nvPr/>
          </p:nvSpPr>
          <p:spPr bwMode="auto">
            <a:xfrm>
              <a:off x="20305430" y="6330255"/>
              <a:ext cx="159431" cy="158422"/>
            </a:xfrm>
            <a:custGeom>
              <a:avLst/>
              <a:gdLst>
                <a:gd name="T0" fmla="*/ 60 w 121"/>
                <a:gd name="T1" fmla="*/ 0 h 120"/>
                <a:gd name="T2" fmla="*/ 50 w 121"/>
                <a:gd name="T3" fmla="*/ 4 h 120"/>
                <a:gd name="T4" fmla="*/ 50 w 121"/>
                <a:gd name="T5" fmla="*/ 5 h 120"/>
                <a:gd name="T6" fmla="*/ 5 w 121"/>
                <a:gd name="T7" fmla="*/ 50 h 120"/>
                <a:gd name="T8" fmla="*/ 5 w 121"/>
                <a:gd name="T9" fmla="*/ 70 h 120"/>
                <a:gd name="T10" fmla="*/ 50 w 121"/>
                <a:gd name="T11" fmla="*/ 116 h 120"/>
                <a:gd name="T12" fmla="*/ 61 w 121"/>
                <a:gd name="T13" fmla="*/ 120 h 120"/>
                <a:gd name="T14" fmla="*/ 70 w 121"/>
                <a:gd name="T15" fmla="*/ 116 h 120"/>
                <a:gd name="T16" fmla="*/ 70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2"/>
                    <a:pt x="50" y="4"/>
                  </a:cubicBezTo>
                  <a:cubicBezTo>
                    <a:pt x="50" y="5"/>
                    <a:pt x="50" y="5"/>
                    <a:pt x="50" y="5"/>
                  </a:cubicBezTo>
                  <a:cubicBezTo>
                    <a:pt x="5" y="50"/>
                    <a:pt x="5" y="50"/>
                    <a:pt x="5" y="50"/>
                  </a:cubicBezTo>
                  <a:cubicBezTo>
                    <a:pt x="0" y="55"/>
                    <a:pt x="0" y="64"/>
                    <a:pt x="5" y="70"/>
                  </a:cubicBezTo>
                  <a:cubicBezTo>
                    <a:pt x="50" y="116"/>
                    <a:pt x="50" y="116"/>
                    <a:pt x="50" y="116"/>
                  </a:cubicBezTo>
                  <a:cubicBezTo>
                    <a:pt x="53" y="119"/>
                    <a:pt x="57" y="120"/>
                    <a:pt x="61" y="120"/>
                  </a:cubicBezTo>
                  <a:cubicBezTo>
                    <a:pt x="64" y="120"/>
                    <a:pt x="68" y="119"/>
                    <a:pt x="70" y="116"/>
                  </a:cubicBezTo>
                  <a:cubicBezTo>
                    <a:pt x="70" y="116"/>
                    <a:pt x="70" y="116"/>
                    <a:pt x="70" y="116"/>
                  </a:cubicBezTo>
                  <a:cubicBezTo>
                    <a:pt x="115" y="74"/>
                    <a:pt x="115" y="74"/>
                    <a:pt x="115" y="74"/>
                  </a:cubicBezTo>
                  <a:cubicBezTo>
                    <a:pt x="120"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 name="任意多边形: 形状 47">
              <a:extLst>
                <a:ext uri="{FF2B5EF4-FFF2-40B4-BE49-F238E27FC236}">
                  <a16:creationId xmlns:a16="http://schemas.microsoft.com/office/drawing/2014/main" id="{53CB8955-B99B-44DD-BD7C-13154CD0C8A0}"/>
                </a:ext>
              </a:extLst>
            </p:cNvPr>
            <p:cNvSpPr>
              <a:spLocks/>
            </p:cNvSpPr>
            <p:nvPr/>
          </p:nvSpPr>
          <p:spPr bwMode="auto">
            <a:xfrm>
              <a:off x="20421471" y="6447305"/>
              <a:ext cx="159431" cy="157413"/>
            </a:xfrm>
            <a:custGeom>
              <a:avLst/>
              <a:gdLst>
                <a:gd name="T0" fmla="*/ 60 w 121"/>
                <a:gd name="T1" fmla="*/ 0 h 119"/>
                <a:gd name="T2" fmla="*/ 50 w 121"/>
                <a:gd name="T3" fmla="*/ 4 h 119"/>
                <a:gd name="T4" fmla="*/ 50 w 121"/>
                <a:gd name="T5" fmla="*/ 4 h 119"/>
                <a:gd name="T6" fmla="*/ 5 w 121"/>
                <a:gd name="T7" fmla="*/ 49 h 119"/>
                <a:gd name="T8" fmla="*/ 5 w 121"/>
                <a:gd name="T9" fmla="*/ 69 h 119"/>
                <a:gd name="T10" fmla="*/ 51 w 121"/>
                <a:gd name="T11" fmla="*/ 115 h 119"/>
                <a:gd name="T12" fmla="*/ 61 w 121"/>
                <a:gd name="T13" fmla="*/ 119 h 119"/>
                <a:gd name="T14" fmla="*/ 70 w 121"/>
                <a:gd name="T15" fmla="*/ 115 h 119"/>
                <a:gd name="T16" fmla="*/ 115 w 121"/>
                <a:gd name="T17" fmla="*/ 74 h 119"/>
                <a:gd name="T18" fmla="*/ 115 w 121"/>
                <a:gd name="T19" fmla="*/ 54 h 119"/>
                <a:gd name="T20" fmla="*/ 70 w 121"/>
                <a:gd name="T21" fmla="*/ 5 h 119"/>
                <a:gd name="T22" fmla="*/ 60 w 12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19">
                  <a:moveTo>
                    <a:pt x="60" y="0"/>
                  </a:moveTo>
                  <a:cubicBezTo>
                    <a:pt x="56" y="0"/>
                    <a:pt x="53" y="1"/>
                    <a:pt x="50" y="4"/>
                  </a:cubicBezTo>
                  <a:cubicBezTo>
                    <a:pt x="50" y="4"/>
                    <a:pt x="50" y="4"/>
                    <a:pt x="50" y="4"/>
                  </a:cubicBezTo>
                  <a:cubicBezTo>
                    <a:pt x="5" y="49"/>
                    <a:pt x="5" y="49"/>
                    <a:pt x="5" y="49"/>
                  </a:cubicBezTo>
                  <a:cubicBezTo>
                    <a:pt x="0" y="54"/>
                    <a:pt x="0" y="63"/>
                    <a:pt x="5" y="69"/>
                  </a:cubicBezTo>
                  <a:cubicBezTo>
                    <a:pt x="51" y="115"/>
                    <a:pt x="51" y="115"/>
                    <a:pt x="51" y="115"/>
                  </a:cubicBezTo>
                  <a:cubicBezTo>
                    <a:pt x="53" y="118"/>
                    <a:pt x="57" y="119"/>
                    <a:pt x="61" y="119"/>
                  </a:cubicBezTo>
                  <a:cubicBezTo>
                    <a:pt x="64" y="119"/>
                    <a:pt x="68" y="118"/>
                    <a:pt x="70" y="115"/>
                  </a:cubicBezTo>
                  <a:cubicBezTo>
                    <a:pt x="115" y="74"/>
                    <a:pt x="115" y="74"/>
                    <a:pt x="115" y="74"/>
                  </a:cubicBezTo>
                  <a:cubicBezTo>
                    <a:pt x="120" y="68"/>
                    <a:pt x="121" y="59"/>
                    <a:pt x="115" y="54"/>
                  </a:cubicBezTo>
                  <a:cubicBezTo>
                    <a:pt x="70" y="5"/>
                    <a:pt x="70" y="5"/>
                    <a:pt x="70" y="5"/>
                  </a:cubicBezTo>
                  <a:cubicBezTo>
                    <a:pt x="67"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 name="任意多边形: 形状 48">
              <a:extLst>
                <a:ext uri="{FF2B5EF4-FFF2-40B4-BE49-F238E27FC236}">
                  <a16:creationId xmlns:a16="http://schemas.microsoft.com/office/drawing/2014/main" id="{9C70236F-F6BB-4764-84EA-ECA6EDB02E51}"/>
                </a:ext>
              </a:extLst>
            </p:cNvPr>
            <p:cNvSpPr>
              <a:spLocks/>
            </p:cNvSpPr>
            <p:nvPr/>
          </p:nvSpPr>
          <p:spPr bwMode="auto">
            <a:xfrm>
              <a:off x="19961342" y="6445287"/>
              <a:ext cx="158422" cy="156404"/>
            </a:xfrm>
            <a:custGeom>
              <a:avLst/>
              <a:gdLst>
                <a:gd name="T0" fmla="*/ 60 w 120"/>
                <a:gd name="T1" fmla="*/ 0 h 119"/>
                <a:gd name="T2" fmla="*/ 50 w 120"/>
                <a:gd name="T3" fmla="*/ 3 h 119"/>
                <a:gd name="T4" fmla="*/ 49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70 w 120"/>
                <a:gd name="T17" fmla="*/ 115 h 119"/>
                <a:gd name="T18" fmla="*/ 114 w 120"/>
                <a:gd name="T19" fmla="*/ 74 h 119"/>
                <a:gd name="T20" fmla="*/ 115 w 120"/>
                <a:gd name="T21" fmla="*/ 54 h 119"/>
                <a:gd name="T22" fmla="*/ 70 w 120"/>
                <a:gd name="T23" fmla="*/ 4 h 119"/>
                <a:gd name="T24" fmla="*/ 60 w 12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9">
                  <a:moveTo>
                    <a:pt x="60" y="0"/>
                  </a:moveTo>
                  <a:cubicBezTo>
                    <a:pt x="56" y="0"/>
                    <a:pt x="53" y="1"/>
                    <a:pt x="50" y="3"/>
                  </a:cubicBezTo>
                  <a:cubicBezTo>
                    <a:pt x="49" y="4"/>
                    <a:pt x="49" y="4"/>
                    <a:pt x="49" y="4"/>
                  </a:cubicBezTo>
                  <a:cubicBezTo>
                    <a:pt x="5" y="49"/>
                    <a:pt x="5" y="49"/>
                    <a:pt x="5" y="49"/>
                  </a:cubicBezTo>
                  <a:cubicBezTo>
                    <a:pt x="0" y="54"/>
                    <a:pt x="0" y="63"/>
                    <a:pt x="5" y="69"/>
                  </a:cubicBezTo>
                  <a:cubicBezTo>
                    <a:pt x="50" y="115"/>
                    <a:pt x="50" y="115"/>
                    <a:pt x="50" y="115"/>
                  </a:cubicBezTo>
                  <a:cubicBezTo>
                    <a:pt x="53" y="118"/>
                    <a:pt x="57" y="119"/>
                    <a:pt x="60" y="119"/>
                  </a:cubicBezTo>
                  <a:cubicBezTo>
                    <a:pt x="64" y="119"/>
                    <a:pt x="67" y="118"/>
                    <a:pt x="70" y="115"/>
                  </a:cubicBezTo>
                  <a:cubicBezTo>
                    <a:pt x="70" y="115"/>
                    <a:pt x="70" y="115"/>
                    <a:pt x="70" y="115"/>
                  </a:cubicBezTo>
                  <a:cubicBezTo>
                    <a:pt x="114" y="74"/>
                    <a:pt x="114" y="74"/>
                    <a:pt x="114" y="74"/>
                  </a:cubicBezTo>
                  <a:cubicBezTo>
                    <a:pt x="120" y="68"/>
                    <a:pt x="120"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 name="任意多边形: 形状 49">
              <a:extLst>
                <a:ext uri="{FF2B5EF4-FFF2-40B4-BE49-F238E27FC236}">
                  <a16:creationId xmlns:a16="http://schemas.microsoft.com/office/drawing/2014/main" id="{5BF79EF6-F3EA-40CA-BD1B-FE5A09B7CDA8}"/>
                </a:ext>
              </a:extLst>
            </p:cNvPr>
            <p:cNvSpPr>
              <a:spLocks/>
            </p:cNvSpPr>
            <p:nvPr/>
          </p:nvSpPr>
          <p:spPr bwMode="auto">
            <a:xfrm>
              <a:off x="20076374" y="6559310"/>
              <a:ext cx="160440" cy="158422"/>
            </a:xfrm>
            <a:custGeom>
              <a:avLst/>
              <a:gdLst>
                <a:gd name="T0" fmla="*/ 60 w 121"/>
                <a:gd name="T1" fmla="*/ 0 h 120"/>
                <a:gd name="T2" fmla="*/ 50 w 121"/>
                <a:gd name="T3" fmla="*/ 3 h 120"/>
                <a:gd name="T4" fmla="*/ 49 w 121"/>
                <a:gd name="T5" fmla="*/ 4 h 120"/>
                <a:gd name="T6" fmla="*/ 5 w 121"/>
                <a:gd name="T7" fmla="*/ 49 h 120"/>
                <a:gd name="T8" fmla="*/ 5 w 121"/>
                <a:gd name="T9" fmla="*/ 69 h 120"/>
                <a:gd name="T10" fmla="*/ 5 w 121"/>
                <a:gd name="T11" fmla="*/ 69 h 120"/>
                <a:gd name="T12" fmla="*/ 50 w 121"/>
                <a:gd name="T13" fmla="*/ 115 h 120"/>
                <a:gd name="T14" fmla="*/ 61 w 121"/>
                <a:gd name="T15" fmla="*/ 120 h 120"/>
                <a:gd name="T16" fmla="*/ 70 w 121"/>
                <a:gd name="T17" fmla="*/ 116 h 120"/>
                <a:gd name="T18" fmla="*/ 70 w 121"/>
                <a:gd name="T19" fmla="*/ 116 h 120"/>
                <a:gd name="T20" fmla="*/ 115 w 121"/>
                <a:gd name="T21" fmla="*/ 74 h 120"/>
                <a:gd name="T22" fmla="*/ 115 w 121"/>
                <a:gd name="T23" fmla="*/ 54 h 120"/>
                <a:gd name="T24" fmla="*/ 70 w 121"/>
                <a:gd name="T25" fmla="*/ 4 h 120"/>
                <a:gd name="T26" fmla="*/ 60 w 121"/>
                <a:gd name="T2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20">
                  <a:moveTo>
                    <a:pt x="60" y="0"/>
                  </a:moveTo>
                  <a:cubicBezTo>
                    <a:pt x="56" y="0"/>
                    <a:pt x="53" y="1"/>
                    <a:pt x="50" y="3"/>
                  </a:cubicBezTo>
                  <a:cubicBezTo>
                    <a:pt x="49" y="4"/>
                    <a:pt x="49" y="4"/>
                    <a:pt x="49" y="4"/>
                  </a:cubicBezTo>
                  <a:cubicBezTo>
                    <a:pt x="5" y="49"/>
                    <a:pt x="5" y="49"/>
                    <a:pt x="5" y="49"/>
                  </a:cubicBezTo>
                  <a:cubicBezTo>
                    <a:pt x="0" y="54"/>
                    <a:pt x="0" y="63"/>
                    <a:pt x="5" y="69"/>
                  </a:cubicBezTo>
                  <a:cubicBezTo>
                    <a:pt x="5" y="69"/>
                    <a:pt x="5" y="69"/>
                    <a:pt x="5" y="69"/>
                  </a:cubicBezTo>
                  <a:cubicBezTo>
                    <a:pt x="50" y="115"/>
                    <a:pt x="50" y="115"/>
                    <a:pt x="50" y="115"/>
                  </a:cubicBezTo>
                  <a:cubicBezTo>
                    <a:pt x="53" y="118"/>
                    <a:pt x="57" y="120"/>
                    <a:pt x="61" y="120"/>
                  </a:cubicBezTo>
                  <a:cubicBezTo>
                    <a:pt x="64" y="120"/>
                    <a:pt x="68" y="118"/>
                    <a:pt x="70" y="116"/>
                  </a:cubicBezTo>
                  <a:cubicBezTo>
                    <a:pt x="70" y="116"/>
                    <a:pt x="70" y="116"/>
                    <a:pt x="70" y="116"/>
                  </a:cubicBezTo>
                  <a:cubicBezTo>
                    <a:pt x="115" y="74"/>
                    <a:pt x="115" y="74"/>
                    <a:pt x="115" y="74"/>
                  </a:cubicBezTo>
                  <a:cubicBezTo>
                    <a:pt x="120" y="69"/>
                    <a:pt x="121" y="60"/>
                    <a:pt x="115" y="54"/>
                  </a:cubicBezTo>
                  <a:cubicBezTo>
                    <a:pt x="70" y="4"/>
                    <a:pt x="70" y="4"/>
                    <a:pt x="70" y="4"/>
                  </a:cubicBezTo>
                  <a:cubicBezTo>
                    <a:pt x="67"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1" name="任意多边形: 形状 50">
              <a:extLst>
                <a:ext uri="{FF2B5EF4-FFF2-40B4-BE49-F238E27FC236}">
                  <a16:creationId xmlns:a16="http://schemas.microsoft.com/office/drawing/2014/main" id="{918B25FA-944E-4D94-ACD2-CBF38150A9EA}"/>
                </a:ext>
              </a:extLst>
            </p:cNvPr>
            <p:cNvSpPr>
              <a:spLocks/>
            </p:cNvSpPr>
            <p:nvPr/>
          </p:nvSpPr>
          <p:spPr bwMode="auto">
            <a:xfrm>
              <a:off x="20192416" y="6675352"/>
              <a:ext cx="160440" cy="157413"/>
            </a:xfrm>
            <a:custGeom>
              <a:avLst/>
              <a:gdLst>
                <a:gd name="T0" fmla="*/ 60 w 121"/>
                <a:gd name="T1" fmla="*/ 0 h 119"/>
                <a:gd name="T2" fmla="*/ 50 w 121"/>
                <a:gd name="T3" fmla="*/ 3 h 119"/>
                <a:gd name="T4" fmla="*/ 50 w 121"/>
                <a:gd name="T5" fmla="*/ 4 h 119"/>
                <a:gd name="T6" fmla="*/ 5 w 121"/>
                <a:gd name="T7" fmla="*/ 49 h 119"/>
                <a:gd name="T8" fmla="*/ 5 w 121"/>
                <a:gd name="T9" fmla="*/ 69 h 119"/>
                <a:gd name="T10" fmla="*/ 50 w 121"/>
                <a:gd name="T11" fmla="*/ 115 h 119"/>
                <a:gd name="T12" fmla="*/ 61 w 121"/>
                <a:gd name="T13" fmla="*/ 119 h 119"/>
                <a:gd name="T14" fmla="*/ 70 w 121"/>
                <a:gd name="T15" fmla="*/ 116 h 119"/>
                <a:gd name="T16" fmla="*/ 115 w 121"/>
                <a:gd name="T17" fmla="*/ 74 h 119"/>
                <a:gd name="T18" fmla="*/ 115 w 121"/>
                <a:gd name="T19" fmla="*/ 54 h 119"/>
                <a:gd name="T20" fmla="*/ 70 w 121"/>
                <a:gd name="T21" fmla="*/ 5 h 119"/>
                <a:gd name="T22" fmla="*/ 60 w 12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19">
                  <a:moveTo>
                    <a:pt x="60" y="0"/>
                  </a:moveTo>
                  <a:cubicBezTo>
                    <a:pt x="56" y="0"/>
                    <a:pt x="53" y="1"/>
                    <a:pt x="50" y="3"/>
                  </a:cubicBezTo>
                  <a:cubicBezTo>
                    <a:pt x="50" y="4"/>
                    <a:pt x="50" y="4"/>
                    <a:pt x="50" y="4"/>
                  </a:cubicBezTo>
                  <a:cubicBezTo>
                    <a:pt x="5" y="49"/>
                    <a:pt x="5" y="49"/>
                    <a:pt x="5" y="49"/>
                  </a:cubicBezTo>
                  <a:cubicBezTo>
                    <a:pt x="0" y="55"/>
                    <a:pt x="0" y="63"/>
                    <a:pt x="5" y="69"/>
                  </a:cubicBezTo>
                  <a:cubicBezTo>
                    <a:pt x="50" y="115"/>
                    <a:pt x="50" y="115"/>
                    <a:pt x="50" y="115"/>
                  </a:cubicBezTo>
                  <a:cubicBezTo>
                    <a:pt x="53" y="118"/>
                    <a:pt x="57" y="119"/>
                    <a:pt x="61" y="119"/>
                  </a:cubicBezTo>
                  <a:cubicBezTo>
                    <a:pt x="64" y="119"/>
                    <a:pt x="68" y="118"/>
                    <a:pt x="70" y="116"/>
                  </a:cubicBezTo>
                  <a:cubicBezTo>
                    <a:pt x="115" y="74"/>
                    <a:pt x="115" y="74"/>
                    <a:pt x="115" y="74"/>
                  </a:cubicBezTo>
                  <a:cubicBezTo>
                    <a:pt x="120" y="68"/>
                    <a:pt x="121" y="60"/>
                    <a:pt x="115" y="54"/>
                  </a:cubicBezTo>
                  <a:cubicBezTo>
                    <a:pt x="70" y="5"/>
                    <a:pt x="70" y="5"/>
                    <a:pt x="70" y="5"/>
                  </a:cubicBezTo>
                  <a:cubicBezTo>
                    <a:pt x="68"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2" name="任意多边形: 形状 51">
              <a:extLst>
                <a:ext uri="{FF2B5EF4-FFF2-40B4-BE49-F238E27FC236}">
                  <a16:creationId xmlns:a16="http://schemas.microsoft.com/office/drawing/2014/main" id="{1CFFD7C0-BFDB-45F5-B088-934661BEC38A}"/>
                </a:ext>
              </a:extLst>
            </p:cNvPr>
            <p:cNvSpPr>
              <a:spLocks/>
            </p:cNvSpPr>
            <p:nvPr/>
          </p:nvSpPr>
          <p:spPr bwMode="auto">
            <a:xfrm>
              <a:off x="20537512" y="6563347"/>
              <a:ext cx="160440" cy="157413"/>
            </a:xfrm>
            <a:custGeom>
              <a:avLst/>
              <a:gdLst>
                <a:gd name="T0" fmla="*/ 60 w 121"/>
                <a:gd name="T1" fmla="*/ 0 h 119"/>
                <a:gd name="T2" fmla="*/ 50 w 121"/>
                <a:gd name="T3" fmla="*/ 4 h 119"/>
                <a:gd name="T4" fmla="*/ 50 w 121"/>
                <a:gd name="T5" fmla="*/ 4 h 119"/>
                <a:gd name="T6" fmla="*/ 6 w 121"/>
                <a:gd name="T7" fmla="*/ 49 h 119"/>
                <a:gd name="T8" fmla="*/ 6 w 121"/>
                <a:gd name="T9" fmla="*/ 69 h 119"/>
                <a:gd name="T10" fmla="*/ 51 w 121"/>
                <a:gd name="T11" fmla="*/ 115 h 119"/>
                <a:gd name="T12" fmla="*/ 61 w 121"/>
                <a:gd name="T13" fmla="*/ 119 h 119"/>
                <a:gd name="T14" fmla="*/ 71 w 121"/>
                <a:gd name="T15" fmla="*/ 116 h 119"/>
                <a:gd name="T16" fmla="*/ 71 w 121"/>
                <a:gd name="T17" fmla="*/ 116 h 119"/>
                <a:gd name="T18" fmla="*/ 115 w 121"/>
                <a:gd name="T19" fmla="*/ 74 h 119"/>
                <a:gd name="T20" fmla="*/ 116 w 121"/>
                <a:gd name="T21" fmla="*/ 54 h 119"/>
                <a:gd name="T22" fmla="*/ 116 w 121"/>
                <a:gd name="T23" fmla="*/ 54 h 119"/>
                <a:gd name="T24" fmla="*/ 70 w 121"/>
                <a:gd name="T25" fmla="*/ 5 h 119"/>
                <a:gd name="T26" fmla="*/ 60 w 121"/>
                <a:gd name="T2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19">
                  <a:moveTo>
                    <a:pt x="60" y="0"/>
                  </a:moveTo>
                  <a:cubicBezTo>
                    <a:pt x="57" y="0"/>
                    <a:pt x="53" y="1"/>
                    <a:pt x="50" y="4"/>
                  </a:cubicBezTo>
                  <a:cubicBezTo>
                    <a:pt x="50" y="4"/>
                    <a:pt x="50" y="4"/>
                    <a:pt x="50" y="4"/>
                  </a:cubicBezTo>
                  <a:cubicBezTo>
                    <a:pt x="6" y="49"/>
                    <a:pt x="6" y="49"/>
                    <a:pt x="6" y="49"/>
                  </a:cubicBezTo>
                  <a:cubicBezTo>
                    <a:pt x="0" y="55"/>
                    <a:pt x="0" y="63"/>
                    <a:pt x="6" y="69"/>
                  </a:cubicBezTo>
                  <a:cubicBezTo>
                    <a:pt x="51" y="115"/>
                    <a:pt x="51" y="115"/>
                    <a:pt x="51" y="115"/>
                  </a:cubicBezTo>
                  <a:cubicBezTo>
                    <a:pt x="53" y="118"/>
                    <a:pt x="57" y="119"/>
                    <a:pt x="61" y="119"/>
                  </a:cubicBezTo>
                  <a:cubicBezTo>
                    <a:pt x="64" y="119"/>
                    <a:pt x="68" y="118"/>
                    <a:pt x="71" y="116"/>
                  </a:cubicBezTo>
                  <a:cubicBezTo>
                    <a:pt x="71" y="116"/>
                    <a:pt x="71" y="116"/>
                    <a:pt x="71" y="116"/>
                  </a:cubicBezTo>
                  <a:cubicBezTo>
                    <a:pt x="115" y="74"/>
                    <a:pt x="115" y="74"/>
                    <a:pt x="115" y="74"/>
                  </a:cubicBezTo>
                  <a:cubicBezTo>
                    <a:pt x="121" y="68"/>
                    <a:pt x="121" y="59"/>
                    <a:pt x="116" y="54"/>
                  </a:cubicBezTo>
                  <a:cubicBezTo>
                    <a:pt x="116" y="54"/>
                    <a:pt x="116" y="54"/>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3" name="任意多边形: 形状 52">
              <a:extLst>
                <a:ext uri="{FF2B5EF4-FFF2-40B4-BE49-F238E27FC236}">
                  <a16:creationId xmlns:a16="http://schemas.microsoft.com/office/drawing/2014/main" id="{DEC3CD2C-3174-4026-9699-3480B5E1D977}"/>
                </a:ext>
              </a:extLst>
            </p:cNvPr>
            <p:cNvSpPr>
              <a:spLocks/>
            </p:cNvSpPr>
            <p:nvPr/>
          </p:nvSpPr>
          <p:spPr bwMode="auto">
            <a:xfrm>
              <a:off x="20653554" y="6679388"/>
              <a:ext cx="160440"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3"/>
                    <a:pt x="6" y="69"/>
                  </a:cubicBezTo>
                  <a:cubicBezTo>
                    <a:pt x="51" y="115"/>
                    <a:pt x="51" y="115"/>
                    <a:pt x="51" y="115"/>
                  </a:cubicBezTo>
                  <a:cubicBezTo>
                    <a:pt x="54" y="118"/>
                    <a:pt x="57" y="120"/>
                    <a:pt x="61" y="120"/>
                  </a:cubicBezTo>
                  <a:cubicBezTo>
                    <a:pt x="65" y="120"/>
                    <a:pt x="68" y="118"/>
                    <a:pt x="71" y="116"/>
                  </a:cubicBezTo>
                  <a:cubicBezTo>
                    <a:pt x="71" y="116"/>
                    <a:pt x="71" y="116"/>
                    <a:pt x="71" y="116"/>
                  </a:cubicBezTo>
                  <a:cubicBezTo>
                    <a:pt x="115" y="74"/>
                    <a:pt x="115" y="74"/>
                    <a:pt x="115" y="74"/>
                  </a:cubicBezTo>
                  <a:cubicBezTo>
                    <a:pt x="121"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4" name="任意多边形: 形状 53">
              <a:extLst>
                <a:ext uri="{FF2B5EF4-FFF2-40B4-BE49-F238E27FC236}">
                  <a16:creationId xmlns:a16="http://schemas.microsoft.com/office/drawing/2014/main" id="{E9DD55D5-B11F-4847-8EC6-C851BCDE31F3}"/>
                </a:ext>
              </a:extLst>
            </p:cNvPr>
            <p:cNvSpPr>
              <a:spLocks/>
            </p:cNvSpPr>
            <p:nvPr/>
          </p:nvSpPr>
          <p:spPr bwMode="auto">
            <a:xfrm>
              <a:off x="20767577" y="6791393"/>
              <a:ext cx="165485"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5" name="任意多边形: 形状 54">
              <a:extLst>
                <a:ext uri="{FF2B5EF4-FFF2-40B4-BE49-F238E27FC236}">
                  <a16:creationId xmlns:a16="http://schemas.microsoft.com/office/drawing/2014/main" id="{9E2EF726-91D9-4BDC-8A63-AC366925ABE2}"/>
                </a:ext>
              </a:extLst>
            </p:cNvPr>
            <p:cNvSpPr>
              <a:spLocks/>
            </p:cNvSpPr>
            <p:nvPr/>
          </p:nvSpPr>
          <p:spPr bwMode="auto">
            <a:xfrm>
              <a:off x="20870501" y="6895326"/>
              <a:ext cx="165485" cy="165485"/>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6" name="任意多边形: 形状 55">
              <a:extLst>
                <a:ext uri="{FF2B5EF4-FFF2-40B4-BE49-F238E27FC236}">
                  <a16:creationId xmlns:a16="http://schemas.microsoft.com/office/drawing/2014/main" id="{B9E0F5E0-9E7A-4AEB-BA9A-9909B351EC1F}"/>
                </a:ext>
              </a:extLst>
            </p:cNvPr>
            <p:cNvSpPr>
              <a:spLocks/>
            </p:cNvSpPr>
            <p:nvPr/>
          </p:nvSpPr>
          <p:spPr bwMode="auto">
            <a:xfrm>
              <a:off x="20985533" y="7009349"/>
              <a:ext cx="166494" cy="166494"/>
            </a:xfrm>
            <a:custGeom>
              <a:avLst/>
              <a:gdLst>
                <a:gd name="T0" fmla="*/ 63 w 126"/>
                <a:gd name="T1" fmla="*/ 0 h 126"/>
                <a:gd name="T2" fmla="*/ 58 w 126"/>
                <a:gd name="T3" fmla="*/ 2 h 126"/>
                <a:gd name="T4" fmla="*/ 58 w 126"/>
                <a:gd name="T5" fmla="*/ 2 h 126"/>
                <a:gd name="T6" fmla="*/ 3 w 126"/>
                <a:gd name="T7" fmla="*/ 58 h 126"/>
                <a:gd name="T8" fmla="*/ 3 w 126"/>
                <a:gd name="T9" fmla="*/ 67 h 126"/>
                <a:gd name="T10" fmla="*/ 58 w 126"/>
                <a:gd name="T11" fmla="*/ 124 h 126"/>
                <a:gd name="T12" fmla="*/ 63 w 126"/>
                <a:gd name="T13" fmla="*/ 126 h 126"/>
                <a:gd name="T14" fmla="*/ 68 w 126"/>
                <a:gd name="T15" fmla="*/ 124 h 126"/>
                <a:gd name="T16" fmla="*/ 123 w 126"/>
                <a:gd name="T17" fmla="*/ 72 h 126"/>
                <a:gd name="T18" fmla="*/ 123 w 126"/>
                <a:gd name="T19" fmla="*/ 63 h 126"/>
                <a:gd name="T20" fmla="*/ 68 w 126"/>
                <a:gd name="T21" fmla="*/ 2 h 126"/>
                <a:gd name="T22" fmla="*/ 63 w 126"/>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 h="126">
                  <a:moveTo>
                    <a:pt x="63" y="0"/>
                  </a:moveTo>
                  <a:cubicBezTo>
                    <a:pt x="61" y="0"/>
                    <a:pt x="60" y="1"/>
                    <a:pt x="58" y="2"/>
                  </a:cubicBezTo>
                  <a:cubicBezTo>
                    <a:pt x="58" y="2"/>
                    <a:pt x="58" y="2"/>
                    <a:pt x="58" y="2"/>
                  </a:cubicBezTo>
                  <a:cubicBezTo>
                    <a:pt x="3" y="58"/>
                    <a:pt x="3" y="58"/>
                    <a:pt x="3" y="58"/>
                  </a:cubicBezTo>
                  <a:cubicBezTo>
                    <a:pt x="0" y="61"/>
                    <a:pt x="0" y="65"/>
                    <a:pt x="3" y="67"/>
                  </a:cubicBezTo>
                  <a:cubicBezTo>
                    <a:pt x="58" y="124"/>
                    <a:pt x="58" y="124"/>
                    <a:pt x="58" y="124"/>
                  </a:cubicBezTo>
                  <a:cubicBezTo>
                    <a:pt x="60" y="125"/>
                    <a:pt x="61" y="126"/>
                    <a:pt x="63" y="126"/>
                  </a:cubicBezTo>
                  <a:cubicBezTo>
                    <a:pt x="65" y="126"/>
                    <a:pt x="66" y="125"/>
                    <a:pt x="68" y="124"/>
                  </a:cubicBezTo>
                  <a:cubicBezTo>
                    <a:pt x="123" y="72"/>
                    <a:pt x="123" y="72"/>
                    <a:pt x="123" y="72"/>
                  </a:cubicBezTo>
                  <a:cubicBezTo>
                    <a:pt x="125" y="70"/>
                    <a:pt x="126" y="66"/>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7" name="任意多边形: 形状 56">
              <a:extLst>
                <a:ext uri="{FF2B5EF4-FFF2-40B4-BE49-F238E27FC236}">
                  <a16:creationId xmlns:a16="http://schemas.microsoft.com/office/drawing/2014/main" id="{21E2F75B-A8A0-4E40-B5EC-9B758A565D72}"/>
                </a:ext>
              </a:extLst>
            </p:cNvPr>
            <p:cNvSpPr>
              <a:spLocks/>
            </p:cNvSpPr>
            <p:nvPr/>
          </p:nvSpPr>
          <p:spPr bwMode="auto">
            <a:xfrm>
              <a:off x="21097538" y="7121354"/>
              <a:ext cx="165485"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8" name="任意多边形: 形状 57">
              <a:extLst>
                <a:ext uri="{FF2B5EF4-FFF2-40B4-BE49-F238E27FC236}">
                  <a16:creationId xmlns:a16="http://schemas.microsoft.com/office/drawing/2014/main" id="{A4EDB5DF-6906-401D-91BB-D2B4AB60CF3A}"/>
                </a:ext>
              </a:extLst>
            </p:cNvPr>
            <p:cNvSpPr>
              <a:spLocks/>
            </p:cNvSpPr>
            <p:nvPr/>
          </p:nvSpPr>
          <p:spPr bwMode="auto">
            <a:xfrm>
              <a:off x="20194434" y="6441251"/>
              <a:ext cx="159431"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2"/>
                    <a:pt x="51" y="4"/>
                  </a:cubicBezTo>
                  <a:cubicBezTo>
                    <a:pt x="50" y="5"/>
                    <a:pt x="50" y="5"/>
                    <a:pt x="50" y="5"/>
                  </a:cubicBezTo>
                  <a:cubicBezTo>
                    <a:pt x="6" y="50"/>
                    <a:pt x="6" y="50"/>
                    <a:pt x="6" y="50"/>
                  </a:cubicBezTo>
                  <a:cubicBezTo>
                    <a:pt x="0" y="55"/>
                    <a:pt x="0" y="64"/>
                    <a:pt x="6" y="69"/>
                  </a:cubicBezTo>
                  <a:cubicBezTo>
                    <a:pt x="51" y="116"/>
                    <a:pt x="51" y="116"/>
                    <a:pt x="51" y="116"/>
                  </a:cubicBezTo>
                  <a:cubicBezTo>
                    <a:pt x="53" y="119"/>
                    <a:pt x="57" y="120"/>
                    <a:pt x="61" y="120"/>
                  </a:cubicBezTo>
                  <a:cubicBezTo>
                    <a:pt x="64" y="120"/>
                    <a:pt x="68" y="119"/>
                    <a:pt x="71" y="116"/>
                  </a:cubicBezTo>
                  <a:cubicBezTo>
                    <a:pt x="71" y="116"/>
                    <a:pt x="71" y="116"/>
                    <a:pt x="71" y="116"/>
                  </a:cubicBezTo>
                  <a:cubicBezTo>
                    <a:pt x="115" y="74"/>
                    <a:pt x="115" y="74"/>
                    <a:pt x="115" y="74"/>
                  </a:cubicBezTo>
                  <a:cubicBezTo>
                    <a:pt x="121"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9" name="任意多边形: 形状 58">
              <a:extLst>
                <a:ext uri="{FF2B5EF4-FFF2-40B4-BE49-F238E27FC236}">
                  <a16:creationId xmlns:a16="http://schemas.microsoft.com/office/drawing/2014/main" id="{C719A191-63A4-43FE-91F4-8C3B92962B9D}"/>
                </a:ext>
              </a:extLst>
            </p:cNvPr>
            <p:cNvSpPr>
              <a:spLocks/>
            </p:cNvSpPr>
            <p:nvPr/>
          </p:nvSpPr>
          <p:spPr bwMode="auto">
            <a:xfrm>
              <a:off x="20310475" y="6557292"/>
              <a:ext cx="159431"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4" y="2"/>
                    <a:pt x="51" y="4"/>
                  </a:cubicBezTo>
                  <a:cubicBezTo>
                    <a:pt x="50" y="5"/>
                    <a:pt x="50" y="5"/>
                    <a:pt x="50" y="5"/>
                  </a:cubicBezTo>
                  <a:cubicBezTo>
                    <a:pt x="6" y="50"/>
                    <a:pt x="6" y="50"/>
                    <a:pt x="6" y="50"/>
                  </a:cubicBezTo>
                  <a:cubicBezTo>
                    <a:pt x="0" y="55"/>
                    <a:pt x="0" y="64"/>
                    <a:pt x="6" y="69"/>
                  </a:cubicBezTo>
                  <a:cubicBezTo>
                    <a:pt x="51" y="116"/>
                    <a:pt x="51" y="116"/>
                    <a:pt x="51" y="116"/>
                  </a:cubicBezTo>
                  <a:cubicBezTo>
                    <a:pt x="54" y="119"/>
                    <a:pt x="57" y="120"/>
                    <a:pt x="61" y="120"/>
                  </a:cubicBezTo>
                  <a:cubicBezTo>
                    <a:pt x="65" y="120"/>
                    <a:pt x="68" y="119"/>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0" name="任意多边形: 形状 59">
              <a:extLst>
                <a:ext uri="{FF2B5EF4-FFF2-40B4-BE49-F238E27FC236}">
                  <a16:creationId xmlns:a16="http://schemas.microsoft.com/office/drawing/2014/main" id="{477935B5-892D-4526-BEBF-37F21EC30763}"/>
                </a:ext>
              </a:extLst>
            </p:cNvPr>
            <p:cNvSpPr>
              <a:spLocks/>
            </p:cNvSpPr>
            <p:nvPr/>
          </p:nvSpPr>
          <p:spPr bwMode="auto">
            <a:xfrm>
              <a:off x="20426516" y="6673334"/>
              <a:ext cx="160440"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4" y="2"/>
                    <a:pt x="51" y="4"/>
                  </a:cubicBezTo>
                  <a:cubicBezTo>
                    <a:pt x="50" y="5"/>
                    <a:pt x="50" y="5"/>
                    <a:pt x="50" y="5"/>
                  </a:cubicBezTo>
                  <a:cubicBezTo>
                    <a:pt x="6" y="50"/>
                    <a:pt x="6" y="50"/>
                    <a:pt x="6" y="50"/>
                  </a:cubicBezTo>
                  <a:cubicBezTo>
                    <a:pt x="0" y="55"/>
                    <a:pt x="0" y="64"/>
                    <a:pt x="6" y="69"/>
                  </a:cubicBezTo>
                  <a:cubicBezTo>
                    <a:pt x="51" y="116"/>
                    <a:pt x="51" y="116"/>
                    <a:pt x="51" y="116"/>
                  </a:cubicBezTo>
                  <a:cubicBezTo>
                    <a:pt x="54" y="119"/>
                    <a:pt x="57" y="120"/>
                    <a:pt x="61" y="120"/>
                  </a:cubicBezTo>
                  <a:cubicBezTo>
                    <a:pt x="65" y="120"/>
                    <a:pt x="68" y="119"/>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1" name="任意多边形: 形状 60">
              <a:extLst>
                <a:ext uri="{FF2B5EF4-FFF2-40B4-BE49-F238E27FC236}">
                  <a16:creationId xmlns:a16="http://schemas.microsoft.com/office/drawing/2014/main" id="{7BD91F8D-E2F6-4001-B048-E6AC8647C8C5}"/>
                </a:ext>
              </a:extLst>
            </p:cNvPr>
            <p:cNvSpPr>
              <a:spLocks/>
            </p:cNvSpPr>
            <p:nvPr/>
          </p:nvSpPr>
          <p:spPr bwMode="auto">
            <a:xfrm>
              <a:off x="20544576" y="6790384"/>
              <a:ext cx="158422" cy="157413"/>
            </a:xfrm>
            <a:custGeom>
              <a:avLst/>
              <a:gdLst>
                <a:gd name="T0" fmla="*/ 60 w 120"/>
                <a:gd name="T1" fmla="*/ 0 h 119"/>
                <a:gd name="T2" fmla="*/ 50 w 120"/>
                <a:gd name="T3" fmla="*/ 3 h 119"/>
                <a:gd name="T4" fmla="*/ 49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70 w 120"/>
                <a:gd name="T17" fmla="*/ 115 h 119"/>
                <a:gd name="T18" fmla="*/ 114 w 120"/>
                <a:gd name="T19" fmla="*/ 74 h 119"/>
                <a:gd name="T20" fmla="*/ 115 w 120"/>
                <a:gd name="T21" fmla="*/ 54 h 119"/>
                <a:gd name="T22" fmla="*/ 70 w 120"/>
                <a:gd name="T23" fmla="*/ 4 h 119"/>
                <a:gd name="T24" fmla="*/ 60 w 12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9">
                  <a:moveTo>
                    <a:pt x="60" y="0"/>
                  </a:moveTo>
                  <a:cubicBezTo>
                    <a:pt x="56" y="0"/>
                    <a:pt x="53" y="1"/>
                    <a:pt x="50" y="3"/>
                  </a:cubicBezTo>
                  <a:cubicBezTo>
                    <a:pt x="49" y="4"/>
                    <a:pt x="49" y="4"/>
                    <a:pt x="49" y="4"/>
                  </a:cubicBezTo>
                  <a:cubicBezTo>
                    <a:pt x="5" y="49"/>
                    <a:pt x="5" y="49"/>
                    <a:pt x="5" y="49"/>
                  </a:cubicBezTo>
                  <a:cubicBezTo>
                    <a:pt x="0" y="54"/>
                    <a:pt x="0" y="63"/>
                    <a:pt x="5" y="69"/>
                  </a:cubicBezTo>
                  <a:cubicBezTo>
                    <a:pt x="50" y="115"/>
                    <a:pt x="50" y="115"/>
                    <a:pt x="50" y="115"/>
                  </a:cubicBezTo>
                  <a:cubicBezTo>
                    <a:pt x="53" y="118"/>
                    <a:pt x="57" y="119"/>
                    <a:pt x="60" y="119"/>
                  </a:cubicBezTo>
                  <a:cubicBezTo>
                    <a:pt x="64" y="119"/>
                    <a:pt x="67" y="118"/>
                    <a:pt x="70" y="115"/>
                  </a:cubicBezTo>
                  <a:cubicBezTo>
                    <a:pt x="70" y="115"/>
                    <a:pt x="70" y="115"/>
                    <a:pt x="70" y="115"/>
                  </a:cubicBezTo>
                  <a:cubicBezTo>
                    <a:pt x="114" y="74"/>
                    <a:pt x="114" y="74"/>
                    <a:pt x="114" y="74"/>
                  </a:cubicBezTo>
                  <a:cubicBezTo>
                    <a:pt x="120" y="68"/>
                    <a:pt x="120"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2" name="任意多边形: 形状 61">
              <a:extLst>
                <a:ext uri="{FF2B5EF4-FFF2-40B4-BE49-F238E27FC236}">
                  <a16:creationId xmlns:a16="http://schemas.microsoft.com/office/drawing/2014/main" id="{EE7C07A7-DC9F-40E5-B7CF-6888F56F5A98}"/>
                </a:ext>
              </a:extLst>
            </p:cNvPr>
            <p:cNvSpPr>
              <a:spLocks/>
            </p:cNvSpPr>
            <p:nvPr/>
          </p:nvSpPr>
          <p:spPr bwMode="auto">
            <a:xfrm>
              <a:off x="20656581" y="6901380"/>
              <a:ext cx="165485" cy="166494"/>
            </a:xfrm>
            <a:custGeom>
              <a:avLst/>
              <a:gdLst>
                <a:gd name="T0" fmla="*/ 63 w 125"/>
                <a:gd name="T1" fmla="*/ 0 h 126"/>
                <a:gd name="T2" fmla="*/ 58 w 125"/>
                <a:gd name="T3" fmla="*/ 2 h 126"/>
                <a:gd name="T4" fmla="*/ 58 w 125"/>
                <a:gd name="T5" fmla="*/ 2 h 126"/>
                <a:gd name="T6" fmla="*/ 3 w 125"/>
                <a:gd name="T7" fmla="*/ 58 h 126"/>
                <a:gd name="T8" fmla="*/ 3 w 125"/>
                <a:gd name="T9" fmla="*/ 68 h 126"/>
                <a:gd name="T10" fmla="*/ 58 w 125"/>
                <a:gd name="T11" fmla="*/ 124 h 126"/>
                <a:gd name="T12" fmla="*/ 63 w 125"/>
                <a:gd name="T13" fmla="*/ 126 h 126"/>
                <a:gd name="T14" fmla="*/ 68 w 125"/>
                <a:gd name="T15" fmla="*/ 124 h 126"/>
                <a:gd name="T16" fmla="*/ 123 w 125"/>
                <a:gd name="T17" fmla="*/ 72 h 126"/>
                <a:gd name="T18" fmla="*/ 123 w 125"/>
                <a:gd name="T19" fmla="*/ 63 h 126"/>
                <a:gd name="T20" fmla="*/ 68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60" y="1"/>
                    <a:pt x="58" y="2"/>
                  </a:cubicBezTo>
                  <a:cubicBezTo>
                    <a:pt x="58" y="2"/>
                    <a:pt x="58" y="2"/>
                    <a:pt x="58" y="2"/>
                  </a:cubicBezTo>
                  <a:cubicBezTo>
                    <a:pt x="3" y="58"/>
                    <a:pt x="3" y="58"/>
                    <a:pt x="3" y="58"/>
                  </a:cubicBezTo>
                  <a:cubicBezTo>
                    <a:pt x="0" y="61"/>
                    <a:pt x="0" y="65"/>
                    <a:pt x="3" y="68"/>
                  </a:cubicBezTo>
                  <a:cubicBezTo>
                    <a:pt x="58" y="124"/>
                    <a:pt x="58" y="124"/>
                    <a:pt x="58" y="124"/>
                  </a:cubicBezTo>
                  <a:cubicBezTo>
                    <a:pt x="60" y="126"/>
                    <a:pt x="61" y="126"/>
                    <a:pt x="63" y="126"/>
                  </a:cubicBezTo>
                  <a:cubicBezTo>
                    <a:pt x="65" y="126"/>
                    <a:pt x="66" y="126"/>
                    <a:pt x="68" y="124"/>
                  </a:cubicBezTo>
                  <a:cubicBezTo>
                    <a:pt x="123" y="72"/>
                    <a:pt x="123" y="72"/>
                    <a:pt x="123" y="72"/>
                  </a:cubicBezTo>
                  <a:cubicBezTo>
                    <a:pt x="125" y="70"/>
                    <a:pt x="125" y="66"/>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3" name="任意多边形: 形状 62">
              <a:extLst>
                <a:ext uri="{FF2B5EF4-FFF2-40B4-BE49-F238E27FC236}">
                  <a16:creationId xmlns:a16="http://schemas.microsoft.com/office/drawing/2014/main" id="{65EF92E8-2054-4C61-8983-466F7A927CFE}"/>
                </a:ext>
              </a:extLst>
            </p:cNvPr>
            <p:cNvSpPr>
              <a:spLocks/>
            </p:cNvSpPr>
            <p:nvPr/>
          </p:nvSpPr>
          <p:spPr bwMode="auto">
            <a:xfrm>
              <a:off x="20759505" y="7005313"/>
              <a:ext cx="165485" cy="165485"/>
            </a:xfrm>
            <a:custGeom>
              <a:avLst/>
              <a:gdLst>
                <a:gd name="T0" fmla="*/ 63 w 125"/>
                <a:gd name="T1" fmla="*/ 0 h 125"/>
                <a:gd name="T2" fmla="*/ 58 w 125"/>
                <a:gd name="T3" fmla="*/ 1 h 125"/>
                <a:gd name="T4" fmla="*/ 58 w 125"/>
                <a:gd name="T5" fmla="*/ 2 h 125"/>
                <a:gd name="T6" fmla="*/ 3 w 125"/>
                <a:gd name="T7" fmla="*/ 57 h 125"/>
                <a:gd name="T8" fmla="*/ 3 w 125"/>
                <a:gd name="T9" fmla="*/ 67 h 125"/>
                <a:gd name="T10" fmla="*/ 58 w 125"/>
                <a:gd name="T11" fmla="*/ 123 h 125"/>
                <a:gd name="T12" fmla="*/ 63 w 125"/>
                <a:gd name="T13" fmla="*/ 125 h 125"/>
                <a:gd name="T14" fmla="*/ 68 w 125"/>
                <a:gd name="T15" fmla="*/ 123 h 125"/>
                <a:gd name="T16" fmla="*/ 123 w 125"/>
                <a:gd name="T17" fmla="*/ 71 h 125"/>
                <a:gd name="T18" fmla="*/ 123 w 125"/>
                <a:gd name="T19" fmla="*/ 62 h 125"/>
                <a:gd name="T20" fmla="*/ 68 w 125"/>
                <a:gd name="T21" fmla="*/ 2 h 125"/>
                <a:gd name="T22" fmla="*/ 63 w 125"/>
                <a:gd name="T2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5">
                  <a:moveTo>
                    <a:pt x="63" y="0"/>
                  </a:moveTo>
                  <a:cubicBezTo>
                    <a:pt x="61" y="0"/>
                    <a:pt x="60" y="0"/>
                    <a:pt x="58" y="1"/>
                  </a:cubicBezTo>
                  <a:cubicBezTo>
                    <a:pt x="58" y="2"/>
                    <a:pt x="58" y="2"/>
                    <a:pt x="58" y="2"/>
                  </a:cubicBezTo>
                  <a:cubicBezTo>
                    <a:pt x="3" y="57"/>
                    <a:pt x="3" y="57"/>
                    <a:pt x="3" y="57"/>
                  </a:cubicBezTo>
                  <a:cubicBezTo>
                    <a:pt x="0" y="60"/>
                    <a:pt x="0" y="64"/>
                    <a:pt x="3" y="67"/>
                  </a:cubicBezTo>
                  <a:cubicBezTo>
                    <a:pt x="58" y="123"/>
                    <a:pt x="58" y="123"/>
                    <a:pt x="58" y="123"/>
                  </a:cubicBezTo>
                  <a:cubicBezTo>
                    <a:pt x="60" y="125"/>
                    <a:pt x="61" y="125"/>
                    <a:pt x="63" y="125"/>
                  </a:cubicBezTo>
                  <a:cubicBezTo>
                    <a:pt x="65" y="125"/>
                    <a:pt x="66" y="125"/>
                    <a:pt x="68" y="123"/>
                  </a:cubicBezTo>
                  <a:cubicBezTo>
                    <a:pt x="123" y="71"/>
                    <a:pt x="123" y="71"/>
                    <a:pt x="123" y="71"/>
                  </a:cubicBezTo>
                  <a:cubicBezTo>
                    <a:pt x="125" y="69"/>
                    <a:pt x="125" y="65"/>
                    <a:pt x="123" y="62"/>
                  </a:cubicBezTo>
                  <a:cubicBezTo>
                    <a:pt x="68" y="2"/>
                    <a:pt x="68" y="2"/>
                    <a:pt x="68" y="2"/>
                  </a:cubicBezTo>
                  <a:cubicBezTo>
                    <a:pt x="66" y="0"/>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4" name="任意多边形: 形状 63">
              <a:extLst>
                <a:ext uri="{FF2B5EF4-FFF2-40B4-BE49-F238E27FC236}">
                  <a16:creationId xmlns:a16="http://schemas.microsoft.com/office/drawing/2014/main" id="{7F862787-835B-4EB1-984A-878866B574BF}"/>
                </a:ext>
              </a:extLst>
            </p:cNvPr>
            <p:cNvSpPr>
              <a:spLocks/>
            </p:cNvSpPr>
            <p:nvPr/>
          </p:nvSpPr>
          <p:spPr bwMode="auto">
            <a:xfrm>
              <a:off x="20875546" y="7120345"/>
              <a:ext cx="165485" cy="166494"/>
            </a:xfrm>
            <a:custGeom>
              <a:avLst/>
              <a:gdLst>
                <a:gd name="T0" fmla="*/ 62 w 125"/>
                <a:gd name="T1" fmla="*/ 0 h 126"/>
                <a:gd name="T2" fmla="*/ 58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0"/>
                    <a:pt x="58" y="2"/>
                  </a:cubicBezTo>
                  <a:cubicBezTo>
                    <a:pt x="57" y="2"/>
                    <a:pt x="57" y="2"/>
                    <a:pt x="57" y="2"/>
                  </a:cubicBezTo>
                  <a:cubicBezTo>
                    <a:pt x="2" y="58"/>
                    <a:pt x="2" y="58"/>
                    <a:pt x="2" y="58"/>
                  </a:cubicBezTo>
                  <a:cubicBezTo>
                    <a:pt x="0" y="60"/>
                    <a:pt x="0" y="64"/>
                    <a:pt x="2" y="67"/>
                  </a:cubicBezTo>
                  <a:cubicBezTo>
                    <a:pt x="58" y="124"/>
                    <a:pt x="58" y="124"/>
                    <a:pt x="58" y="124"/>
                  </a:cubicBezTo>
                  <a:cubicBezTo>
                    <a:pt x="59" y="125"/>
                    <a:pt x="61" y="126"/>
                    <a:pt x="62" y="126"/>
                  </a:cubicBezTo>
                  <a:cubicBezTo>
                    <a:pt x="64" y="126"/>
                    <a:pt x="66" y="125"/>
                    <a:pt x="67" y="124"/>
                  </a:cubicBezTo>
                  <a:cubicBezTo>
                    <a:pt x="122" y="72"/>
                    <a:pt x="122" y="72"/>
                    <a:pt x="122" y="72"/>
                  </a:cubicBezTo>
                  <a:cubicBezTo>
                    <a:pt x="125" y="70"/>
                    <a:pt x="125" y="66"/>
                    <a:pt x="122" y="63"/>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5" name="任意多边形: 形状 64">
              <a:extLst>
                <a:ext uri="{FF2B5EF4-FFF2-40B4-BE49-F238E27FC236}">
                  <a16:creationId xmlns:a16="http://schemas.microsoft.com/office/drawing/2014/main" id="{4C896AE2-B505-4441-AE42-600489913BD2}"/>
                </a:ext>
              </a:extLst>
            </p:cNvPr>
            <p:cNvSpPr>
              <a:spLocks/>
            </p:cNvSpPr>
            <p:nvPr/>
          </p:nvSpPr>
          <p:spPr bwMode="auto">
            <a:xfrm>
              <a:off x="20986542" y="7231341"/>
              <a:ext cx="165485" cy="166494"/>
            </a:xfrm>
            <a:custGeom>
              <a:avLst/>
              <a:gdLst>
                <a:gd name="T0" fmla="*/ 63 w 125"/>
                <a:gd name="T1" fmla="*/ 0 h 126"/>
                <a:gd name="T2" fmla="*/ 58 w 125"/>
                <a:gd name="T3" fmla="*/ 2 h 126"/>
                <a:gd name="T4" fmla="*/ 58 w 125"/>
                <a:gd name="T5" fmla="*/ 3 h 126"/>
                <a:gd name="T6" fmla="*/ 3 w 125"/>
                <a:gd name="T7" fmla="*/ 58 h 126"/>
                <a:gd name="T8" fmla="*/ 3 w 125"/>
                <a:gd name="T9" fmla="*/ 67 h 126"/>
                <a:gd name="T10" fmla="*/ 58 w 125"/>
                <a:gd name="T11" fmla="*/ 124 h 126"/>
                <a:gd name="T12" fmla="*/ 63 w 125"/>
                <a:gd name="T13" fmla="*/ 126 h 126"/>
                <a:gd name="T14" fmla="*/ 68 w 125"/>
                <a:gd name="T15" fmla="*/ 125 h 126"/>
                <a:gd name="T16" fmla="*/ 123 w 125"/>
                <a:gd name="T17" fmla="*/ 73 h 126"/>
                <a:gd name="T18" fmla="*/ 123 w 125"/>
                <a:gd name="T19" fmla="*/ 63 h 126"/>
                <a:gd name="T20" fmla="*/ 68 w 125"/>
                <a:gd name="T21" fmla="*/ 3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60" y="1"/>
                    <a:pt x="58" y="2"/>
                  </a:cubicBezTo>
                  <a:cubicBezTo>
                    <a:pt x="58" y="3"/>
                    <a:pt x="58" y="3"/>
                    <a:pt x="58" y="3"/>
                  </a:cubicBezTo>
                  <a:cubicBezTo>
                    <a:pt x="3" y="58"/>
                    <a:pt x="3" y="58"/>
                    <a:pt x="3" y="58"/>
                  </a:cubicBezTo>
                  <a:cubicBezTo>
                    <a:pt x="0" y="61"/>
                    <a:pt x="0" y="65"/>
                    <a:pt x="3" y="67"/>
                  </a:cubicBezTo>
                  <a:cubicBezTo>
                    <a:pt x="58" y="124"/>
                    <a:pt x="58" y="124"/>
                    <a:pt x="58" y="124"/>
                  </a:cubicBezTo>
                  <a:cubicBezTo>
                    <a:pt x="60" y="126"/>
                    <a:pt x="61" y="126"/>
                    <a:pt x="63" y="126"/>
                  </a:cubicBezTo>
                  <a:cubicBezTo>
                    <a:pt x="65" y="126"/>
                    <a:pt x="66" y="126"/>
                    <a:pt x="68" y="125"/>
                  </a:cubicBezTo>
                  <a:cubicBezTo>
                    <a:pt x="123" y="73"/>
                    <a:pt x="123" y="73"/>
                    <a:pt x="123" y="73"/>
                  </a:cubicBezTo>
                  <a:cubicBezTo>
                    <a:pt x="125" y="70"/>
                    <a:pt x="125" y="66"/>
                    <a:pt x="123" y="63"/>
                  </a:cubicBezTo>
                  <a:cubicBezTo>
                    <a:pt x="68" y="3"/>
                    <a:pt x="68" y="3"/>
                    <a:pt x="68" y="3"/>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6" name="任意多边形: 形状 65">
              <a:extLst>
                <a:ext uri="{FF2B5EF4-FFF2-40B4-BE49-F238E27FC236}">
                  <a16:creationId xmlns:a16="http://schemas.microsoft.com/office/drawing/2014/main" id="{55C3E905-FA13-4C57-A8FC-EAC24725E219}"/>
                </a:ext>
              </a:extLst>
            </p:cNvPr>
            <p:cNvSpPr>
              <a:spLocks/>
            </p:cNvSpPr>
            <p:nvPr/>
          </p:nvSpPr>
          <p:spPr bwMode="auto">
            <a:xfrm>
              <a:off x="21210552" y="7232350"/>
              <a:ext cx="164476" cy="166494"/>
            </a:xfrm>
            <a:custGeom>
              <a:avLst/>
              <a:gdLst>
                <a:gd name="T0" fmla="*/ 62 w 125"/>
                <a:gd name="T1" fmla="*/ 0 h 126"/>
                <a:gd name="T2" fmla="*/ 58 w 125"/>
                <a:gd name="T3" fmla="*/ 2 h 126"/>
                <a:gd name="T4" fmla="*/ 57 w 125"/>
                <a:gd name="T5" fmla="*/ 2 h 126"/>
                <a:gd name="T6" fmla="*/ 2 w 125"/>
                <a:gd name="T7" fmla="*/ 58 h 126"/>
                <a:gd name="T8" fmla="*/ 2 w 125"/>
                <a:gd name="T9" fmla="*/ 68 h 126"/>
                <a:gd name="T10" fmla="*/ 58 w 125"/>
                <a:gd name="T11" fmla="*/ 124 h 126"/>
                <a:gd name="T12" fmla="*/ 62 w 125"/>
                <a:gd name="T13" fmla="*/ 126 h 126"/>
                <a:gd name="T14" fmla="*/ 67 w 125"/>
                <a:gd name="T15" fmla="*/ 125 h 126"/>
                <a:gd name="T16" fmla="*/ 122 w 125"/>
                <a:gd name="T17" fmla="*/ 73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8" y="2"/>
                  </a:cubicBezTo>
                  <a:cubicBezTo>
                    <a:pt x="57" y="2"/>
                    <a:pt x="57" y="2"/>
                    <a:pt x="57" y="2"/>
                  </a:cubicBezTo>
                  <a:cubicBezTo>
                    <a:pt x="2" y="58"/>
                    <a:pt x="2" y="58"/>
                    <a:pt x="2" y="58"/>
                  </a:cubicBezTo>
                  <a:cubicBezTo>
                    <a:pt x="0" y="61"/>
                    <a:pt x="0" y="65"/>
                    <a:pt x="2" y="68"/>
                  </a:cubicBezTo>
                  <a:cubicBezTo>
                    <a:pt x="58" y="124"/>
                    <a:pt x="58" y="124"/>
                    <a:pt x="58" y="124"/>
                  </a:cubicBezTo>
                  <a:cubicBezTo>
                    <a:pt x="59" y="126"/>
                    <a:pt x="61" y="126"/>
                    <a:pt x="62" y="126"/>
                  </a:cubicBezTo>
                  <a:cubicBezTo>
                    <a:pt x="64" y="126"/>
                    <a:pt x="66" y="126"/>
                    <a:pt x="67" y="125"/>
                  </a:cubicBezTo>
                  <a:cubicBezTo>
                    <a:pt x="122" y="73"/>
                    <a:pt x="122" y="73"/>
                    <a:pt x="122" y="73"/>
                  </a:cubicBezTo>
                  <a:cubicBezTo>
                    <a:pt x="125" y="70"/>
                    <a:pt x="125" y="66"/>
                    <a:pt x="122"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7" name="任意多边形: 形状 66">
              <a:extLst>
                <a:ext uri="{FF2B5EF4-FFF2-40B4-BE49-F238E27FC236}">
                  <a16:creationId xmlns:a16="http://schemas.microsoft.com/office/drawing/2014/main" id="{2F90E5AE-65BF-4604-B508-29AFA310A728}"/>
                </a:ext>
              </a:extLst>
            </p:cNvPr>
            <p:cNvSpPr>
              <a:spLocks/>
            </p:cNvSpPr>
            <p:nvPr/>
          </p:nvSpPr>
          <p:spPr bwMode="auto">
            <a:xfrm>
              <a:off x="21321548" y="7345364"/>
              <a:ext cx="164476" cy="165485"/>
            </a:xfrm>
            <a:custGeom>
              <a:avLst/>
              <a:gdLst>
                <a:gd name="T0" fmla="*/ 63 w 125"/>
                <a:gd name="T1" fmla="*/ 0 h 126"/>
                <a:gd name="T2" fmla="*/ 58 w 125"/>
                <a:gd name="T3" fmla="*/ 2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3 w 125"/>
                <a:gd name="T17" fmla="*/ 72 h 126"/>
                <a:gd name="T18" fmla="*/ 123 w 125"/>
                <a:gd name="T19" fmla="*/ 63 h 126"/>
                <a:gd name="T20" fmla="*/ 67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59" y="0"/>
                    <a:pt x="58" y="2"/>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5" y="126"/>
                    <a:pt x="66" y="125"/>
                    <a:pt x="67" y="124"/>
                  </a:cubicBezTo>
                  <a:cubicBezTo>
                    <a:pt x="123" y="72"/>
                    <a:pt x="123" y="72"/>
                    <a:pt x="123" y="72"/>
                  </a:cubicBezTo>
                  <a:cubicBezTo>
                    <a:pt x="125" y="70"/>
                    <a:pt x="125" y="65"/>
                    <a:pt x="123" y="63"/>
                  </a:cubicBezTo>
                  <a:cubicBezTo>
                    <a:pt x="67" y="2"/>
                    <a:pt x="67" y="2"/>
                    <a:pt x="67" y="2"/>
                  </a:cubicBezTo>
                  <a:cubicBezTo>
                    <a:pt x="66" y="1"/>
                    <a:pt x="64"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8" name="任意多边形: 形状 67">
              <a:extLst>
                <a:ext uri="{FF2B5EF4-FFF2-40B4-BE49-F238E27FC236}">
                  <a16:creationId xmlns:a16="http://schemas.microsoft.com/office/drawing/2014/main" id="{819F280A-69A7-4D73-BCCE-B0B5A0FCC5C9}"/>
                </a:ext>
              </a:extLst>
            </p:cNvPr>
            <p:cNvSpPr>
              <a:spLocks/>
            </p:cNvSpPr>
            <p:nvPr/>
          </p:nvSpPr>
          <p:spPr bwMode="auto">
            <a:xfrm>
              <a:off x="20758496" y="7239414"/>
              <a:ext cx="163467" cy="163467"/>
            </a:xfrm>
            <a:custGeom>
              <a:avLst/>
              <a:gdLst>
                <a:gd name="T0" fmla="*/ 62 w 124"/>
                <a:gd name="T1" fmla="*/ 0 h 124"/>
                <a:gd name="T2" fmla="*/ 56 w 124"/>
                <a:gd name="T3" fmla="*/ 2 h 124"/>
                <a:gd name="T4" fmla="*/ 55 w 124"/>
                <a:gd name="T5" fmla="*/ 3 h 124"/>
                <a:gd name="T6" fmla="*/ 3 w 124"/>
                <a:gd name="T7" fmla="*/ 55 h 124"/>
                <a:gd name="T8" fmla="*/ 3 w 124"/>
                <a:gd name="T9" fmla="*/ 68 h 124"/>
                <a:gd name="T10" fmla="*/ 56 w 124"/>
                <a:gd name="T11" fmla="*/ 122 h 124"/>
                <a:gd name="T12" fmla="*/ 62 w 124"/>
                <a:gd name="T13" fmla="*/ 124 h 124"/>
                <a:gd name="T14" fmla="*/ 68 w 124"/>
                <a:gd name="T15" fmla="*/ 122 h 124"/>
                <a:gd name="T16" fmla="*/ 120 w 124"/>
                <a:gd name="T17" fmla="*/ 73 h 124"/>
                <a:gd name="T18" fmla="*/ 121 w 124"/>
                <a:gd name="T19" fmla="*/ 61 h 124"/>
                <a:gd name="T20" fmla="*/ 68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59" y="0"/>
                    <a:pt x="57" y="1"/>
                    <a:pt x="56" y="2"/>
                  </a:cubicBezTo>
                  <a:cubicBezTo>
                    <a:pt x="55" y="3"/>
                    <a:pt x="55" y="3"/>
                    <a:pt x="55" y="3"/>
                  </a:cubicBezTo>
                  <a:cubicBezTo>
                    <a:pt x="3" y="55"/>
                    <a:pt x="3" y="55"/>
                    <a:pt x="3" y="55"/>
                  </a:cubicBezTo>
                  <a:cubicBezTo>
                    <a:pt x="0" y="59"/>
                    <a:pt x="0" y="64"/>
                    <a:pt x="3" y="68"/>
                  </a:cubicBezTo>
                  <a:cubicBezTo>
                    <a:pt x="56" y="122"/>
                    <a:pt x="56" y="122"/>
                    <a:pt x="56" y="122"/>
                  </a:cubicBezTo>
                  <a:cubicBezTo>
                    <a:pt x="57" y="123"/>
                    <a:pt x="60" y="124"/>
                    <a:pt x="62" y="124"/>
                  </a:cubicBezTo>
                  <a:cubicBezTo>
                    <a:pt x="64" y="124"/>
                    <a:pt x="66" y="123"/>
                    <a:pt x="68" y="122"/>
                  </a:cubicBezTo>
                  <a:cubicBezTo>
                    <a:pt x="120" y="73"/>
                    <a:pt x="120" y="73"/>
                    <a:pt x="120" y="73"/>
                  </a:cubicBezTo>
                  <a:cubicBezTo>
                    <a:pt x="123" y="70"/>
                    <a:pt x="124" y="64"/>
                    <a:pt x="121" y="61"/>
                  </a:cubicBezTo>
                  <a:cubicBezTo>
                    <a:pt x="68" y="3"/>
                    <a:pt x="68" y="3"/>
                    <a:pt x="68"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9" name="任意多边形: 形状 68">
              <a:extLst>
                <a:ext uri="{FF2B5EF4-FFF2-40B4-BE49-F238E27FC236}">
                  <a16:creationId xmlns:a16="http://schemas.microsoft.com/office/drawing/2014/main" id="{53BA4FD5-88E0-44F2-A761-B945859E83A8}"/>
                </a:ext>
              </a:extLst>
            </p:cNvPr>
            <p:cNvSpPr>
              <a:spLocks/>
            </p:cNvSpPr>
            <p:nvPr/>
          </p:nvSpPr>
          <p:spPr bwMode="auto">
            <a:xfrm>
              <a:off x="20869492" y="7351419"/>
              <a:ext cx="163467" cy="163467"/>
            </a:xfrm>
            <a:custGeom>
              <a:avLst/>
              <a:gdLst>
                <a:gd name="T0" fmla="*/ 62 w 124"/>
                <a:gd name="T1" fmla="*/ 0 h 124"/>
                <a:gd name="T2" fmla="*/ 56 w 124"/>
                <a:gd name="T3" fmla="*/ 2 h 124"/>
                <a:gd name="T4" fmla="*/ 56 w 124"/>
                <a:gd name="T5" fmla="*/ 2 h 124"/>
                <a:gd name="T6" fmla="*/ 4 w 124"/>
                <a:gd name="T7" fmla="*/ 55 h 124"/>
                <a:gd name="T8" fmla="*/ 4 w 124"/>
                <a:gd name="T9" fmla="*/ 67 h 124"/>
                <a:gd name="T10" fmla="*/ 56 w 124"/>
                <a:gd name="T11" fmla="*/ 121 h 124"/>
                <a:gd name="T12" fmla="*/ 63 w 124"/>
                <a:gd name="T13" fmla="*/ 124 h 124"/>
                <a:gd name="T14" fmla="*/ 69 w 124"/>
                <a:gd name="T15" fmla="*/ 121 h 124"/>
                <a:gd name="T16" fmla="*/ 121 w 124"/>
                <a:gd name="T17" fmla="*/ 72 h 124"/>
                <a:gd name="T18" fmla="*/ 121 w 124"/>
                <a:gd name="T19" fmla="*/ 60 h 124"/>
                <a:gd name="T20" fmla="*/ 69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60" y="0"/>
                    <a:pt x="58" y="1"/>
                    <a:pt x="56" y="2"/>
                  </a:cubicBezTo>
                  <a:cubicBezTo>
                    <a:pt x="56" y="2"/>
                    <a:pt x="56" y="2"/>
                    <a:pt x="56" y="2"/>
                  </a:cubicBezTo>
                  <a:cubicBezTo>
                    <a:pt x="4" y="55"/>
                    <a:pt x="4" y="55"/>
                    <a:pt x="4" y="55"/>
                  </a:cubicBezTo>
                  <a:cubicBezTo>
                    <a:pt x="0" y="58"/>
                    <a:pt x="0" y="64"/>
                    <a:pt x="4" y="67"/>
                  </a:cubicBezTo>
                  <a:cubicBezTo>
                    <a:pt x="56" y="121"/>
                    <a:pt x="56" y="121"/>
                    <a:pt x="56" y="121"/>
                  </a:cubicBezTo>
                  <a:cubicBezTo>
                    <a:pt x="58" y="123"/>
                    <a:pt x="60" y="124"/>
                    <a:pt x="63" y="124"/>
                  </a:cubicBezTo>
                  <a:cubicBezTo>
                    <a:pt x="65" y="124"/>
                    <a:pt x="67" y="123"/>
                    <a:pt x="69" y="121"/>
                  </a:cubicBezTo>
                  <a:cubicBezTo>
                    <a:pt x="121" y="72"/>
                    <a:pt x="121" y="72"/>
                    <a:pt x="121" y="72"/>
                  </a:cubicBezTo>
                  <a:cubicBezTo>
                    <a:pt x="124" y="69"/>
                    <a:pt x="124" y="64"/>
                    <a:pt x="121" y="60"/>
                  </a:cubicBezTo>
                  <a:cubicBezTo>
                    <a:pt x="69" y="3"/>
                    <a:pt x="69" y="3"/>
                    <a:pt x="69" y="3"/>
                  </a:cubicBezTo>
                  <a:cubicBezTo>
                    <a:pt x="67"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0" name="任意多边形: 形状 69">
              <a:extLst>
                <a:ext uri="{FF2B5EF4-FFF2-40B4-BE49-F238E27FC236}">
                  <a16:creationId xmlns:a16="http://schemas.microsoft.com/office/drawing/2014/main" id="{4D41BF34-46AB-4DD3-A37C-4CABA3CF75E2}"/>
                </a:ext>
              </a:extLst>
            </p:cNvPr>
            <p:cNvSpPr>
              <a:spLocks/>
            </p:cNvSpPr>
            <p:nvPr/>
          </p:nvSpPr>
          <p:spPr bwMode="auto">
            <a:xfrm>
              <a:off x="20981497" y="7462415"/>
              <a:ext cx="164476" cy="163467"/>
            </a:xfrm>
            <a:custGeom>
              <a:avLst/>
              <a:gdLst>
                <a:gd name="T0" fmla="*/ 62 w 124"/>
                <a:gd name="T1" fmla="*/ 0 h 124"/>
                <a:gd name="T2" fmla="*/ 56 w 124"/>
                <a:gd name="T3" fmla="*/ 3 h 124"/>
                <a:gd name="T4" fmla="*/ 56 w 124"/>
                <a:gd name="T5" fmla="*/ 3 h 124"/>
                <a:gd name="T6" fmla="*/ 4 w 124"/>
                <a:gd name="T7" fmla="*/ 56 h 124"/>
                <a:gd name="T8" fmla="*/ 4 w 124"/>
                <a:gd name="T9" fmla="*/ 68 h 124"/>
                <a:gd name="T10" fmla="*/ 56 w 124"/>
                <a:gd name="T11" fmla="*/ 122 h 124"/>
                <a:gd name="T12" fmla="*/ 62 w 124"/>
                <a:gd name="T13" fmla="*/ 124 h 124"/>
                <a:gd name="T14" fmla="*/ 68 w 124"/>
                <a:gd name="T15" fmla="*/ 122 h 124"/>
                <a:gd name="T16" fmla="*/ 120 w 124"/>
                <a:gd name="T17" fmla="*/ 73 h 124"/>
                <a:gd name="T18" fmla="*/ 121 w 124"/>
                <a:gd name="T19" fmla="*/ 61 h 124"/>
                <a:gd name="T20" fmla="*/ 69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60" y="0"/>
                    <a:pt x="58" y="1"/>
                    <a:pt x="56" y="3"/>
                  </a:cubicBezTo>
                  <a:cubicBezTo>
                    <a:pt x="56" y="3"/>
                    <a:pt x="56" y="3"/>
                    <a:pt x="56" y="3"/>
                  </a:cubicBezTo>
                  <a:cubicBezTo>
                    <a:pt x="4" y="56"/>
                    <a:pt x="4" y="56"/>
                    <a:pt x="4" y="56"/>
                  </a:cubicBezTo>
                  <a:cubicBezTo>
                    <a:pt x="0" y="59"/>
                    <a:pt x="0" y="65"/>
                    <a:pt x="4" y="68"/>
                  </a:cubicBezTo>
                  <a:cubicBezTo>
                    <a:pt x="56" y="122"/>
                    <a:pt x="56" y="122"/>
                    <a:pt x="56" y="122"/>
                  </a:cubicBezTo>
                  <a:cubicBezTo>
                    <a:pt x="58" y="124"/>
                    <a:pt x="60" y="124"/>
                    <a:pt x="62" y="124"/>
                  </a:cubicBezTo>
                  <a:cubicBezTo>
                    <a:pt x="65" y="124"/>
                    <a:pt x="67" y="124"/>
                    <a:pt x="68" y="122"/>
                  </a:cubicBezTo>
                  <a:cubicBezTo>
                    <a:pt x="120" y="73"/>
                    <a:pt x="120" y="73"/>
                    <a:pt x="120" y="73"/>
                  </a:cubicBezTo>
                  <a:cubicBezTo>
                    <a:pt x="124" y="70"/>
                    <a:pt x="124" y="64"/>
                    <a:pt x="121" y="61"/>
                  </a:cubicBezTo>
                  <a:cubicBezTo>
                    <a:pt x="69" y="3"/>
                    <a:pt x="69" y="3"/>
                    <a:pt x="69" y="3"/>
                  </a:cubicBezTo>
                  <a:cubicBezTo>
                    <a:pt x="67"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1" name="任意多边形: 形状 70">
              <a:extLst>
                <a:ext uri="{FF2B5EF4-FFF2-40B4-BE49-F238E27FC236}">
                  <a16:creationId xmlns:a16="http://schemas.microsoft.com/office/drawing/2014/main" id="{E10F099A-0431-41A0-A527-120FC3E32927}"/>
                </a:ext>
              </a:extLst>
            </p:cNvPr>
            <p:cNvSpPr>
              <a:spLocks/>
            </p:cNvSpPr>
            <p:nvPr/>
          </p:nvSpPr>
          <p:spPr bwMode="auto">
            <a:xfrm>
              <a:off x="21092493" y="7573411"/>
              <a:ext cx="165485" cy="166494"/>
            </a:xfrm>
            <a:custGeom>
              <a:avLst/>
              <a:gdLst>
                <a:gd name="T0" fmla="*/ 63 w 125"/>
                <a:gd name="T1" fmla="*/ 0 h 126"/>
                <a:gd name="T2" fmla="*/ 58 w 125"/>
                <a:gd name="T3" fmla="*/ 2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3 h 126"/>
                <a:gd name="T20" fmla="*/ 67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59" y="1"/>
                    <a:pt x="58" y="2"/>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3"/>
                  </a:cubicBezTo>
                  <a:cubicBezTo>
                    <a:pt x="67" y="2"/>
                    <a:pt x="67" y="2"/>
                    <a:pt x="67" y="2"/>
                  </a:cubicBezTo>
                  <a:cubicBezTo>
                    <a:pt x="66" y="1"/>
                    <a:pt x="64"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2" name="任意多边形: 形状 71">
              <a:extLst>
                <a:ext uri="{FF2B5EF4-FFF2-40B4-BE49-F238E27FC236}">
                  <a16:creationId xmlns:a16="http://schemas.microsoft.com/office/drawing/2014/main" id="{5C71EDAF-547E-436D-9894-53EDF2AF33D9}"/>
                </a:ext>
              </a:extLst>
            </p:cNvPr>
            <p:cNvSpPr>
              <a:spLocks/>
            </p:cNvSpPr>
            <p:nvPr/>
          </p:nvSpPr>
          <p:spPr bwMode="auto">
            <a:xfrm>
              <a:off x="19961342" y="6215222"/>
              <a:ext cx="280517" cy="273454"/>
            </a:xfrm>
            <a:custGeom>
              <a:avLst/>
              <a:gdLst>
                <a:gd name="T0" fmla="*/ 62 w 212"/>
                <a:gd name="T1" fmla="*/ 0 h 207"/>
                <a:gd name="T2" fmla="*/ 52 w 212"/>
                <a:gd name="T3" fmla="*/ 4 h 207"/>
                <a:gd name="T4" fmla="*/ 5 w 212"/>
                <a:gd name="T5" fmla="*/ 53 h 207"/>
                <a:gd name="T6" fmla="*/ 5 w 212"/>
                <a:gd name="T7" fmla="*/ 73 h 207"/>
                <a:gd name="T8" fmla="*/ 5 w 212"/>
                <a:gd name="T9" fmla="*/ 73 h 207"/>
                <a:gd name="T10" fmla="*/ 137 w 212"/>
                <a:gd name="T11" fmla="*/ 203 h 207"/>
                <a:gd name="T12" fmla="*/ 147 w 212"/>
                <a:gd name="T13" fmla="*/ 207 h 207"/>
                <a:gd name="T14" fmla="*/ 157 w 212"/>
                <a:gd name="T15" fmla="*/ 204 h 207"/>
                <a:gd name="T16" fmla="*/ 206 w 212"/>
                <a:gd name="T17" fmla="*/ 157 h 207"/>
                <a:gd name="T18" fmla="*/ 207 w 212"/>
                <a:gd name="T19" fmla="*/ 137 h 207"/>
                <a:gd name="T20" fmla="*/ 206 w 212"/>
                <a:gd name="T21" fmla="*/ 137 h 207"/>
                <a:gd name="T22" fmla="*/ 72 w 212"/>
                <a:gd name="T23" fmla="*/ 4 h 207"/>
                <a:gd name="T24" fmla="*/ 62 w 212"/>
                <a:gd name="T25"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207">
                  <a:moveTo>
                    <a:pt x="62" y="0"/>
                  </a:moveTo>
                  <a:cubicBezTo>
                    <a:pt x="59" y="0"/>
                    <a:pt x="55" y="2"/>
                    <a:pt x="52" y="4"/>
                  </a:cubicBezTo>
                  <a:cubicBezTo>
                    <a:pt x="5" y="53"/>
                    <a:pt x="5" y="53"/>
                    <a:pt x="5" y="53"/>
                  </a:cubicBezTo>
                  <a:cubicBezTo>
                    <a:pt x="0" y="58"/>
                    <a:pt x="0" y="67"/>
                    <a:pt x="5" y="73"/>
                  </a:cubicBezTo>
                  <a:cubicBezTo>
                    <a:pt x="5" y="73"/>
                    <a:pt x="5" y="73"/>
                    <a:pt x="5" y="73"/>
                  </a:cubicBezTo>
                  <a:cubicBezTo>
                    <a:pt x="137" y="203"/>
                    <a:pt x="137" y="203"/>
                    <a:pt x="137" y="203"/>
                  </a:cubicBezTo>
                  <a:cubicBezTo>
                    <a:pt x="140" y="206"/>
                    <a:pt x="143" y="207"/>
                    <a:pt x="147" y="207"/>
                  </a:cubicBezTo>
                  <a:cubicBezTo>
                    <a:pt x="151" y="207"/>
                    <a:pt x="154" y="206"/>
                    <a:pt x="157" y="204"/>
                  </a:cubicBezTo>
                  <a:cubicBezTo>
                    <a:pt x="206" y="157"/>
                    <a:pt x="206" y="157"/>
                    <a:pt x="206" y="157"/>
                  </a:cubicBezTo>
                  <a:cubicBezTo>
                    <a:pt x="212" y="152"/>
                    <a:pt x="212" y="143"/>
                    <a:pt x="207" y="137"/>
                  </a:cubicBezTo>
                  <a:cubicBezTo>
                    <a:pt x="206" y="137"/>
                    <a:pt x="206" y="137"/>
                    <a:pt x="206" y="137"/>
                  </a:cubicBezTo>
                  <a:cubicBezTo>
                    <a:pt x="72" y="4"/>
                    <a:pt x="72" y="4"/>
                    <a:pt x="72" y="4"/>
                  </a:cubicBezTo>
                  <a:cubicBezTo>
                    <a:pt x="70" y="2"/>
                    <a:pt x="66"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3" name="任意多边形: 形状 72">
              <a:extLst>
                <a:ext uri="{FF2B5EF4-FFF2-40B4-BE49-F238E27FC236}">
                  <a16:creationId xmlns:a16="http://schemas.microsoft.com/office/drawing/2014/main" id="{361D4CCC-03D6-4D66-9783-CDCA4EA0D6C3}"/>
                </a:ext>
              </a:extLst>
            </p:cNvPr>
            <p:cNvSpPr>
              <a:spLocks/>
            </p:cNvSpPr>
            <p:nvPr/>
          </p:nvSpPr>
          <p:spPr bwMode="auto">
            <a:xfrm>
              <a:off x="21092493" y="7345364"/>
              <a:ext cx="286572" cy="280517"/>
            </a:xfrm>
            <a:custGeom>
              <a:avLst/>
              <a:gdLst>
                <a:gd name="T0" fmla="*/ 65 w 217"/>
                <a:gd name="T1" fmla="*/ 0 h 213"/>
                <a:gd name="T2" fmla="*/ 60 w 217"/>
                <a:gd name="T3" fmla="*/ 2 h 213"/>
                <a:gd name="T4" fmla="*/ 3 w 217"/>
                <a:gd name="T5" fmla="*/ 61 h 213"/>
                <a:gd name="T6" fmla="*/ 3 w 217"/>
                <a:gd name="T7" fmla="*/ 70 h 213"/>
                <a:gd name="T8" fmla="*/ 145 w 217"/>
                <a:gd name="T9" fmla="*/ 211 h 213"/>
                <a:gd name="T10" fmla="*/ 150 w 217"/>
                <a:gd name="T11" fmla="*/ 213 h 213"/>
                <a:gd name="T12" fmla="*/ 154 w 217"/>
                <a:gd name="T13" fmla="*/ 211 h 213"/>
                <a:gd name="T14" fmla="*/ 215 w 217"/>
                <a:gd name="T15" fmla="*/ 154 h 213"/>
                <a:gd name="T16" fmla="*/ 215 w 217"/>
                <a:gd name="T17" fmla="*/ 145 h 213"/>
                <a:gd name="T18" fmla="*/ 215 w 217"/>
                <a:gd name="T19" fmla="*/ 145 h 213"/>
                <a:gd name="T20" fmla="*/ 70 w 217"/>
                <a:gd name="T21" fmla="*/ 1 h 213"/>
                <a:gd name="T22" fmla="*/ 65 w 217"/>
                <a:gd name="T2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213">
                  <a:moveTo>
                    <a:pt x="65" y="0"/>
                  </a:moveTo>
                  <a:cubicBezTo>
                    <a:pt x="63" y="0"/>
                    <a:pt x="62" y="0"/>
                    <a:pt x="60" y="2"/>
                  </a:cubicBezTo>
                  <a:cubicBezTo>
                    <a:pt x="3" y="61"/>
                    <a:pt x="3" y="61"/>
                    <a:pt x="3" y="61"/>
                  </a:cubicBezTo>
                  <a:cubicBezTo>
                    <a:pt x="0" y="63"/>
                    <a:pt x="0" y="67"/>
                    <a:pt x="3" y="70"/>
                  </a:cubicBezTo>
                  <a:cubicBezTo>
                    <a:pt x="145" y="211"/>
                    <a:pt x="145" y="211"/>
                    <a:pt x="145" y="211"/>
                  </a:cubicBezTo>
                  <a:cubicBezTo>
                    <a:pt x="146" y="212"/>
                    <a:pt x="148" y="213"/>
                    <a:pt x="150" y="213"/>
                  </a:cubicBezTo>
                  <a:cubicBezTo>
                    <a:pt x="151" y="213"/>
                    <a:pt x="153" y="212"/>
                    <a:pt x="154" y="211"/>
                  </a:cubicBezTo>
                  <a:cubicBezTo>
                    <a:pt x="215" y="154"/>
                    <a:pt x="215" y="154"/>
                    <a:pt x="215" y="154"/>
                  </a:cubicBezTo>
                  <a:cubicBezTo>
                    <a:pt x="217" y="152"/>
                    <a:pt x="217" y="148"/>
                    <a:pt x="215" y="145"/>
                  </a:cubicBezTo>
                  <a:cubicBezTo>
                    <a:pt x="215" y="145"/>
                    <a:pt x="215" y="145"/>
                    <a:pt x="215" y="145"/>
                  </a:cubicBezTo>
                  <a:cubicBezTo>
                    <a:pt x="70" y="1"/>
                    <a:pt x="70" y="1"/>
                    <a:pt x="70" y="1"/>
                  </a:cubicBezTo>
                  <a:cubicBezTo>
                    <a:pt x="68" y="0"/>
                    <a:pt x="67" y="0"/>
                    <a:pt x="65"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4" name="任意多边形: 形状 73">
              <a:extLst>
                <a:ext uri="{FF2B5EF4-FFF2-40B4-BE49-F238E27FC236}">
                  <a16:creationId xmlns:a16="http://schemas.microsoft.com/office/drawing/2014/main" id="{31216B28-726F-4047-9E1E-7F0DB58CE76D}"/>
                </a:ext>
              </a:extLst>
            </p:cNvPr>
            <p:cNvSpPr>
              <a:spLocks/>
            </p:cNvSpPr>
            <p:nvPr/>
          </p:nvSpPr>
          <p:spPr bwMode="auto">
            <a:xfrm>
              <a:off x="20302403" y="6788366"/>
              <a:ext cx="504528" cy="505537"/>
            </a:xfrm>
            <a:custGeom>
              <a:avLst/>
              <a:gdLst>
                <a:gd name="T0" fmla="*/ 62 w 382"/>
                <a:gd name="T1" fmla="*/ 0 h 383"/>
                <a:gd name="T2" fmla="*/ 58 w 382"/>
                <a:gd name="T3" fmla="*/ 2 h 383"/>
                <a:gd name="T4" fmla="*/ 2 w 382"/>
                <a:gd name="T5" fmla="*/ 57 h 383"/>
                <a:gd name="T6" fmla="*/ 2 w 382"/>
                <a:gd name="T7" fmla="*/ 66 h 383"/>
                <a:gd name="T8" fmla="*/ 2 w 382"/>
                <a:gd name="T9" fmla="*/ 66 h 383"/>
                <a:gd name="T10" fmla="*/ 310 w 382"/>
                <a:gd name="T11" fmla="*/ 381 h 383"/>
                <a:gd name="T12" fmla="*/ 314 w 382"/>
                <a:gd name="T13" fmla="*/ 383 h 383"/>
                <a:gd name="T14" fmla="*/ 319 w 382"/>
                <a:gd name="T15" fmla="*/ 381 h 383"/>
                <a:gd name="T16" fmla="*/ 379 w 382"/>
                <a:gd name="T17" fmla="*/ 324 h 383"/>
                <a:gd name="T18" fmla="*/ 379 w 382"/>
                <a:gd name="T19" fmla="*/ 315 h 383"/>
                <a:gd name="T20" fmla="*/ 379 w 382"/>
                <a:gd name="T21" fmla="*/ 315 h 383"/>
                <a:gd name="T22" fmla="*/ 67 w 382"/>
                <a:gd name="T23" fmla="*/ 2 h 383"/>
                <a:gd name="T24" fmla="*/ 62 w 382"/>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 h="383">
                  <a:moveTo>
                    <a:pt x="62" y="0"/>
                  </a:moveTo>
                  <a:cubicBezTo>
                    <a:pt x="61" y="0"/>
                    <a:pt x="59" y="1"/>
                    <a:pt x="58" y="2"/>
                  </a:cubicBezTo>
                  <a:cubicBezTo>
                    <a:pt x="2" y="57"/>
                    <a:pt x="2" y="57"/>
                    <a:pt x="2" y="57"/>
                  </a:cubicBezTo>
                  <a:cubicBezTo>
                    <a:pt x="0" y="59"/>
                    <a:pt x="0" y="63"/>
                    <a:pt x="2" y="66"/>
                  </a:cubicBezTo>
                  <a:cubicBezTo>
                    <a:pt x="2" y="66"/>
                    <a:pt x="2" y="66"/>
                    <a:pt x="2" y="66"/>
                  </a:cubicBezTo>
                  <a:cubicBezTo>
                    <a:pt x="310" y="381"/>
                    <a:pt x="310" y="381"/>
                    <a:pt x="310" y="381"/>
                  </a:cubicBezTo>
                  <a:cubicBezTo>
                    <a:pt x="311" y="382"/>
                    <a:pt x="313" y="383"/>
                    <a:pt x="314" y="383"/>
                  </a:cubicBezTo>
                  <a:cubicBezTo>
                    <a:pt x="316" y="383"/>
                    <a:pt x="318" y="382"/>
                    <a:pt x="319" y="381"/>
                  </a:cubicBezTo>
                  <a:cubicBezTo>
                    <a:pt x="379" y="324"/>
                    <a:pt x="379" y="324"/>
                    <a:pt x="379" y="324"/>
                  </a:cubicBezTo>
                  <a:cubicBezTo>
                    <a:pt x="381" y="322"/>
                    <a:pt x="382" y="317"/>
                    <a:pt x="379" y="315"/>
                  </a:cubicBezTo>
                  <a:cubicBezTo>
                    <a:pt x="379" y="315"/>
                    <a:pt x="379" y="315"/>
                    <a:pt x="379" y="315"/>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5" name="任意多边形: 形状 74">
              <a:extLst>
                <a:ext uri="{FF2B5EF4-FFF2-40B4-BE49-F238E27FC236}">
                  <a16:creationId xmlns:a16="http://schemas.microsoft.com/office/drawing/2014/main" id="{34D4D8DF-88B8-4222-9A12-E521BFDDB9A4}"/>
                </a:ext>
              </a:extLst>
            </p:cNvPr>
            <p:cNvSpPr>
              <a:spLocks/>
            </p:cNvSpPr>
            <p:nvPr/>
          </p:nvSpPr>
          <p:spPr bwMode="auto">
            <a:xfrm>
              <a:off x="20186361" y="5985158"/>
              <a:ext cx="159431" cy="161449"/>
            </a:xfrm>
            <a:custGeom>
              <a:avLst/>
              <a:gdLst>
                <a:gd name="T0" fmla="*/ 50 w 121"/>
                <a:gd name="T1" fmla="*/ 6 h 122"/>
                <a:gd name="T2" fmla="*/ 6 w 121"/>
                <a:gd name="T3" fmla="*/ 51 h 122"/>
                <a:gd name="T4" fmla="*/ 6 w 121"/>
                <a:gd name="T5" fmla="*/ 70 h 122"/>
                <a:gd name="T6" fmla="*/ 51 w 121"/>
                <a:gd name="T7" fmla="*/ 117 h 122"/>
                <a:gd name="T8" fmla="*/ 71 w 121"/>
                <a:gd name="T9" fmla="*/ 117 h 122"/>
                <a:gd name="T10" fmla="*/ 115 w 121"/>
                <a:gd name="T11" fmla="*/ 75 h 122"/>
                <a:gd name="T12" fmla="*/ 116 w 121"/>
                <a:gd name="T13" fmla="*/ 55 h 122"/>
                <a:gd name="T14" fmla="*/ 71 w 121"/>
                <a:gd name="T15" fmla="*/ 6 h 122"/>
                <a:gd name="T16" fmla="*/ 51 w 121"/>
                <a:gd name="T17" fmla="*/ 5 h 122"/>
                <a:gd name="T18" fmla="*/ 50 w 121"/>
                <a:gd name="T19"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2">
                  <a:moveTo>
                    <a:pt x="50" y="6"/>
                  </a:moveTo>
                  <a:cubicBezTo>
                    <a:pt x="6" y="51"/>
                    <a:pt x="6" y="51"/>
                    <a:pt x="6" y="51"/>
                  </a:cubicBezTo>
                  <a:cubicBezTo>
                    <a:pt x="0" y="56"/>
                    <a:pt x="0" y="65"/>
                    <a:pt x="6" y="70"/>
                  </a:cubicBezTo>
                  <a:cubicBezTo>
                    <a:pt x="51" y="117"/>
                    <a:pt x="51" y="117"/>
                    <a:pt x="51" y="117"/>
                  </a:cubicBezTo>
                  <a:cubicBezTo>
                    <a:pt x="56" y="122"/>
                    <a:pt x="65" y="122"/>
                    <a:pt x="71" y="117"/>
                  </a:cubicBezTo>
                  <a:cubicBezTo>
                    <a:pt x="115" y="75"/>
                    <a:pt x="115" y="75"/>
                    <a:pt x="115" y="75"/>
                  </a:cubicBezTo>
                  <a:cubicBezTo>
                    <a:pt x="121" y="70"/>
                    <a:pt x="121" y="61"/>
                    <a:pt x="116" y="55"/>
                  </a:cubicBezTo>
                  <a:cubicBezTo>
                    <a:pt x="71" y="6"/>
                    <a:pt x="71" y="6"/>
                    <a:pt x="71" y="6"/>
                  </a:cubicBezTo>
                  <a:cubicBezTo>
                    <a:pt x="65" y="0"/>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6" name="任意多边形: 形状 75">
              <a:extLst>
                <a:ext uri="{FF2B5EF4-FFF2-40B4-BE49-F238E27FC236}">
                  <a16:creationId xmlns:a16="http://schemas.microsoft.com/office/drawing/2014/main" id="{A7F5F607-C98F-4128-87E8-8C1BAD6C0F3A}"/>
                </a:ext>
              </a:extLst>
            </p:cNvPr>
            <p:cNvSpPr>
              <a:spLocks/>
            </p:cNvSpPr>
            <p:nvPr/>
          </p:nvSpPr>
          <p:spPr bwMode="auto">
            <a:xfrm>
              <a:off x="20296348" y="6095145"/>
              <a:ext cx="159431" cy="160440"/>
            </a:xfrm>
            <a:custGeom>
              <a:avLst/>
              <a:gdLst>
                <a:gd name="T0" fmla="*/ 50 w 121"/>
                <a:gd name="T1" fmla="*/ 6 h 122"/>
                <a:gd name="T2" fmla="*/ 6 w 121"/>
                <a:gd name="T3" fmla="*/ 50 h 122"/>
                <a:gd name="T4" fmla="*/ 6 w 121"/>
                <a:gd name="T5" fmla="*/ 70 h 122"/>
                <a:gd name="T6" fmla="*/ 51 w 121"/>
                <a:gd name="T7" fmla="*/ 117 h 122"/>
                <a:gd name="T8" fmla="*/ 71 w 121"/>
                <a:gd name="T9" fmla="*/ 117 h 122"/>
                <a:gd name="T10" fmla="*/ 71 w 121"/>
                <a:gd name="T11" fmla="*/ 117 h 122"/>
                <a:gd name="T12" fmla="*/ 115 w 121"/>
                <a:gd name="T13" fmla="*/ 7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0"/>
                    <a:pt x="6" y="50"/>
                    <a:pt x="6" y="50"/>
                  </a:cubicBezTo>
                  <a:cubicBezTo>
                    <a:pt x="0" y="56"/>
                    <a:pt x="0" y="65"/>
                    <a:pt x="6" y="70"/>
                  </a:cubicBezTo>
                  <a:cubicBezTo>
                    <a:pt x="51" y="117"/>
                    <a:pt x="51" y="117"/>
                    <a:pt x="51" y="117"/>
                  </a:cubicBezTo>
                  <a:cubicBezTo>
                    <a:pt x="56" y="122"/>
                    <a:pt x="65" y="122"/>
                    <a:pt x="71" y="117"/>
                  </a:cubicBezTo>
                  <a:cubicBezTo>
                    <a:pt x="71" y="117"/>
                    <a:pt x="71" y="117"/>
                    <a:pt x="71" y="117"/>
                  </a:cubicBezTo>
                  <a:cubicBezTo>
                    <a:pt x="115" y="75"/>
                    <a:pt x="115" y="75"/>
                    <a:pt x="115" y="75"/>
                  </a:cubicBezTo>
                  <a:cubicBezTo>
                    <a:pt x="121" y="70"/>
                    <a:pt x="121" y="61"/>
                    <a:pt x="116" y="55"/>
                  </a:cubicBezTo>
                  <a:cubicBezTo>
                    <a:pt x="71" y="6"/>
                    <a:pt x="71" y="6"/>
                    <a:pt x="71" y="6"/>
                  </a:cubicBezTo>
                  <a:cubicBezTo>
                    <a:pt x="65" y="0"/>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7" name="任意多边形: 形状 76">
              <a:extLst>
                <a:ext uri="{FF2B5EF4-FFF2-40B4-BE49-F238E27FC236}">
                  <a16:creationId xmlns:a16="http://schemas.microsoft.com/office/drawing/2014/main" id="{B5FFBC11-68A8-4168-8785-5F87ABA398AE}"/>
                </a:ext>
              </a:extLst>
            </p:cNvPr>
            <p:cNvSpPr>
              <a:spLocks/>
            </p:cNvSpPr>
            <p:nvPr/>
          </p:nvSpPr>
          <p:spPr bwMode="auto">
            <a:xfrm>
              <a:off x="20411381" y="6210177"/>
              <a:ext cx="159431" cy="160440"/>
            </a:xfrm>
            <a:custGeom>
              <a:avLst/>
              <a:gdLst>
                <a:gd name="T0" fmla="*/ 50 w 121"/>
                <a:gd name="T1" fmla="*/ 6 h 122"/>
                <a:gd name="T2" fmla="*/ 6 w 121"/>
                <a:gd name="T3" fmla="*/ 51 h 122"/>
                <a:gd name="T4" fmla="*/ 6 w 121"/>
                <a:gd name="T5" fmla="*/ 70 h 122"/>
                <a:gd name="T6" fmla="*/ 51 w 121"/>
                <a:gd name="T7" fmla="*/ 117 h 122"/>
                <a:gd name="T8" fmla="*/ 71 w 121"/>
                <a:gd name="T9" fmla="*/ 117 h 122"/>
                <a:gd name="T10" fmla="*/ 115 w 121"/>
                <a:gd name="T11" fmla="*/ 75 h 122"/>
                <a:gd name="T12" fmla="*/ 116 w 121"/>
                <a:gd name="T13" fmla="*/ 5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1"/>
                    <a:pt x="6" y="51"/>
                    <a:pt x="6" y="51"/>
                  </a:cubicBezTo>
                  <a:cubicBezTo>
                    <a:pt x="0" y="56"/>
                    <a:pt x="0" y="65"/>
                    <a:pt x="6" y="70"/>
                  </a:cubicBezTo>
                  <a:cubicBezTo>
                    <a:pt x="51" y="117"/>
                    <a:pt x="51" y="117"/>
                    <a:pt x="51" y="117"/>
                  </a:cubicBezTo>
                  <a:cubicBezTo>
                    <a:pt x="56" y="122"/>
                    <a:pt x="65" y="122"/>
                    <a:pt x="71" y="117"/>
                  </a:cubicBezTo>
                  <a:cubicBezTo>
                    <a:pt x="115" y="75"/>
                    <a:pt x="115" y="75"/>
                    <a:pt x="115" y="75"/>
                  </a:cubicBezTo>
                  <a:cubicBezTo>
                    <a:pt x="121" y="70"/>
                    <a:pt x="121" y="61"/>
                    <a:pt x="116" y="55"/>
                  </a:cubicBezTo>
                  <a:cubicBezTo>
                    <a:pt x="116" y="55"/>
                    <a:pt x="116" y="55"/>
                    <a:pt x="116" y="55"/>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8" name="任意多边形: 形状 77">
              <a:extLst>
                <a:ext uri="{FF2B5EF4-FFF2-40B4-BE49-F238E27FC236}">
                  <a16:creationId xmlns:a16="http://schemas.microsoft.com/office/drawing/2014/main" id="{771EFCF8-1888-440F-BEED-FCDE1D522FEE}"/>
                </a:ext>
              </a:extLst>
            </p:cNvPr>
            <p:cNvSpPr>
              <a:spLocks/>
            </p:cNvSpPr>
            <p:nvPr/>
          </p:nvSpPr>
          <p:spPr bwMode="auto">
            <a:xfrm>
              <a:off x="20527422" y="6326219"/>
              <a:ext cx="159431"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7 h 123"/>
                <a:gd name="T10" fmla="*/ 115 w 121"/>
                <a:gd name="T11" fmla="*/ 76 h 123"/>
                <a:gd name="T12" fmla="*/ 116 w 121"/>
                <a:gd name="T13" fmla="*/ 56 h 123"/>
                <a:gd name="T14" fmla="*/ 71 w 121"/>
                <a:gd name="T15" fmla="*/ 6 h 123"/>
                <a:gd name="T16" fmla="*/ 51 w 121"/>
                <a:gd name="T17" fmla="*/ 5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6" y="51"/>
                    <a:pt x="6" y="51"/>
                    <a:pt x="6" y="51"/>
                  </a:cubicBezTo>
                  <a:cubicBezTo>
                    <a:pt x="0" y="56"/>
                    <a:pt x="0" y="65"/>
                    <a:pt x="6" y="71"/>
                  </a:cubicBezTo>
                  <a:cubicBezTo>
                    <a:pt x="51" y="117"/>
                    <a:pt x="51" y="117"/>
                    <a:pt x="51" y="117"/>
                  </a:cubicBezTo>
                  <a:cubicBezTo>
                    <a:pt x="57" y="123"/>
                    <a:pt x="65" y="123"/>
                    <a:pt x="71" y="117"/>
                  </a:cubicBezTo>
                  <a:cubicBezTo>
                    <a:pt x="115" y="76"/>
                    <a:pt x="115" y="76"/>
                    <a:pt x="115" y="76"/>
                  </a:cubicBezTo>
                  <a:cubicBezTo>
                    <a:pt x="121" y="70"/>
                    <a:pt x="121" y="61"/>
                    <a:pt x="116" y="56"/>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9" name="任意多边形: 形状 78">
              <a:extLst>
                <a:ext uri="{FF2B5EF4-FFF2-40B4-BE49-F238E27FC236}">
                  <a16:creationId xmlns:a16="http://schemas.microsoft.com/office/drawing/2014/main" id="{38D18894-2757-41B1-859A-58491F6EFD3F}"/>
                </a:ext>
              </a:extLst>
            </p:cNvPr>
            <p:cNvSpPr>
              <a:spLocks/>
            </p:cNvSpPr>
            <p:nvPr/>
          </p:nvSpPr>
          <p:spPr bwMode="auto">
            <a:xfrm>
              <a:off x="20644472" y="6442260"/>
              <a:ext cx="160440" cy="162458"/>
            </a:xfrm>
            <a:custGeom>
              <a:avLst/>
              <a:gdLst>
                <a:gd name="T0" fmla="*/ 49 w 121"/>
                <a:gd name="T1" fmla="*/ 6 h 123"/>
                <a:gd name="T2" fmla="*/ 5 w 121"/>
                <a:gd name="T3" fmla="*/ 51 h 123"/>
                <a:gd name="T4" fmla="*/ 5 w 121"/>
                <a:gd name="T5" fmla="*/ 71 h 123"/>
                <a:gd name="T6" fmla="*/ 50 w 121"/>
                <a:gd name="T7" fmla="*/ 117 h 123"/>
                <a:gd name="T8" fmla="*/ 70 w 121"/>
                <a:gd name="T9" fmla="*/ 117 h 123"/>
                <a:gd name="T10" fmla="*/ 115 w 121"/>
                <a:gd name="T11" fmla="*/ 76 h 123"/>
                <a:gd name="T12" fmla="*/ 115 w 121"/>
                <a:gd name="T13" fmla="*/ 56 h 123"/>
                <a:gd name="T14" fmla="*/ 115 w 121"/>
                <a:gd name="T15" fmla="*/ 56 h 123"/>
                <a:gd name="T16" fmla="*/ 70 w 121"/>
                <a:gd name="T17" fmla="*/ 6 h 123"/>
                <a:gd name="T18" fmla="*/ 50 w 121"/>
                <a:gd name="T19" fmla="*/ 5 h 123"/>
                <a:gd name="T20" fmla="*/ 49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49" y="6"/>
                  </a:moveTo>
                  <a:cubicBezTo>
                    <a:pt x="5" y="51"/>
                    <a:pt x="5" y="51"/>
                    <a:pt x="5" y="51"/>
                  </a:cubicBezTo>
                  <a:cubicBezTo>
                    <a:pt x="0" y="56"/>
                    <a:pt x="0" y="65"/>
                    <a:pt x="5" y="71"/>
                  </a:cubicBezTo>
                  <a:cubicBezTo>
                    <a:pt x="50" y="117"/>
                    <a:pt x="50" y="117"/>
                    <a:pt x="50" y="117"/>
                  </a:cubicBezTo>
                  <a:cubicBezTo>
                    <a:pt x="56" y="123"/>
                    <a:pt x="65" y="123"/>
                    <a:pt x="70" y="117"/>
                  </a:cubicBezTo>
                  <a:cubicBezTo>
                    <a:pt x="115" y="76"/>
                    <a:pt x="115" y="76"/>
                    <a:pt x="115" y="76"/>
                  </a:cubicBezTo>
                  <a:cubicBezTo>
                    <a:pt x="120" y="70"/>
                    <a:pt x="121" y="61"/>
                    <a:pt x="115" y="56"/>
                  </a:cubicBezTo>
                  <a:cubicBezTo>
                    <a:pt x="115" y="56"/>
                    <a:pt x="115" y="56"/>
                    <a:pt x="115" y="56"/>
                  </a:cubicBezTo>
                  <a:cubicBezTo>
                    <a:pt x="70" y="6"/>
                    <a:pt x="70" y="6"/>
                    <a:pt x="70" y="6"/>
                  </a:cubicBezTo>
                  <a:cubicBezTo>
                    <a:pt x="65" y="0"/>
                    <a:pt x="56" y="0"/>
                    <a:pt x="50" y="5"/>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0" name="任意多边形: 形状 79">
              <a:extLst>
                <a:ext uri="{FF2B5EF4-FFF2-40B4-BE49-F238E27FC236}">
                  <a16:creationId xmlns:a16="http://schemas.microsoft.com/office/drawing/2014/main" id="{9065F8D5-2B51-42A0-8C6D-861C293E2AAD}"/>
                </a:ext>
              </a:extLst>
            </p:cNvPr>
            <p:cNvSpPr>
              <a:spLocks/>
            </p:cNvSpPr>
            <p:nvPr/>
          </p:nvSpPr>
          <p:spPr bwMode="auto">
            <a:xfrm>
              <a:off x="20757487" y="6555274"/>
              <a:ext cx="166494" cy="167503"/>
            </a:xfrm>
            <a:custGeom>
              <a:avLst/>
              <a:gdLst>
                <a:gd name="T0" fmla="*/ 58 w 126"/>
                <a:gd name="T1" fmla="*/ 3 h 127"/>
                <a:gd name="T2" fmla="*/ 3 w 126"/>
                <a:gd name="T3" fmla="*/ 58 h 127"/>
                <a:gd name="T4" fmla="*/ 3 w 126"/>
                <a:gd name="T5" fmla="*/ 67 h 127"/>
                <a:gd name="T6" fmla="*/ 58 w 126"/>
                <a:gd name="T7" fmla="*/ 124 h 127"/>
                <a:gd name="T8" fmla="*/ 68 w 126"/>
                <a:gd name="T9" fmla="*/ 125 h 127"/>
                <a:gd name="T10" fmla="*/ 123 w 126"/>
                <a:gd name="T11" fmla="*/ 73 h 127"/>
                <a:gd name="T12" fmla="*/ 123 w 126"/>
                <a:gd name="T13" fmla="*/ 63 h 127"/>
                <a:gd name="T14" fmla="*/ 68 w 126"/>
                <a:gd name="T15" fmla="*/ 3 h 127"/>
                <a:gd name="T16" fmla="*/ 58 w 126"/>
                <a:gd name="T17" fmla="*/ 2 h 127"/>
                <a:gd name="T18" fmla="*/ 58 w 126"/>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7">
                  <a:moveTo>
                    <a:pt x="58" y="3"/>
                  </a:moveTo>
                  <a:cubicBezTo>
                    <a:pt x="3" y="58"/>
                    <a:pt x="3" y="58"/>
                    <a:pt x="3" y="58"/>
                  </a:cubicBezTo>
                  <a:cubicBezTo>
                    <a:pt x="0" y="61"/>
                    <a:pt x="0" y="65"/>
                    <a:pt x="3" y="67"/>
                  </a:cubicBezTo>
                  <a:cubicBezTo>
                    <a:pt x="58" y="124"/>
                    <a:pt x="58" y="124"/>
                    <a:pt x="58" y="124"/>
                  </a:cubicBezTo>
                  <a:cubicBezTo>
                    <a:pt x="61" y="127"/>
                    <a:pt x="65" y="127"/>
                    <a:pt x="68" y="125"/>
                  </a:cubicBezTo>
                  <a:cubicBezTo>
                    <a:pt x="123" y="73"/>
                    <a:pt x="123" y="73"/>
                    <a:pt x="123" y="73"/>
                  </a:cubicBezTo>
                  <a:cubicBezTo>
                    <a:pt x="125" y="70"/>
                    <a:pt x="126"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1" name="任意多边形: 形状 80">
              <a:extLst>
                <a:ext uri="{FF2B5EF4-FFF2-40B4-BE49-F238E27FC236}">
                  <a16:creationId xmlns:a16="http://schemas.microsoft.com/office/drawing/2014/main" id="{69B6E74E-C204-4139-BBCA-0443E62DFD6E}"/>
                </a:ext>
              </a:extLst>
            </p:cNvPr>
            <p:cNvSpPr>
              <a:spLocks/>
            </p:cNvSpPr>
            <p:nvPr/>
          </p:nvSpPr>
          <p:spPr bwMode="auto">
            <a:xfrm>
              <a:off x="20874537" y="6671315"/>
              <a:ext cx="165485" cy="168512"/>
            </a:xfrm>
            <a:custGeom>
              <a:avLst/>
              <a:gdLst>
                <a:gd name="T0" fmla="*/ 57 w 125"/>
                <a:gd name="T1" fmla="*/ 3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2" name="任意多边形: 形状 81">
              <a:extLst>
                <a:ext uri="{FF2B5EF4-FFF2-40B4-BE49-F238E27FC236}">
                  <a16:creationId xmlns:a16="http://schemas.microsoft.com/office/drawing/2014/main" id="{9B5AA4D2-7B83-4215-B00E-5BA704D8524B}"/>
                </a:ext>
              </a:extLst>
            </p:cNvPr>
            <p:cNvSpPr>
              <a:spLocks/>
            </p:cNvSpPr>
            <p:nvPr/>
          </p:nvSpPr>
          <p:spPr bwMode="auto">
            <a:xfrm>
              <a:off x="20977461" y="6774239"/>
              <a:ext cx="165485" cy="168512"/>
            </a:xfrm>
            <a:custGeom>
              <a:avLst/>
              <a:gdLst>
                <a:gd name="T0" fmla="*/ 57 w 125"/>
                <a:gd name="T1" fmla="*/ 3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3" name="任意多边形: 形状 82">
              <a:extLst>
                <a:ext uri="{FF2B5EF4-FFF2-40B4-BE49-F238E27FC236}">
                  <a16:creationId xmlns:a16="http://schemas.microsoft.com/office/drawing/2014/main" id="{E5F21752-351D-46D8-96B6-5A64629F8984}"/>
                </a:ext>
              </a:extLst>
            </p:cNvPr>
            <p:cNvSpPr>
              <a:spLocks/>
            </p:cNvSpPr>
            <p:nvPr/>
          </p:nvSpPr>
          <p:spPr bwMode="auto">
            <a:xfrm>
              <a:off x="21092493" y="6889271"/>
              <a:ext cx="165485" cy="167503"/>
            </a:xfrm>
            <a:custGeom>
              <a:avLst/>
              <a:gdLst>
                <a:gd name="T0" fmla="*/ 58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3 w 125"/>
                <a:gd name="T13" fmla="*/ 64 h 127"/>
                <a:gd name="T14" fmla="*/ 67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2" y="59"/>
                    <a:pt x="2" y="59"/>
                    <a:pt x="2" y="59"/>
                  </a:cubicBezTo>
                  <a:cubicBezTo>
                    <a:pt x="0" y="61"/>
                    <a:pt x="0" y="65"/>
                    <a:pt x="2" y="68"/>
                  </a:cubicBezTo>
                  <a:cubicBezTo>
                    <a:pt x="58" y="125"/>
                    <a:pt x="58" y="125"/>
                    <a:pt x="58" y="125"/>
                  </a:cubicBezTo>
                  <a:cubicBezTo>
                    <a:pt x="60" y="127"/>
                    <a:pt x="65" y="127"/>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4" name="任意多边形: 形状 83">
              <a:extLst>
                <a:ext uri="{FF2B5EF4-FFF2-40B4-BE49-F238E27FC236}">
                  <a16:creationId xmlns:a16="http://schemas.microsoft.com/office/drawing/2014/main" id="{20B00C57-0C03-441B-893D-8D34FF0213EC}"/>
                </a:ext>
              </a:extLst>
            </p:cNvPr>
            <p:cNvSpPr>
              <a:spLocks/>
            </p:cNvSpPr>
            <p:nvPr/>
          </p:nvSpPr>
          <p:spPr bwMode="auto">
            <a:xfrm>
              <a:off x="21205507" y="7001277"/>
              <a:ext cx="164476" cy="168512"/>
            </a:xfrm>
            <a:custGeom>
              <a:avLst/>
              <a:gdLst>
                <a:gd name="T0" fmla="*/ 57 w 125"/>
                <a:gd name="T1" fmla="*/ 2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7" y="2"/>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4" y="70"/>
                    <a:pt x="125" y="66"/>
                    <a:pt x="122" y="63"/>
                  </a:cubicBezTo>
                  <a:cubicBezTo>
                    <a:pt x="67" y="3"/>
                    <a:pt x="67" y="3"/>
                    <a:pt x="67" y="3"/>
                  </a:cubicBezTo>
                  <a:cubicBezTo>
                    <a:pt x="64" y="0"/>
                    <a:pt x="60" y="0"/>
                    <a:pt x="57"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5" name="任意多边形: 形状 84">
              <a:extLst>
                <a:ext uri="{FF2B5EF4-FFF2-40B4-BE49-F238E27FC236}">
                  <a16:creationId xmlns:a16="http://schemas.microsoft.com/office/drawing/2014/main" id="{9EE2DF01-2571-4FBF-BF8F-A1C11928519B}"/>
                </a:ext>
              </a:extLst>
            </p:cNvPr>
            <p:cNvSpPr>
              <a:spLocks/>
            </p:cNvSpPr>
            <p:nvPr/>
          </p:nvSpPr>
          <p:spPr bwMode="auto">
            <a:xfrm>
              <a:off x="21316503" y="7112273"/>
              <a:ext cx="164476"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3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2"/>
                    <a:pt x="0" y="66"/>
                    <a:pt x="3" y="68"/>
                  </a:cubicBezTo>
                  <a:cubicBezTo>
                    <a:pt x="58" y="125"/>
                    <a:pt x="58" y="125"/>
                    <a:pt x="58" y="125"/>
                  </a:cubicBezTo>
                  <a:cubicBezTo>
                    <a:pt x="61" y="128"/>
                    <a:pt x="65" y="128"/>
                    <a:pt x="67" y="125"/>
                  </a:cubicBezTo>
                  <a:cubicBezTo>
                    <a:pt x="123" y="73"/>
                    <a:pt x="123" y="73"/>
                    <a:pt x="123" y="73"/>
                  </a:cubicBezTo>
                  <a:cubicBezTo>
                    <a:pt x="125" y="71"/>
                    <a:pt x="125" y="67"/>
                    <a:pt x="123" y="64"/>
                  </a:cubicBezTo>
                  <a:cubicBezTo>
                    <a:pt x="67" y="3"/>
                    <a:pt x="67" y="3"/>
                    <a:pt x="67" y="3"/>
                  </a:cubicBezTo>
                  <a:cubicBezTo>
                    <a:pt x="65" y="1"/>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6" name="任意多边形: 形状 85">
              <a:extLst>
                <a:ext uri="{FF2B5EF4-FFF2-40B4-BE49-F238E27FC236}">
                  <a16:creationId xmlns:a16="http://schemas.microsoft.com/office/drawing/2014/main" id="{0B61CB29-8D02-4ABF-9ED8-305EC9299176}"/>
                </a:ext>
              </a:extLst>
            </p:cNvPr>
            <p:cNvSpPr>
              <a:spLocks/>
            </p:cNvSpPr>
            <p:nvPr/>
          </p:nvSpPr>
          <p:spPr bwMode="auto">
            <a:xfrm>
              <a:off x="21428508" y="7224278"/>
              <a:ext cx="165485" cy="168512"/>
            </a:xfrm>
            <a:custGeom>
              <a:avLst/>
              <a:gdLst>
                <a:gd name="T0" fmla="*/ 57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7" y="3"/>
                  </a:moveTo>
                  <a:cubicBezTo>
                    <a:pt x="2" y="59"/>
                    <a:pt x="2" y="59"/>
                    <a:pt x="2" y="59"/>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7" name="任意多边形: 形状 86">
              <a:extLst>
                <a:ext uri="{FF2B5EF4-FFF2-40B4-BE49-F238E27FC236}">
                  <a16:creationId xmlns:a16="http://schemas.microsoft.com/office/drawing/2014/main" id="{FC1E4FD4-F150-4926-AC42-E2BABB17308A}"/>
                </a:ext>
              </a:extLst>
            </p:cNvPr>
            <p:cNvSpPr>
              <a:spLocks/>
            </p:cNvSpPr>
            <p:nvPr/>
          </p:nvSpPr>
          <p:spPr bwMode="auto">
            <a:xfrm>
              <a:off x="20080410" y="6091109"/>
              <a:ext cx="160440"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8 h 123"/>
                <a:gd name="T12" fmla="*/ 115 w 121"/>
                <a:gd name="T13" fmla="*/ 76 h 123"/>
                <a:gd name="T14" fmla="*/ 115 w 121"/>
                <a:gd name="T15" fmla="*/ 56 h 123"/>
                <a:gd name="T16" fmla="*/ 70 w 121"/>
                <a:gd name="T17" fmla="*/ 7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70" y="118"/>
                    <a:pt x="70" y="118"/>
                    <a:pt x="70" y="118"/>
                  </a:cubicBezTo>
                  <a:cubicBezTo>
                    <a:pt x="115" y="76"/>
                    <a:pt x="115" y="76"/>
                    <a:pt x="115" y="76"/>
                  </a:cubicBezTo>
                  <a:cubicBezTo>
                    <a:pt x="120" y="70"/>
                    <a:pt x="121" y="61"/>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8" name="任意多边形: 形状 87">
              <a:extLst>
                <a:ext uri="{FF2B5EF4-FFF2-40B4-BE49-F238E27FC236}">
                  <a16:creationId xmlns:a16="http://schemas.microsoft.com/office/drawing/2014/main" id="{1CD03FE6-E158-4DD6-90F8-753A6C3ED85C}"/>
                </a:ext>
              </a:extLst>
            </p:cNvPr>
            <p:cNvSpPr>
              <a:spLocks/>
            </p:cNvSpPr>
            <p:nvPr/>
          </p:nvSpPr>
          <p:spPr bwMode="auto">
            <a:xfrm>
              <a:off x="19848328" y="6323191"/>
              <a:ext cx="159431"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9" name="任意多边形: 形状 88">
              <a:extLst>
                <a:ext uri="{FF2B5EF4-FFF2-40B4-BE49-F238E27FC236}">
                  <a16:creationId xmlns:a16="http://schemas.microsoft.com/office/drawing/2014/main" id="{6BD6AC0B-13ED-4BE3-80CC-56C01808F4CD}"/>
                </a:ext>
              </a:extLst>
            </p:cNvPr>
            <p:cNvSpPr>
              <a:spLocks/>
            </p:cNvSpPr>
            <p:nvPr/>
          </p:nvSpPr>
          <p:spPr bwMode="auto">
            <a:xfrm>
              <a:off x="20190397" y="6201096"/>
              <a:ext cx="159431" cy="161449"/>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7 h 123"/>
                <a:gd name="T12" fmla="*/ 115 w 121"/>
                <a:gd name="T13" fmla="*/ 76 h 123"/>
                <a:gd name="T14" fmla="*/ 115 w 121"/>
                <a:gd name="T15" fmla="*/ 56 h 123"/>
                <a:gd name="T16" fmla="*/ 70 w 121"/>
                <a:gd name="T17" fmla="*/ 6 h 123"/>
                <a:gd name="T18" fmla="*/ 50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5" y="51"/>
                    <a:pt x="5" y="51"/>
                    <a:pt x="5" y="51"/>
                  </a:cubicBezTo>
                  <a:cubicBezTo>
                    <a:pt x="0" y="56"/>
                    <a:pt x="0" y="65"/>
                    <a:pt x="5" y="71"/>
                  </a:cubicBezTo>
                  <a:cubicBezTo>
                    <a:pt x="50" y="117"/>
                    <a:pt x="50" y="117"/>
                    <a:pt x="50" y="117"/>
                  </a:cubicBezTo>
                  <a:cubicBezTo>
                    <a:pt x="56" y="123"/>
                    <a:pt x="65" y="123"/>
                    <a:pt x="70" y="118"/>
                  </a:cubicBezTo>
                  <a:cubicBezTo>
                    <a:pt x="70" y="117"/>
                    <a:pt x="70" y="117"/>
                    <a:pt x="70" y="117"/>
                  </a:cubicBezTo>
                  <a:cubicBezTo>
                    <a:pt x="115" y="76"/>
                    <a:pt x="115" y="76"/>
                    <a:pt x="115" y="76"/>
                  </a:cubicBezTo>
                  <a:cubicBezTo>
                    <a:pt x="120" y="70"/>
                    <a:pt x="121" y="61"/>
                    <a:pt x="115" y="56"/>
                  </a:cubicBezTo>
                  <a:cubicBezTo>
                    <a:pt x="70" y="6"/>
                    <a:pt x="70" y="6"/>
                    <a:pt x="70" y="6"/>
                  </a:cubicBezTo>
                  <a:cubicBezTo>
                    <a:pt x="65" y="1"/>
                    <a:pt x="56" y="0"/>
                    <a:pt x="50"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0" name="任意多边形: 形状 89">
              <a:extLst>
                <a:ext uri="{FF2B5EF4-FFF2-40B4-BE49-F238E27FC236}">
                  <a16:creationId xmlns:a16="http://schemas.microsoft.com/office/drawing/2014/main" id="{FF7B1AB8-6C3F-48BB-8BA1-E72FDB97D6B3}"/>
                </a:ext>
              </a:extLst>
            </p:cNvPr>
            <p:cNvSpPr>
              <a:spLocks/>
            </p:cNvSpPr>
            <p:nvPr/>
          </p:nvSpPr>
          <p:spPr bwMode="auto">
            <a:xfrm>
              <a:off x="20305430" y="6315119"/>
              <a:ext cx="159431"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8 h 123"/>
                <a:gd name="T12" fmla="*/ 115 w 121"/>
                <a:gd name="T13" fmla="*/ 76 h 123"/>
                <a:gd name="T14" fmla="*/ 116 w 121"/>
                <a:gd name="T15" fmla="*/ 56 h 123"/>
                <a:gd name="T16" fmla="*/ 70 w 121"/>
                <a:gd name="T17" fmla="*/ 7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70" y="118"/>
                    <a:pt x="70" y="118"/>
                    <a:pt x="70" y="118"/>
                  </a:cubicBezTo>
                  <a:cubicBezTo>
                    <a:pt x="115" y="76"/>
                    <a:pt x="115" y="76"/>
                    <a:pt x="115" y="76"/>
                  </a:cubicBezTo>
                  <a:cubicBezTo>
                    <a:pt x="120" y="70"/>
                    <a:pt x="121" y="62"/>
                    <a:pt x="116"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1" name="任意多边形: 形状 90">
              <a:extLst>
                <a:ext uri="{FF2B5EF4-FFF2-40B4-BE49-F238E27FC236}">
                  <a16:creationId xmlns:a16="http://schemas.microsoft.com/office/drawing/2014/main" id="{65A87653-57EA-43D4-9AE7-293DDF3B9A0F}"/>
                </a:ext>
              </a:extLst>
            </p:cNvPr>
            <p:cNvSpPr>
              <a:spLocks/>
            </p:cNvSpPr>
            <p:nvPr/>
          </p:nvSpPr>
          <p:spPr bwMode="auto">
            <a:xfrm>
              <a:off x="20421471" y="6431160"/>
              <a:ext cx="159431" cy="162458"/>
            </a:xfrm>
            <a:custGeom>
              <a:avLst/>
              <a:gdLst>
                <a:gd name="T0" fmla="*/ 50 w 121"/>
                <a:gd name="T1" fmla="*/ 6 h 123"/>
                <a:gd name="T2" fmla="*/ 5 w 121"/>
                <a:gd name="T3" fmla="*/ 51 h 123"/>
                <a:gd name="T4" fmla="*/ 5 w 121"/>
                <a:gd name="T5" fmla="*/ 71 h 123"/>
                <a:gd name="T6" fmla="*/ 51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3">
                  <a:moveTo>
                    <a:pt x="50" y="6"/>
                  </a:moveTo>
                  <a:cubicBezTo>
                    <a:pt x="5" y="51"/>
                    <a:pt x="5" y="51"/>
                    <a:pt x="5" y="51"/>
                  </a:cubicBezTo>
                  <a:cubicBezTo>
                    <a:pt x="0" y="57"/>
                    <a:pt x="0" y="66"/>
                    <a:pt x="5" y="71"/>
                  </a:cubicBezTo>
                  <a:cubicBezTo>
                    <a:pt x="51" y="117"/>
                    <a:pt x="51" y="117"/>
                    <a:pt x="51"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2" name="任意多边形: 形状 91">
              <a:extLst>
                <a:ext uri="{FF2B5EF4-FFF2-40B4-BE49-F238E27FC236}">
                  <a16:creationId xmlns:a16="http://schemas.microsoft.com/office/drawing/2014/main" id="{AB26ABEE-A38C-47EA-86CF-3AE309ECF35D}"/>
                </a:ext>
              </a:extLst>
            </p:cNvPr>
            <p:cNvSpPr>
              <a:spLocks/>
            </p:cNvSpPr>
            <p:nvPr/>
          </p:nvSpPr>
          <p:spPr bwMode="auto">
            <a:xfrm>
              <a:off x="19961342" y="6429142"/>
              <a:ext cx="158422" cy="162458"/>
            </a:xfrm>
            <a:custGeom>
              <a:avLst/>
              <a:gdLst>
                <a:gd name="T0" fmla="*/ 49 w 120"/>
                <a:gd name="T1" fmla="*/ 6 h 123"/>
                <a:gd name="T2" fmla="*/ 5 w 120"/>
                <a:gd name="T3" fmla="*/ 51 h 123"/>
                <a:gd name="T4" fmla="*/ 5 w 120"/>
                <a:gd name="T5" fmla="*/ 71 h 123"/>
                <a:gd name="T6" fmla="*/ 50 w 120"/>
                <a:gd name="T7" fmla="*/ 117 h 123"/>
                <a:gd name="T8" fmla="*/ 70 w 120"/>
                <a:gd name="T9" fmla="*/ 118 h 123"/>
                <a:gd name="T10" fmla="*/ 70 w 120"/>
                <a:gd name="T11" fmla="*/ 118 h 123"/>
                <a:gd name="T12" fmla="*/ 114 w 120"/>
                <a:gd name="T13" fmla="*/ 76 h 123"/>
                <a:gd name="T14" fmla="*/ 115 w 120"/>
                <a:gd name="T15" fmla="*/ 56 h 123"/>
                <a:gd name="T16" fmla="*/ 70 w 120"/>
                <a:gd name="T17" fmla="*/ 7 h 123"/>
                <a:gd name="T18" fmla="*/ 50 w 120"/>
                <a:gd name="T19" fmla="*/ 6 h 123"/>
                <a:gd name="T20" fmla="*/ 49 w 120"/>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23">
                  <a:moveTo>
                    <a:pt x="49" y="6"/>
                  </a:moveTo>
                  <a:cubicBezTo>
                    <a:pt x="5" y="51"/>
                    <a:pt x="5" y="51"/>
                    <a:pt x="5" y="51"/>
                  </a:cubicBezTo>
                  <a:cubicBezTo>
                    <a:pt x="0" y="57"/>
                    <a:pt x="0" y="65"/>
                    <a:pt x="5" y="71"/>
                  </a:cubicBezTo>
                  <a:cubicBezTo>
                    <a:pt x="50" y="117"/>
                    <a:pt x="50" y="117"/>
                    <a:pt x="50" y="117"/>
                  </a:cubicBezTo>
                  <a:cubicBezTo>
                    <a:pt x="56" y="123"/>
                    <a:pt x="64" y="123"/>
                    <a:pt x="70" y="118"/>
                  </a:cubicBezTo>
                  <a:cubicBezTo>
                    <a:pt x="70" y="118"/>
                    <a:pt x="70" y="118"/>
                    <a:pt x="70" y="118"/>
                  </a:cubicBezTo>
                  <a:cubicBezTo>
                    <a:pt x="114" y="76"/>
                    <a:pt x="114" y="76"/>
                    <a:pt x="114" y="76"/>
                  </a:cubicBezTo>
                  <a:cubicBezTo>
                    <a:pt x="120" y="71"/>
                    <a:pt x="120" y="62"/>
                    <a:pt x="115" y="56"/>
                  </a:cubicBezTo>
                  <a:cubicBezTo>
                    <a:pt x="70" y="7"/>
                    <a:pt x="70" y="7"/>
                    <a:pt x="70" y="7"/>
                  </a:cubicBezTo>
                  <a:cubicBezTo>
                    <a:pt x="65" y="1"/>
                    <a:pt x="56" y="0"/>
                    <a:pt x="50" y="6"/>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3" name="任意多边形: 形状 92">
              <a:extLst>
                <a:ext uri="{FF2B5EF4-FFF2-40B4-BE49-F238E27FC236}">
                  <a16:creationId xmlns:a16="http://schemas.microsoft.com/office/drawing/2014/main" id="{100BACAB-D7E4-4B83-A788-EEE6802BA604}"/>
                </a:ext>
              </a:extLst>
            </p:cNvPr>
            <p:cNvSpPr>
              <a:spLocks/>
            </p:cNvSpPr>
            <p:nvPr/>
          </p:nvSpPr>
          <p:spPr bwMode="auto">
            <a:xfrm>
              <a:off x="20076374" y="6544174"/>
              <a:ext cx="160440" cy="161449"/>
            </a:xfrm>
            <a:custGeom>
              <a:avLst/>
              <a:gdLst>
                <a:gd name="T0" fmla="*/ 49 w 121"/>
                <a:gd name="T1" fmla="*/ 6 h 123"/>
                <a:gd name="T2" fmla="*/ 5 w 121"/>
                <a:gd name="T3" fmla="*/ 51 h 123"/>
                <a:gd name="T4" fmla="*/ 5 w 121"/>
                <a:gd name="T5" fmla="*/ 71 h 123"/>
                <a:gd name="T6" fmla="*/ 50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 name="T18" fmla="*/ 49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49" y="6"/>
                  </a:moveTo>
                  <a:cubicBezTo>
                    <a:pt x="5" y="51"/>
                    <a:pt x="5" y="51"/>
                    <a:pt x="5" y="51"/>
                  </a:cubicBezTo>
                  <a:cubicBezTo>
                    <a:pt x="0" y="57"/>
                    <a:pt x="0" y="66"/>
                    <a:pt x="5" y="71"/>
                  </a:cubicBezTo>
                  <a:cubicBezTo>
                    <a:pt x="50" y="117"/>
                    <a:pt x="50" y="117"/>
                    <a:pt x="50"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4" name="任意多边形: 形状 93">
              <a:extLst>
                <a:ext uri="{FF2B5EF4-FFF2-40B4-BE49-F238E27FC236}">
                  <a16:creationId xmlns:a16="http://schemas.microsoft.com/office/drawing/2014/main" id="{2D0B5F45-369B-4863-94F3-43B7640B574A}"/>
                </a:ext>
              </a:extLst>
            </p:cNvPr>
            <p:cNvSpPr>
              <a:spLocks/>
            </p:cNvSpPr>
            <p:nvPr/>
          </p:nvSpPr>
          <p:spPr bwMode="auto">
            <a:xfrm>
              <a:off x="20192416" y="6661225"/>
              <a:ext cx="160440" cy="161449"/>
            </a:xfrm>
            <a:custGeom>
              <a:avLst/>
              <a:gdLst>
                <a:gd name="T0" fmla="*/ 50 w 121"/>
                <a:gd name="T1" fmla="*/ 5 h 122"/>
                <a:gd name="T2" fmla="*/ 5 w 121"/>
                <a:gd name="T3" fmla="*/ 51 h 122"/>
                <a:gd name="T4" fmla="*/ 5 w 121"/>
                <a:gd name="T5" fmla="*/ 70 h 122"/>
                <a:gd name="T6" fmla="*/ 50 w 121"/>
                <a:gd name="T7" fmla="*/ 117 h 122"/>
                <a:gd name="T8" fmla="*/ 70 w 121"/>
                <a:gd name="T9" fmla="*/ 117 h 122"/>
                <a:gd name="T10" fmla="*/ 115 w 121"/>
                <a:gd name="T11" fmla="*/ 75 h 122"/>
                <a:gd name="T12" fmla="*/ 115 w 121"/>
                <a:gd name="T13" fmla="*/ 55 h 122"/>
                <a:gd name="T14" fmla="*/ 70 w 121"/>
                <a:gd name="T15" fmla="*/ 6 h 122"/>
                <a:gd name="T16" fmla="*/ 50 w 121"/>
                <a:gd name="T17" fmla="*/ 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2">
                  <a:moveTo>
                    <a:pt x="50" y="5"/>
                  </a:moveTo>
                  <a:cubicBezTo>
                    <a:pt x="5" y="51"/>
                    <a:pt x="5" y="51"/>
                    <a:pt x="5" y="51"/>
                  </a:cubicBezTo>
                  <a:cubicBezTo>
                    <a:pt x="0" y="56"/>
                    <a:pt x="0" y="65"/>
                    <a:pt x="5" y="70"/>
                  </a:cubicBezTo>
                  <a:cubicBezTo>
                    <a:pt x="50" y="117"/>
                    <a:pt x="50" y="117"/>
                    <a:pt x="50" y="117"/>
                  </a:cubicBezTo>
                  <a:cubicBezTo>
                    <a:pt x="56" y="122"/>
                    <a:pt x="65" y="122"/>
                    <a:pt x="70" y="117"/>
                  </a:cubicBezTo>
                  <a:cubicBezTo>
                    <a:pt x="115" y="75"/>
                    <a:pt x="115" y="75"/>
                    <a:pt x="115" y="75"/>
                  </a:cubicBezTo>
                  <a:cubicBezTo>
                    <a:pt x="120" y="70"/>
                    <a:pt x="121" y="61"/>
                    <a:pt x="115" y="55"/>
                  </a:cubicBezTo>
                  <a:cubicBezTo>
                    <a:pt x="70" y="6"/>
                    <a:pt x="70" y="6"/>
                    <a:pt x="70" y="6"/>
                  </a:cubicBezTo>
                  <a:cubicBezTo>
                    <a:pt x="65" y="0"/>
                    <a:pt x="56" y="0"/>
                    <a:pt x="50" y="5"/>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5" name="任意多边形: 形状 94">
              <a:extLst>
                <a:ext uri="{FF2B5EF4-FFF2-40B4-BE49-F238E27FC236}">
                  <a16:creationId xmlns:a16="http://schemas.microsoft.com/office/drawing/2014/main" id="{1387E9B3-259D-4508-A5F2-54A51550D0FB}"/>
                </a:ext>
              </a:extLst>
            </p:cNvPr>
            <p:cNvSpPr>
              <a:spLocks/>
            </p:cNvSpPr>
            <p:nvPr/>
          </p:nvSpPr>
          <p:spPr bwMode="auto">
            <a:xfrm>
              <a:off x="20537512" y="6548211"/>
              <a:ext cx="160440" cy="161449"/>
            </a:xfrm>
            <a:custGeom>
              <a:avLst/>
              <a:gdLst>
                <a:gd name="T0" fmla="*/ 50 w 121"/>
                <a:gd name="T1" fmla="*/ 6 h 123"/>
                <a:gd name="T2" fmla="*/ 6 w 121"/>
                <a:gd name="T3" fmla="*/ 51 h 123"/>
                <a:gd name="T4" fmla="*/ 6 w 121"/>
                <a:gd name="T5" fmla="*/ 71 h 123"/>
                <a:gd name="T6" fmla="*/ 51 w 121"/>
                <a:gd name="T7" fmla="*/ 117 h 123"/>
                <a:gd name="T8" fmla="*/ 71 w 121"/>
                <a:gd name="T9" fmla="*/ 118 h 123"/>
                <a:gd name="T10" fmla="*/ 71 w 121"/>
                <a:gd name="T11" fmla="*/ 118 h 123"/>
                <a:gd name="T12" fmla="*/ 115 w 121"/>
                <a:gd name="T13" fmla="*/ 76 h 123"/>
                <a:gd name="T14" fmla="*/ 116 w 121"/>
                <a:gd name="T15" fmla="*/ 56 h 123"/>
                <a:gd name="T16" fmla="*/ 116 w 121"/>
                <a:gd name="T17" fmla="*/ 56 h 123"/>
                <a:gd name="T18" fmla="*/ 71 w 121"/>
                <a:gd name="T19" fmla="*/ 7 h 123"/>
                <a:gd name="T20" fmla="*/ 51 w 121"/>
                <a:gd name="T21" fmla="*/ 6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7"/>
                    <a:pt x="0" y="66"/>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116" y="56"/>
                    <a:pt x="116" y="56"/>
                    <a:pt x="116" y="56"/>
                  </a:cubicBezTo>
                  <a:cubicBezTo>
                    <a:pt x="71" y="7"/>
                    <a:pt x="71" y="7"/>
                    <a:pt x="71" y="7"/>
                  </a:cubicBezTo>
                  <a:cubicBezTo>
                    <a:pt x="65" y="1"/>
                    <a:pt x="56" y="0"/>
                    <a:pt x="51" y="6"/>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6" name="任意多边形: 形状 95">
              <a:extLst>
                <a:ext uri="{FF2B5EF4-FFF2-40B4-BE49-F238E27FC236}">
                  <a16:creationId xmlns:a16="http://schemas.microsoft.com/office/drawing/2014/main" id="{3FB458AE-67D6-4560-9160-38D5CEFF141A}"/>
                </a:ext>
              </a:extLst>
            </p:cNvPr>
            <p:cNvSpPr>
              <a:spLocks/>
            </p:cNvSpPr>
            <p:nvPr/>
          </p:nvSpPr>
          <p:spPr bwMode="auto">
            <a:xfrm>
              <a:off x="20653554" y="6665261"/>
              <a:ext cx="160440" cy="161449"/>
            </a:xfrm>
            <a:custGeom>
              <a:avLst/>
              <a:gdLst>
                <a:gd name="T0" fmla="*/ 50 w 121"/>
                <a:gd name="T1" fmla="*/ 6 h 122"/>
                <a:gd name="T2" fmla="*/ 6 w 121"/>
                <a:gd name="T3" fmla="*/ 50 h 122"/>
                <a:gd name="T4" fmla="*/ 6 w 121"/>
                <a:gd name="T5" fmla="*/ 70 h 122"/>
                <a:gd name="T6" fmla="*/ 51 w 121"/>
                <a:gd name="T7" fmla="*/ 117 h 122"/>
                <a:gd name="T8" fmla="*/ 71 w 121"/>
                <a:gd name="T9" fmla="*/ 117 h 122"/>
                <a:gd name="T10" fmla="*/ 71 w 121"/>
                <a:gd name="T11" fmla="*/ 117 h 122"/>
                <a:gd name="T12" fmla="*/ 115 w 121"/>
                <a:gd name="T13" fmla="*/ 7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0"/>
                    <a:pt x="6" y="50"/>
                    <a:pt x="6" y="50"/>
                  </a:cubicBezTo>
                  <a:cubicBezTo>
                    <a:pt x="0" y="56"/>
                    <a:pt x="0" y="65"/>
                    <a:pt x="6" y="70"/>
                  </a:cubicBezTo>
                  <a:cubicBezTo>
                    <a:pt x="51" y="117"/>
                    <a:pt x="51" y="117"/>
                    <a:pt x="51" y="117"/>
                  </a:cubicBezTo>
                  <a:cubicBezTo>
                    <a:pt x="56" y="122"/>
                    <a:pt x="65" y="122"/>
                    <a:pt x="71" y="117"/>
                  </a:cubicBezTo>
                  <a:cubicBezTo>
                    <a:pt x="71" y="117"/>
                    <a:pt x="71" y="117"/>
                    <a:pt x="71" y="117"/>
                  </a:cubicBezTo>
                  <a:cubicBezTo>
                    <a:pt x="115" y="75"/>
                    <a:pt x="115" y="75"/>
                    <a:pt x="115" y="75"/>
                  </a:cubicBezTo>
                  <a:cubicBezTo>
                    <a:pt x="121" y="70"/>
                    <a:pt x="121" y="61"/>
                    <a:pt x="116" y="55"/>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7" name="任意多边形: 形状 96">
              <a:extLst>
                <a:ext uri="{FF2B5EF4-FFF2-40B4-BE49-F238E27FC236}">
                  <a16:creationId xmlns:a16="http://schemas.microsoft.com/office/drawing/2014/main" id="{15002681-62D4-4458-BF86-B319816EF33B}"/>
                </a:ext>
              </a:extLst>
            </p:cNvPr>
            <p:cNvSpPr>
              <a:spLocks/>
            </p:cNvSpPr>
            <p:nvPr/>
          </p:nvSpPr>
          <p:spPr bwMode="auto">
            <a:xfrm>
              <a:off x="20767577" y="6777266"/>
              <a:ext cx="165485"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2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1"/>
                    <a:pt x="0" y="66"/>
                    <a:pt x="3" y="68"/>
                  </a:cubicBezTo>
                  <a:cubicBezTo>
                    <a:pt x="58" y="125"/>
                    <a:pt x="58" y="125"/>
                    <a:pt x="58" y="125"/>
                  </a:cubicBezTo>
                  <a:cubicBezTo>
                    <a:pt x="61" y="128"/>
                    <a:pt x="65" y="128"/>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8" name="任意多边形: 形状 97">
              <a:extLst>
                <a:ext uri="{FF2B5EF4-FFF2-40B4-BE49-F238E27FC236}">
                  <a16:creationId xmlns:a16="http://schemas.microsoft.com/office/drawing/2014/main" id="{D85FD356-C8B9-47B3-8B45-641E170C8225}"/>
                </a:ext>
              </a:extLst>
            </p:cNvPr>
            <p:cNvSpPr>
              <a:spLocks/>
            </p:cNvSpPr>
            <p:nvPr/>
          </p:nvSpPr>
          <p:spPr bwMode="auto">
            <a:xfrm>
              <a:off x="20870501" y="6880190"/>
              <a:ext cx="165485"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2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1"/>
                    <a:pt x="0" y="66"/>
                    <a:pt x="3" y="68"/>
                  </a:cubicBezTo>
                  <a:cubicBezTo>
                    <a:pt x="58" y="125"/>
                    <a:pt x="58" y="125"/>
                    <a:pt x="58" y="125"/>
                  </a:cubicBezTo>
                  <a:cubicBezTo>
                    <a:pt x="61" y="128"/>
                    <a:pt x="65" y="128"/>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9" name="任意多边形: 形状 98">
              <a:extLst>
                <a:ext uri="{FF2B5EF4-FFF2-40B4-BE49-F238E27FC236}">
                  <a16:creationId xmlns:a16="http://schemas.microsoft.com/office/drawing/2014/main" id="{AA3EC488-FA4E-49FA-B489-D9052210F4F6}"/>
                </a:ext>
              </a:extLst>
            </p:cNvPr>
            <p:cNvSpPr>
              <a:spLocks/>
            </p:cNvSpPr>
            <p:nvPr/>
          </p:nvSpPr>
          <p:spPr bwMode="auto">
            <a:xfrm>
              <a:off x="20985533" y="6996231"/>
              <a:ext cx="166494" cy="167503"/>
            </a:xfrm>
            <a:custGeom>
              <a:avLst/>
              <a:gdLst>
                <a:gd name="T0" fmla="*/ 58 w 126"/>
                <a:gd name="T1" fmla="*/ 2 h 127"/>
                <a:gd name="T2" fmla="*/ 3 w 126"/>
                <a:gd name="T3" fmla="*/ 58 h 127"/>
                <a:gd name="T4" fmla="*/ 3 w 126"/>
                <a:gd name="T5" fmla="*/ 67 h 127"/>
                <a:gd name="T6" fmla="*/ 58 w 126"/>
                <a:gd name="T7" fmla="*/ 124 h 127"/>
                <a:gd name="T8" fmla="*/ 68 w 126"/>
                <a:gd name="T9" fmla="*/ 124 h 127"/>
                <a:gd name="T10" fmla="*/ 123 w 126"/>
                <a:gd name="T11" fmla="*/ 72 h 127"/>
                <a:gd name="T12" fmla="*/ 123 w 126"/>
                <a:gd name="T13" fmla="*/ 63 h 127"/>
                <a:gd name="T14" fmla="*/ 68 w 126"/>
                <a:gd name="T15" fmla="*/ 3 h 127"/>
                <a:gd name="T16" fmla="*/ 58 w 126"/>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27">
                  <a:moveTo>
                    <a:pt x="58" y="2"/>
                  </a:moveTo>
                  <a:cubicBezTo>
                    <a:pt x="3" y="58"/>
                    <a:pt x="3" y="58"/>
                    <a:pt x="3" y="58"/>
                  </a:cubicBezTo>
                  <a:cubicBezTo>
                    <a:pt x="0" y="61"/>
                    <a:pt x="0" y="65"/>
                    <a:pt x="3" y="67"/>
                  </a:cubicBezTo>
                  <a:cubicBezTo>
                    <a:pt x="58" y="124"/>
                    <a:pt x="58" y="124"/>
                    <a:pt x="58" y="124"/>
                  </a:cubicBezTo>
                  <a:cubicBezTo>
                    <a:pt x="61" y="127"/>
                    <a:pt x="65" y="127"/>
                    <a:pt x="68" y="124"/>
                  </a:cubicBezTo>
                  <a:cubicBezTo>
                    <a:pt x="123" y="72"/>
                    <a:pt x="123" y="72"/>
                    <a:pt x="123" y="72"/>
                  </a:cubicBezTo>
                  <a:cubicBezTo>
                    <a:pt x="125" y="70"/>
                    <a:pt x="126" y="66"/>
                    <a:pt x="123" y="63"/>
                  </a:cubicBezTo>
                  <a:cubicBezTo>
                    <a:pt x="68" y="3"/>
                    <a:pt x="68" y="3"/>
                    <a:pt x="68"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0" name="任意多边形: 形状 99">
              <a:extLst>
                <a:ext uri="{FF2B5EF4-FFF2-40B4-BE49-F238E27FC236}">
                  <a16:creationId xmlns:a16="http://schemas.microsoft.com/office/drawing/2014/main" id="{D6393F36-CF4A-486C-9281-38C229E8C32A}"/>
                </a:ext>
              </a:extLst>
            </p:cNvPr>
            <p:cNvSpPr>
              <a:spLocks/>
            </p:cNvSpPr>
            <p:nvPr/>
          </p:nvSpPr>
          <p:spPr bwMode="auto">
            <a:xfrm>
              <a:off x="21097538" y="7107227"/>
              <a:ext cx="165485" cy="167503"/>
            </a:xfrm>
            <a:custGeom>
              <a:avLst/>
              <a:gdLst>
                <a:gd name="T0" fmla="*/ 58 w 125"/>
                <a:gd name="T1" fmla="*/ 3 h 127"/>
                <a:gd name="T2" fmla="*/ 3 w 125"/>
                <a:gd name="T3" fmla="*/ 59 h 127"/>
                <a:gd name="T4" fmla="*/ 3 w 125"/>
                <a:gd name="T5" fmla="*/ 68 h 127"/>
                <a:gd name="T6" fmla="*/ 58 w 125"/>
                <a:gd name="T7" fmla="*/ 125 h 127"/>
                <a:gd name="T8" fmla="*/ 67 w 125"/>
                <a:gd name="T9" fmla="*/ 125 h 127"/>
                <a:gd name="T10" fmla="*/ 122 w 125"/>
                <a:gd name="T11" fmla="*/ 73 h 127"/>
                <a:gd name="T12" fmla="*/ 123 w 125"/>
                <a:gd name="T13" fmla="*/ 64 h 127"/>
                <a:gd name="T14" fmla="*/ 67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3" y="59"/>
                    <a:pt x="3" y="59"/>
                    <a:pt x="3" y="59"/>
                  </a:cubicBezTo>
                  <a:cubicBezTo>
                    <a:pt x="0" y="61"/>
                    <a:pt x="0" y="66"/>
                    <a:pt x="3" y="68"/>
                  </a:cubicBezTo>
                  <a:cubicBezTo>
                    <a:pt x="58" y="125"/>
                    <a:pt x="58" y="125"/>
                    <a:pt x="58" y="125"/>
                  </a:cubicBezTo>
                  <a:cubicBezTo>
                    <a:pt x="61" y="127"/>
                    <a:pt x="65" y="127"/>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1" name="任意多边形: 形状 100">
              <a:extLst>
                <a:ext uri="{FF2B5EF4-FFF2-40B4-BE49-F238E27FC236}">
                  <a16:creationId xmlns:a16="http://schemas.microsoft.com/office/drawing/2014/main" id="{4BA395ED-2438-4E5F-8B22-38C4D210D4BD}"/>
                </a:ext>
              </a:extLst>
            </p:cNvPr>
            <p:cNvSpPr>
              <a:spLocks/>
            </p:cNvSpPr>
            <p:nvPr/>
          </p:nvSpPr>
          <p:spPr bwMode="auto">
            <a:xfrm>
              <a:off x="20194434" y="6426115"/>
              <a:ext cx="159431"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7 h 123"/>
                <a:gd name="T10" fmla="*/ 71 w 121"/>
                <a:gd name="T11" fmla="*/ 117 h 123"/>
                <a:gd name="T12" fmla="*/ 115 w 121"/>
                <a:gd name="T13" fmla="*/ 76 h 123"/>
                <a:gd name="T14" fmla="*/ 116 w 121"/>
                <a:gd name="T15" fmla="*/ 56 h 123"/>
                <a:gd name="T16" fmla="*/ 70 w 121"/>
                <a:gd name="T17" fmla="*/ 6 h 123"/>
                <a:gd name="T18" fmla="*/ 51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6" y="51"/>
                    <a:pt x="6" y="51"/>
                    <a:pt x="6" y="51"/>
                  </a:cubicBezTo>
                  <a:cubicBezTo>
                    <a:pt x="0" y="56"/>
                    <a:pt x="0" y="65"/>
                    <a:pt x="6" y="71"/>
                  </a:cubicBezTo>
                  <a:cubicBezTo>
                    <a:pt x="51" y="117"/>
                    <a:pt x="51" y="117"/>
                    <a:pt x="51" y="117"/>
                  </a:cubicBezTo>
                  <a:cubicBezTo>
                    <a:pt x="56" y="123"/>
                    <a:pt x="65" y="123"/>
                    <a:pt x="71" y="117"/>
                  </a:cubicBezTo>
                  <a:cubicBezTo>
                    <a:pt x="71" y="117"/>
                    <a:pt x="71" y="117"/>
                    <a:pt x="71" y="117"/>
                  </a:cubicBezTo>
                  <a:cubicBezTo>
                    <a:pt x="115" y="76"/>
                    <a:pt x="115" y="76"/>
                    <a:pt x="115" y="76"/>
                  </a:cubicBezTo>
                  <a:cubicBezTo>
                    <a:pt x="121" y="70"/>
                    <a:pt x="121" y="61"/>
                    <a:pt x="116" y="56"/>
                  </a:cubicBezTo>
                  <a:cubicBezTo>
                    <a:pt x="70" y="6"/>
                    <a:pt x="70" y="6"/>
                    <a:pt x="70" y="6"/>
                  </a:cubicBezTo>
                  <a:cubicBezTo>
                    <a:pt x="65" y="1"/>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2" name="任意多边形: 形状 101">
              <a:extLst>
                <a:ext uri="{FF2B5EF4-FFF2-40B4-BE49-F238E27FC236}">
                  <a16:creationId xmlns:a16="http://schemas.microsoft.com/office/drawing/2014/main" id="{D404D381-8135-4797-86B1-45EFB35949FF}"/>
                </a:ext>
              </a:extLst>
            </p:cNvPr>
            <p:cNvSpPr>
              <a:spLocks/>
            </p:cNvSpPr>
            <p:nvPr/>
          </p:nvSpPr>
          <p:spPr bwMode="auto">
            <a:xfrm>
              <a:off x="20310475" y="6542156"/>
              <a:ext cx="159431" cy="162458"/>
            </a:xfrm>
            <a:custGeom>
              <a:avLst/>
              <a:gdLst>
                <a:gd name="T0" fmla="*/ 50 w 121"/>
                <a:gd name="T1" fmla="*/ 6 h 123"/>
                <a:gd name="T2" fmla="*/ 6 w 121"/>
                <a:gd name="T3" fmla="*/ 51 h 123"/>
                <a:gd name="T4" fmla="*/ 6 w 121"/>
                <a:gd name="T5" fmla="*/ 71 h 123"/>
                <a:gd name="T6" fmla="*/ 6 w 121"/>
                <a:gd name="T7" fmla="*/ 71 h 123"/>
                <a:gd name="T8" fmla="*/ 51 w 121"/>
                <a:gd name="T9" fmla="*/ 117 h 123"/>
                <a:gd name="T10" fmla="*/ 71 w 121"/>
                <a:gd name="T11" fmla="*/ 118 h 123"/>
                <a:gd name="T12" fmla="*/ 71 w 121"/>
                <a:gd name="T13" fmla="*/ 118 h 123"/>
                <a:gd name="T14" fmla="*/ 115 w 121"/>
                <a:gd name="T15" fmla="*/ 76 h 123"/>
                <a:gd name="T16" fmla="*/ 116 w 121"/>
                <a:gd name="T17" fmla="*/ 56 h 123"/>
                <a:gd name="T18" fmla="*/ 71 w 121"/>
                <a:gd name="T19" fmla="*/ 7 h 123"/>
                <a:gd name="T20" fmla="*/ 51 w 121"/>
                <a:gd name="T21" fmla="*/ 5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6"/>
                    <a:pt x="0" y="65"/>
                    <a:pt x="6" y="71"/>
                  </a:cubicBezTo>
                  <a:cubicBezTo>
                    <a:pt x="6" y="71"/>
                    <a:pt x="6" y="71"/>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71" y="7"/>
                    <a:pt x="71" y="7"/>
                    <a:pt x="71" y="7"/>
                  </a:cubicBezTo>
                  <a:cubicBezTo>
                    <a:pt x="66" y="1"/>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3" name="任意多边形: 形状 102">
              <a:extLst>
                <a:ext uri="{FF2B5EF4-FFF2-40B4-BE49-F238E27FC236}">
                  <a16:creationId xmlns:a16="http://schemas.microsoft.com/office/drawing/2014/main" id="{5F5BE005-6B3F-4942-A053-7F6554937D18}"/>
                </a:ext>
              </a:extLst>
            </p:cNvPr>
            <p:cNvSpPr>
              <a:spLocks/>
            </p:cNvSpPr>
            <p:nvPr/>
          </p:nvSpPr>
          <p:spPr bwMode="auto">
            <a:xfrm>
              <a:off x="20426516" y="6658198"/>
              <a:ext cx="160440"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8 h 123"/>
                <a:gd name="T10" fmla="*/ 71 w 121"/>
                <a:gd name="T11" fmla="*/ 118 h 123"/>
                <a:gd name="T12" fmla="*/ 115 w 121"/>
                <a:gd name="T13" fmla="*/ 76 h 123"/>
                <a:gd name="T14" fmla="*/ 116 w 121"/>
                <a:gd name="T15" fmla="*/ 56 h 123"/>
                <a:gd name="T16" fmla="*/ 71 w 121"/>
                <a:gd name="T17" fmla="*/ 6 h 123"/>
                <a:gd name="T18" fmla="*/ 51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6" y="51"/>
                    <a:pt x="6" y="51"/>
                    <a:pt x="6" y="51"/>
                  </a:cubicBezTo>
                  <a:cubicBezTo>
                    <a:pt x="0" y="57"/>
                    <a:pt x="0" y="65"/>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0"/>
                    <a:pt x="121" y="61"/>
                    <a:pt x="116" y="56"/>
                  </a:cubicBezTo>
                  <a:cubicBezTo>
                    <a:pt x="71" y="6"/>
                    <a:pt x="71" y="6"/>
                    <a:pt x="71" y="6"/>
                  </a:cubicBezTo>
                  <a:cubicBezTo>
                    <a:pt x="66" y="1"/>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4" name="任意多边形: 形状 103">
              <a:extLst>
                <a:ext uri="{FF2B5EF4-FFF2-40B4-BE49-F238E27FC236}">
                  <a16:creationId xmlns:a16="http://schemas.microsoft.com/office/drawing/2014/main" id="{F061A632-268F-4F0C-BDC3-081B67BDBD86}"/>
                </a:ext>
              </a:extLst>
            </p:cNvPr>
            <p:cNvSpPr>
              <a:spLocks/>
            </p:cNvSpPr>
            <p:nvPr/>
          </p:nvSpPr>
          <p:spPr bwMode="auto">
            <a:xfrm>
              <a:off x="20542558" y="6774239"/>
              <a:ext cx="160440" cy="162458"/>
            </a:xfrm>
            <a:custGeom>
              <a:avLst/>
              <a:gdLst>
                <a:gd name="T0" fmla="*/ 50 w 121"/>
                <a:gd name="T1" fmla="*/ 6 h 123"/>
                <a:gd name="T2" fmla="*/ 6 w 121"/>
                <a:gd name="T3" fmla="*/ 51 h 123"/>
                <a:gd name="T4" fmla="*/ 6 w 121"/>
                <a:gd name="T5" fmla="*/ 71 h 123"/>
                <a:gd name="T6" fmla="*/ 6 w 121"/>
                <a:gd name="T7" fmla="*/ 71 h 123"/>
                <a:gd name="T8" fmla="*/ 51 w 121"/>
                <a:gd name="T9" fmla="*/ 117 h 123"/>
                <a:gd name="T10" fmla="*/ 71 w 121"/>
                <a:gd name="T11" fmla="*/ 118 h 123"/>
                <a:gd name="T12" fmla="*/ 71 w 121"/>
                <a:gd name="T13" fmla="*/ 118 h 123"/>
                <a:gd name="T14" fmla="*/ 115 w 121"/>
                <a:gd name="T15" fmla="*/ 76 h 123"/>
                <a:gd name="T16" fmla="*/ 116 w 121"/>
                <a:gd name="T17" fmla="*/ 56 h 123"/>
                <a:gd name="T18" fmla="*/ 71 w 121"/>
                <a:gd name="T19" fmla="*/ 7 h 123"/>
                <a:gd name="T20" fmla="*/ 51 w 121"/>
                <a:gd name="T21" fmla="*/ 6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7"/>
                    <a:pt x="0" y="66"/>
                    <a:pt x="6" y="71"/>
                  </a:cubicBezTo>
                  <a:cubicBezTo>
                    <a:pt x="6" y="71"/>
                    <a:pt x="6" y="71"/>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71" y="7"/>
                    <a:pt x="71" y="7"/>
                    <a:pt x="71" y="7"/>
                  </a:cubicBezTo>
                  <a:cubicBezTo>
                    <a:pt x="66" y="1"/>
                    <a:pt x="57" y="0"/>
                    <a:pt x="51" y="6"/>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5" name="任意多边形: 形状 104">
              <a:extLst>
                <a:ext uri="{FF2B5EF4-FFF2-40B4-BE49-F238E27FC236}">
                  <a16:creationId xmlns:a16="http://schemas.microsoft.com/office/drawing/2014/main" id="{A3BA3EBF-24B1-4BFA-A2E1-FAB5AD6501F9}"/>
                </a:ext>
              </a:extLst>
            </p:cNvPr>
            <p:cNvSpPr>
              <a:spLocks/>
            </p:cNvSpPr>
            <p:nvPr/>
          </p:nvSpPr>
          <p:spPr bwMode="auto">
            <a:xfrm>
              <a:off x="20656581" y="6888262"/>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4 h 127"/>
                <a:gd name="T14" fmla="*/ 68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4"/>
                  </a:cubicBezTo>
                  <a:cubicBezTo>
                    <a:pt x="68" y="3"/>
                    <a:pt x="68" y="3"/>
                    <a:pt x="68"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6" name="任意多边形: 形状 105">
              <a:extLst>
                <a:ext uri="{FF2B5EF4-FFF2-40B4-BE49-F238E27FC236}">
                  <a16:creationId xmlns:a16="http://schemas.microsoft.com/office/drawing/2014/main" id="{D32525DC-2264-406D-802D-09B2CAA47B43}"/>
                </a:ext>
              </a:extLst>
            </p:cNvPr>
            <p:cNvSpPr>
              <a:spLocks/>
            </p:cNvSpPr>
            <p:nvPr/>
          </p:nvSpPr>
          <p:spPr bwMode="auto">
            <a:xfrm>
              <a:off x="20759505" y="6991186"/>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3 h 127"/>
                <a:gd name="T14" fmla="*/ 68 w 125"/>
                <a:gd name="T15" fmla="*/ 3 h 127"/>
                <a:gd name="T16" fmla="*/ 58 w 125"/>
                <a:gd name="T17" fmla="*/ 2 h 127"/>
                <a:gd name="T18" fmla="*/ 58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7" name="任意多边形: 形状 106">
              <a:extLst>
                <a:ext uri="{FF2B5EF4-FFF2-40B4-BE49-F238E27FC236}">
                  <a16:creationId xmlns:a16="http://schemas.microsoft.com/office/drawing/2014/main" id="{A3BE3789-904B-4AD6-A1E2-AD451AD54706}"/>
                </a:ext>
              </a:extLst>
            </p:cNvPr>
            <p:cNvSpPr>
              <a:spLocks/>
            </p:cNvSpPr>
            <p:nvPr/>
          </p:nvSpPr>
          <p:spPr bwMode="auto">
            <a:xfrm>
              <a:off x="20875546" y="7106218"/>
              <a:ext cx="165485" cy="168512"/>
            </a:xfrm>
            <a:custGeom>
              <a:avLst/>
              <a:gdLst>
                <a:gd name="T0" fmla="*/ 57 w 125"/>
                <a:gd name="T1" fmla="*/ 3 h 128"/>
                <a:gd name="T2" fmla="*/ 2 w 125"/>
                <a:gd name="T3" fmla="*/ 59 h 128"/>
                <a:gd name="T4" fmla="*/ 2 w 125"/>
                <a:gd name="T5" fmla="*/ 68 h 128"/>
                <a:gd name="T6" fmla="*/ 58 w 125"/>
                <a:gd name="T7" fmla="*/ 125 h 128"/>
                <a:gd name="T8" fmla="*/ 67 w 125"/>
                <a:gd name="T9" fmla="*/ 125 h 128"/>
                <a:gd name="T10" fmla="*/ 122 w 125"/>
                <a:gd name="T11" fmla="*/ 73 h 128"/>
                <a:gd name="T12" fmla="*/ 122 w 125"/>
                <a:gd name="T13" fmla="*/ 64 h 128"/>
                <a:gd name="T14" fmla="*/ 67 w 125"/>
                <a:gd name="T15" fmla="*/ 3 h 128"/>
                <a:gd name="T16" fmla="*/ 58 w 125"/>
                <a:gd name="T17" fmla="*/ 3 h 128"/>
                <a:gd name="T18" fmla="*/ 57 w 125"/>
                <a:gd name="T19"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8">
                  <a:moveTo>
                    <a:pt x="57" y="3"/>
                  </a:moveTo>
                  <a:cubicBezTo>
                    <a:pt x="2" y="59"/>
                    <a:pt x="2" y="59"/>
                    <a:pt x="2" y="59"/>
                  </a:cubicBezTo>
                  <a:cubicBezTo>
                    <a:pt x="0" y="62"/>
                    <a:pt x="0" y="66"/>
                    <a:pt x="2" y="68"/>
                  </a:cubicBezTo>
                  <a:cubicBezTo>
                    <a:pt x="58" y="125"/>
                    <a:pt x="58" y="125"/>
                    <a:pt x="58" y="125"/>
                  </a:cubicBezTo>
                  <a:cubicBezTo>
                    <a:pt x="60" y="128"/>
                    <a:pt x="64" y="128"/>
                    <a:pt x="67" y="125"/>
                  </a:cubicBezTo>
                  <a:cubicBezTo>
                    <a:pt x="122" y="73"/>
                    <a:pt x="122" y="73"/>
                    <a:pt x="122" y="73"/>
                  </a:cubicBezTo>
                  <a:cubicBezTo>
                    <a:pt x="125" y="71"/>
                    <a:pt x="125" y="67"/>
                    <a:pt x="122" y="64"/>
                  </a:cubicBezTo>
                  <a:cubicBezTo>
                    <a:pt x="67" y="3"/>
                    <a:pt x="67" y="3"/>
                    <a:pt x="67" y="3"/>
                  </a:cubicBezTo>
                  <a:cubicBezTo>
                    <a:pt x="64" y="1"/>
                    <a:pt x="60" y="0"/>
                    <a:pt x="58" y="3"/>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8" name="任意多边形: 形状 107">
              <a:extLst>
                <a:ext uri="{FF2B5EF4-FFF2-40B4-BE49-F238E27FC236}">
                  <a16:creationId xmlns:a16="http://schemas.microsoft.com/office/drawing/2014/main" id="{D56AB413-24A4-4858-AEC9-95B1B2F1066C}"/>
                </a:ext>
              </a:extLst>
            </p:cNvPr>
            <p:cNvSpPr>
              <a:spLocks/>
            </p:cNvSpPr>
            <p:nvPr/>
          </p:nvSpPr>
          <p:spPr bwMode="auto">
            <a:xfrm>
              <a:off x="20986542" y="7218223"/>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3 h 127"/>
                <a:gd name="T14" fmla="*/ 68 w 125"/>
                <a:gd name="T15" fmla="*/ 3 h 127"/>
                <a:gd name="T16" fmla="*/ 58 w 125"/>
                <a:gd name="T17" fmla="*/ 2 h 127"/>
                <a:gd name="T18" fmla="*/ 58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9" name="任意多边形: 形状 108">
              <a:extLst>
                <a:ext uri="{FF2B5EF4-FFF2-40B4-BE49-F238E27FC236}">
                  <a16:creationId xmlns:a16="http://schemas.microsoft.com/office/drawing/2014/main" id="{F45AF78E-7DE1-403C-B475-B00889C45AC1}"/>
                </a:ext>
              </a:extLst>
            </p:cNvPr>
            <p:cNvSpPr>
              <a:spLocks/>
            </p:cNvSpPr>
            <p:nvPr/>
          </p:nvSpPr>
          <p:spPr bwMode="auto">
            <a:xfrm>
              <a:off x="21210552" y="7219232"/>
              <a:ext cx="164476" cy="167503"/>
            </a:xfrm>
            <a:custGeom>
              <a:avLst/>
              <a:gdLst>
                <a:gd name="T0" fmla="*/ 57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9"/>
                    <a:pt x="2" y="59"/>
                    <a:pt x="2" y="59"/>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0" name="任意多边形: 形状 109">
              <a:extLst>
                <a:ext uri="{FF2B5EF4-FFF2-40B4-BE49-F238E27FC236}">
                  <a16:creationId xmlns:a16="http://schemas.microsoft.com/office/drawing/2014/main" id="{E75BD5C7-6815-4F10-BEC8-34E93D948021}"/>
                </a:ext>
              </a:extLst>
            </p:cNvPr>
            <p:cNvSpPr>
              <a:spLocks/>
            </p:cNvSpPr>
            <p:nvPr/>
          </p:nvSpPr>
          <p:spPr bwMode="auto">
            <a:xfrm>
              <a:off x="21321548" y="7331238"/>
              <a:ext cx="164476" cy="168512"/>
            </a:xfrm>
            <a:custGeom>
              <a:avLst/>
              <a:gdLst>
                <a:gd name="T0" fmla="*/ 58 w 125"/>
                <a:gd name="T1" fmla="*/ 2 h 127"/>
                <a:gd name="T2" fmla="*/ 3 w 125"/>
                <a:gd name="T3" fmla="*/ 58 h 127"/>
                <a:gd name="T4" fmla="*/ 3 w 125"/>
                <a:gd name="T5" fmla="*/ 67 h 127"/>
                <a:gd name="T6" fmla="*/ 58 w 125"/>
                <a:gd name="T7" fmla="*/ 124 h 127"/>
                <a:gd name="T8" fmla="*/ 68 w 125"/>
                <a:gd name="T9" fmla="*/ 124 h 127"/>
                <a:gd name="T10" fmla="*/ 123 w 125"/>
                <a:gd name="T11" fmla="*/ 72 h 127"/>
                <a:gd name="T12" fmla="*/ 123 w 125"/>
                <a:gd name="T13" fmla="*/ 63 h 127"/>
                <a:gd name="T14" fmla="*/ 67 w 125"/>
                <a:gd name="T15" fmla="*/ 3 h 127"/>
                <a:gd name="T16" fmla="*/ 58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2"/>
                  </a:moveTo>
                  <a:cubicBezTo>
                    <a:pt x="3" y="58"/>
                    <a:pt x="3" y="58"/>
                    <a:pt x="3" y="58"/>
                  </a:cubicBezTo>
                  <a:cubicBezTo>
                    <a:pt x="0" y="61"/>
                    <a:pt x="0" y="65"/>
                    <a:pt x="3" y="67"/>
                  </a:cubicBezTo>
                  <a:cubicBezTo>
                    <a:pt x="58" y="124"/>
                    <a:pt x="58" y="124"/>
                    <a:pt x="58" y="124"/>
                  </a:cubicBezTo>
                  <a:cubicBezTo>
                    <a:pt x="61" y="127"/>
                    <a:pt x="65" y="127"/>
                    <a:pt x="68" y="124"/>
                  </a:cubicBezTo>
                  <a:cubicBezTo>
                    <a:pt x="123" y="72"/>
                    <a:pt x="123" y="72"/>
                    <a:pt x="123" y="72"/>
                  </a:cubicBezTo>
                  <a:cubicBezTo>
                    <a:pt x="125" y="70"/>
                    <a:pt x="125" y="66"/>
                    <a:pt x="123" y="63"/>
                  </a:cubicBezTo>
                  <a:cubicBezTo>
                    <a:pt x="67" y="3"/>
                    <a:pt x="67" y="3"/>
                    <a:pt x="67"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1" name="任意多边形: 形状 110">
              <a:extLst>
                <a:ext uri="{FF2B5EF4-FFF2-40B4-BE49-F238E27FC236}">
                  <a16:creationId xmlns:a16="http://schemas.microsoft.com/office/drawing/2014/main" id="{D25AE1BA-4182-42D6-812F-EDE1D3C33399}"/>
                </a:ext>
              </a:extLst>
            </p:cNvPr>
            <p:cNvSpPr>
              <a:spLocks/>
            </p:cNvSpPr>
            <p:nvPr/>
          </p:nvSpPr>
          <p:spPr bwMode="auto">
            <a:xfrm>
              <a:off x="20758496" y="7226296"/>
              <a:ext cx="163467" cy="164476"/>
            </a:xfrm>
            <a:custGeom>
              <a:avLst/>
              <a:gdLst>
                <a:gd name="T0" fmla="*/ 55 w 124"/>
                <a:gd name="T1" fmla="*/ 3 h 125"/>
                <a:gd name="T2" fmla="*/ 3 w 124"/>
                <a:gd name="T3" fmla="*/ 56 h 125"/>
                <a:gd name="T4" fmla="*/ 3 w 124"/>
                <a:gd name="T5" fmla="*/ 68 h 125"/>
                <a:gd name="T6" fmla="*/ 56 w 124"/>
                <a:gd name="T7" fmla="*/ 122 h 125"/>
                <a:gd name="T8" fmla="*/ 68 w 124"/>
                <a:gd name="T9" fmla="*/ 122 h 125"/>
                <a:gd name="T10" fmla="*/ 120 w 124"/>
                <a:gd name="T11" fmla="*/ 73 h 125"/>
                <a:gd name="T12" fmla="*/ 121 w 124"/>
                <a:gd name="T13" fmla="*/ 61 h 125"/>
                <a:gd name="T14" fmla="*/ 68 w 124"/>
                <a:gd name="T15" fmla="*/ 3 h 125"/>
                <a:gd name="T16" fmla="*/ 56 w 124"/>
                <a:gd name="T17" fmla="*/ 3 h 125"/>
                <a:gd name="T18" fmla="*/ 55 w 124"/>
                <a:gd name="T19" fmla="*/ 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25">
                  <a:moveTo>
                    <a:pt x="55" y="3"/>
                  </a:moveTo>
                  <a:cubicBezTo>
                    <a:pt x="3" y="56"/>
                    <a:pt x="3" y="56"/>
                    <a:pt x="3" y="56"/>
                  </a:cubicBezTo>
                  <a:cubicBezTo>
                    <a:pt x="0" y="59"/>
                    <a:pt x="0" y="65"/>
                    <a:pt x="3" y="68"/>
                  </a:cubicBezTo>
                  <a:cubicBezTo>
                    <a:pt x="56" y="122"/>
                    <a:pt x="56" y="122"/>
                    <a:pt x="56" y="122"/>
                  </a:cubicBezTo>
                  <a:cubicBezTo>
                    <a:pt x="59" y="125"/>
                    <a:pt x="65" y="125"/>
                    <a:pt x="68" y="122"/>
                  </a:cubicBezTo>
                  <a:cubicBezTo>
                    <a:pt x="120" y="73"/>
                    <a:pt x="120" y="73"/>
                    <a:pt x="120" y="73"/>
                  </a:cubicBezTo>
                  <a:cubicBezTo>
                    <a:pt x="124" y="70"/>
                    <a:pt x="124" y="64"/>
                    <a:pt x="121" y="61"/>
                  </a:cubicBezTo>
                  <a:cubicBezTo>
                    <a:pt x="68" y="3"/>
                    <a:pt x="68" y="3"/>
                    <a:pt x="68" y="3"/>
                  </a:cubicBezTo>
                  <a:cubicBezTo>
                    <a:pt x="65" y="0"/>
                    <a:pt x="59" y="0"/>
                    <a:pt x="56" y="3"/>
                  </a:cubicBezTo>
                  <a:lnTo>
                    <a:pt x="55"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2" name="任意多边形: 形状 111">
              <a:extLst>
                <a:ext uri="{FF2B5EF4-FFF2-40B4-BE49-F238E27FC236}">
                  <a16:creationId xmlns:a16="http://schemas.microsoft.com/office/drawing/2014/main" id="{29D52957-9BF2-4682-806B-5F2370FDD04A}"/>
                </a:ext>
              </a:extLst>
            </p:cNvPr>
            <p:cNvSpPr>
              <a:spLocks/>
            </p:cNvSpPr>
            <p:nvPr/>
          </p:nvSpPr>
          <p:spPr bwMode="auto">
            <a:xfrm>
              <a:off x="20869492" y="7337292"/>
              <a:ext cx="163467" cy="165485"/>
            </a:xfrm>
            <a:custGeom>
              <a:avLst/>
              <a:gdLst>
                <a:gd name="T0" fmla="*/ 56 w 124"/>
                <a:gd name="T1" fmla="*/ 4 h 126"/>
                <a:gd name="T2" fmla="*/ 4 w 124"/>
                <a:gd name="T3" fmla="*/ 56 h 126"/>
                <a:gd name="T4" fmla="*/ 4 w 124"/>
                <a:gd name="T5" fmla="*/ 69 h 126"/>
                <a:gd name="T6" fmla="*/ 56 w 124"/>
                <a:gd name="T7" fmla="*/ 123 h 126"/>
                <a:gd name="T8" fmla="*/ 69 w 124"/>
                <a:gd name="T9" fmla="*/ 123 h 126"/>
                <a:gd name="T10" fmla="*/ 121 w 124"/>
                <a:gd name="T11" fmla="*/ 74 h 126"/>
                <a:gd name="T12" fmla="*/ 121 w 124"/>
                <a:gd name="T13" fmla="*/ 61 h 126"/>
                <a:gd name="T14" fmla="*/ 69 w 124"/>
                <a:gd name="T15" fmla="*/ 4 h 126"/>
                <a:gd name="T16" fmla="*/ 56 w 124"/>
                <a:gd name="T17" fmla="*/ 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126">
                  <a:moveTo>
                    <a:pt x="56" y="4"/>
                  </a:moveTo>
                  <a:cubicBezTo>
                    <a:pt x="4" y="56"/>
                    <a:pt x="4" y="56"/>
                    <a:pt x="4" y="56"/>
                  </a:cubicBezTo>
                  <a:cubicBezTo>
                    <a:pt x="0" y="60"/>
                    <a:pt x="0" y="65"/>
                    <a:pt x="4" y="69"/>
                  </a:cubicBezTo>
                  <a:cubicBezTo>
                    <a:pt x="56" y="123"/>
                    <a:pt x="56" y="123"/>
                    <a:pt x="56" y="123"/>
                  </a:cubicBezTo>
                  <a:cubicBezTo>
                    <a:pt x="60" y="126"/>
                    <a:pt x="65" y="126"/>
                    <a:pt x="69" y="123"/>
                  </a:cubicBezTo>
                  <a:cubicBezTo>
                    <a:pt x="121" y="74"/>
                    <a:pt x="121" y="74"/>
                    <a:pt x="121" y="74"/>
                  </a:cubicBezTo>
                  <a:cubicBezTo>
                    <a:pt x="124" y="70"/>
                    <a:pt x="124" y="65"/>
                    <a:pt x="121" y="61"/>
                  </a:cubicBezTo>
                  <a:cubicBezTo>
                    <a:pt x="69" y="4"/>
                    <a:pt x="69" y="4"/>
                    <a:pt x="69" y="4"/>
                  </a:cubicBezTo>
                  <a:cubicBezTo>
                    <a:pt x="65" y="0"/>
                    <a:pt x="60" y="0"/>
                    <a:pt x="56" y="4"/>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3" name="任意多边形: 形状 112">
              <a:extLst>
                <a:ext uri="{FF2B5EF4-FFF2-40B4-BE49-F238E27FC236}">
                  <a16:creationId xmlns:a16="http://schemas.microsoft.com/office/drawing/2014/main" id="{121CB2B9-6DED-414B-9238-7FA019ED09C5}"/>
                </a:ext>
              </a:extLst>
            </p:cNvPr>
            <p:cNvSpPr>
              <a:spLocks/>
            </p:cNvSpPr>
            <p:nvPr/>
          </p:nvSpPr>
          <p:spPr bwMode="auto">
            <a:xfrm>
              <a:off x="20981497" y="7449297"/>
              <a:ext cx="164476" cy="166494"/>
            </a:xfrm>
            <a:custGeom>
              <a:avLst/>
              <a:gdLst>
                <a:gd name="T0" fmla="*/ 56 w 124"/>
                <a:gd name="T1" fmla="*/ 3 h 126"/>
                <a:gd name="T2" fmla="*/ 4 w 124"/>
                <a:gd name="T3" fmla="*/ 56 h 126"/>
                <a:gd name="T4" fmla="*/ 4 w 124"/>
                <a:gd name="T5" fmla="*/ 68 h 126"/>
                <a:gd name="T6" fmla="*/ 56 w 124"/>
                <a:gd name="T7" fmla="*/ 122 h 126"/>
                <a:gd name="T8" fmla="*/ 68 w 124"/>
                <a:gd name="T9" fmla="*/ 122 h 126"/>
                <a:gd name="T10" fmla="*/ 120 w 124"/>
                <a:gd name="T11" fmla="*/ 73 h 126"/>
                <a:gd name="T12" fmla="*/ 121 w 124"/>
                <a:gd name="T13" fmla="*/ 61 h 126"/>
                <a:gd name="T14" fmla="*/ 69 w 124"/>
                <a:gd name="T15" fmla="*/ 4 h 126"/>
                <a:gd name="T16" fmla="*/ 56 w 124"/>
                <a:gd name="T17" fmla="*/ 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126">
                  <a:moveTo>
                    <a:pt x="56" y="3"/>
                  </a:moveTo>
                  <a:cubicBezTo>
                    <a:pt x="4" y="56"/>
                    <a:pt x="4" y="56"/>
                    <a:pt x="4" y="56"/>
                  </a:cubicBezTo>
                  <a:cubicBezTo>
                    <a:pt x="0" y="59"/>
                    <a:pt x="0" y="65"/>
                    <a:pt x="4" y="68"/>
                  </a:cubicBezTo>
                  <a:cubicBezTo>
                    <a:pt x="56" y="122"/>
                    <a:pt x="56" y="122"/>
                    <a:pt x="56" y="122"/>
                  </a:cubicBezTo>
                  <a:cubicBezTo>
                    <a:pt x="59" y="126"/>
                    <a:pt x="65" y="126"/>
                    <a:pt x="68" y="122"/>
                  </a:cubicBezTo>
                  <a:cubicBezTo>
                    <a:pt x="120" y="73"/>
                    <a:pt x="120" y="73"/>
                    <a:pt x="120" y="73"/>
                  </a:cubicBezTo>
                  <a:cubicBezTo>
                    <a:pt x="124" y="70"/>
                    <a:pt x="124" y="64"/>
                    <a:pt x="121" y="61"/>
                  </a:cubicBezTo>
                  <a:cubicBezTo>
                    <a:pt x="69" y="4"/>
                    <a:pt x="69" y="4"/>
                    <a:pt x="69" y="4"/>
                  </a:cubicBezTo>
                  <a:cubicBezTo>
                    <a:pt x="65" y="0"/>
                    <a:pt x="60" y="0"/>
                    <a:pt x="56"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4" name="任意多边形: 形状 113">
              <a:extLst>
                <a:ext uri="{FF2B5EF4-FFF2-40B4-BE49-F238E27FC236}">
                  <a16:creationId xmlns:a16="http://schemas.microsoft.com/office/drawing/2014/main" id="{A9669438-626A-4A41-BE0E-480B484A6773}"/>
                </a:ext>
              </a:extLst>
            </p:cNvPr>
            <p:cNvSpPr>
              <a:spLocks/>
            </p:cNvSpPr>
            <p:nvPr/>
          </p:nvSpPr>
          <p:spPr bwMode="auto">
            <a:xfrm>
              <a:off x="21092493" y="7560293"/>
              <a:ext cx="165485" cy="167503"/>
            </a:xfrm>
            <a:custGeom>
              <a:avLst/>
              <a:gdLst>
                <a:gd name="T0" fmla="*/ 58 w 125"/>
                <a:gd name="T1" fmla="*/ 2 h 127"/>
                <a:gd name="T2" fmla="*/ 3 w 125"/>
                <a:gd name="T3" fmla="*/ 58 h 127"/>
                <a:gd name="T4" fmla="*/ 3 w 125"/>
                <a:gd name="T5" fmla="*/ 68 h 127"/>
                <a:gd name="T6" fmla="*/ 58 w 125"/>
                <a:gd name="T7" fmla="*/ 124 h 127"/>
                <a:gd name="T8" fmla="*/ 67 w 125"/>
                <a:gd name="T9" fmla="*/ 125 h 127"/>
                <a:gd name="T10" fmla="*/ 122 w 125"/>
                <a:gd name="T11" fmla="*/ 73 h 127"/>
                <a:gd name="T12" fmla="*/ 123 w 125"/>
                <a:gd name="T13" fmla="*/ 63 h 127"/>
                <a:gd name="T14" fmla="*/ 67 w 125"/>
                <a:gd name="T15" fmla="*/ 3 h 127"/>
                <a:gd name="T16" fmla="*/ 58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2"/>
                  </a:moveTo>
                  <a:cubicBezTo>
                    <a:pt x="3" y="58"/>
                    <a:pt x="3" y="58"/>
                    <a:pt x="3" y="58"/>
                  </a:cubicBezTo>
                  <a:cubicBezTo>
                    <a:pt x="0" y="61"/>
                    <a:pt x="0" y="65"/>
                    <a:pt x="3" y="68"/>
                  </a:cubicBezTo>
                  <a:cubicBezTo>
                    <a:pt x="58" y="124"/>
                    <a:pt x="58" y="124"/>
                    <a:pt x="58" y="124"/>
                  </a:cubicBezTo>
                  <a:cubicBezTo>
                    <a:pt x="61" y="127"/>
                    <a:pt x="65" y="127"/>
                    <a:pt x="67" y="125"/>
                  </a:cubicBezTo>
                  <a:cubicBezTo>
                    <a:pt x="122" y="73"/>
                    <a:pt x="122" y="73"/>
                    <a:pt x="122" y="73"/>
                  </a:cubicBezTo>
                  <a:cubicBezTo>
                    <a:pt x="125" y="70"/>
                    <a:pt x="125" y="66"/>
                    <a:pt x="123" y="63"/>
                  </a:cubicBezTo>
                  <a:cubicBezTo>
                    <a:pt x="67" y="3"/>
                    <a:pt x="67" y="3"/>
                    <a:pt x="67"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5" name="任意多边形: 形状 114">
              <a:extLst>
                <a:ext uri="{FF2B5EF4-FFF2-40B4-BE49-F238E27FC236}">
                  <a16:creationId xmlns:a16="http://schemas.microsoft.com/office/drawing/2014/main" id="{CAC6129D-C4A0-414C-BD43-73F36776B951}"/>
                </a:ext>
              </a:extLst>
            </p:cNvPr>
            <p:cNvSpPr>
              <a:spLocks/>
            </p:cNvSpPr>
            <p:nvPr/>
          </p:nvSpPr>
          <p:spPr bwMode="auto">
            <a:xfrm>
              <a:off x="19961342" y="6201096"/>
              <a:ext cx="280517" cy="276481"/>
            </a:xfrm>
            <a:custGeom>
              <a:avLst/>
              <a:gdLst>
                <a:gd name="T0" fmla="*/ 52 w 212"/>
                <a:gd name="T1" fmla="*/ 6 h 210"/>
                <a:gd name="T2" fmla="*/ 5 w 212"/>
                <a:gd name="T3" fmla="*/ 54 h 210"/>
                <a:gd name="T4" fmla="*/ 5 w 212"/>
                <a:gd name="T5" fmla="*/ 74 h 210"/>
                <a:gd name="T6" fmla="*/ 5 w 212"/>
                <a:gd name="T7" fmla="*/ 74 h 210"/>
                <a:gd name="T8" fmla="*/ 137 w 212"/>
                <a:gd name="T9" fmla="*/ 205 h 210"/>
                <a:gd name="T10" fmla="*/ 157 w 212"/>
                <a:gd name="T11" fmla="*/ 205 h 210"/>
                <a:gd name="T12" fmla="*/ 206 w 212"/>
                <a:gd name="T13" fmla="*/ 159 h 210"/>
                <a:gd name="T14" fmla="*/ 207 w 212"/>
                <a:gd name="T15" fmla="*/ 139 h 210"/>
                <a:gd name="T16" fmla="*/ 206 w 212"/>
                <a:gd name="T17" fmla="*/ 138 h 210"/>
                <a:gd name="T18" fmla="*/ 72 w 212"/>
                <a:gd name="T19" fmla="*/ 6 h 210"/>
                <a:gd name="T20" fmla="*/ 52 w 212"/>
                <a:gd name="T21"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2" h="210">
                  <a:moveTo>
                    <a:pt x="52" y="6"/>
                  </a:moveTo>
                  <a:cubicBezTo>
                    <a:pt x="5" y="54"/>
                    <a:pt x="5" y="54"/>
                    <a:pt x="5" y="54"/>
                  </a:cubicBezTo>
                  <a:cubicBezTo>
                    <a:pt x="0" y="59"/>
                    <a:pt x="0" y="68"/>
                    <a:pt x="5" y="74"/>
                  </a:cubicBezTo>
                  <a:cubicBezTo>
                    <a:pt x="5" y="74"/>
                    <a:pt x="5" y="74"/>
                    <a:pt x="5" y="74"/>
                  </a:cubicBezTo>
                  <a:cubicBezTo>
                    <a:pt x="137" y="205"/>
                    <a:pt x="137" y="205"/>
                    <a:pt x="137" y="205"/>
                  </a:cubicBezTo>
                  <a:cubicBezTo>
                    <a:pt x="143" y="210"/>
                    <a:pt x="151" y="210"/>
                    <a:pt x="157" y="205"/>
                  </a:cubicBezTo>
                  <a:cubicBezTo>
                    <a:pt x="206" y="159"/>
                    <a:pt x="206" y="159"/>
                    <a:pt x="206" y="159"/>
                  </a:cubicBezTo>
                  <a:cubicBezTo>
                    <a:pt x="212" y="153"/>
                    <a:pt x="212" y="144"/>
                    <a:pt x="207" y="139"/>
                  </a:cubicBezTo>
                  <a:cubicBezTo>
                    <a:pt x="206" y="138"/>
                    <a:pt x="206" y="138"/>
                    <a:pt x="206" y="138"/>
                  </a:cubicBezTo>
                  <a:cubicBezTo>
                    <a:pt x="72" y="6"/>
                    <a:pt x="72" y="6"/>
                    <a:pt x="72" y="6"/>
                  </a:cubicBezTo>
                  <a:cubicBezTo>
                    <a:pt x="67" y="0"/>
                    <a:pt x="58" y="0"/>
                    <a:pt x="52"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6" name="任意多边形: 形状 115">
              <a:extLst>
                <a:ext uri="{FF2B5EF4-FFF2-40B4-BE49-F238E27FC236}">
                  <a16:creationId xmlns:a16="http://schemas.microsoft.com/office/drawing/2014/main" id="{ED5D73B0-F8EB-4E1C-9E73-64FF90375F47}"/>
                </a:ext>
              </a:extLst>
            </p:cNvPr>
            <p:cNvSpPr>
              <a:spLocks/>
            </p:cNvSpPr>
            <p:nvPr/>
          </p:nvSpPr>
          <p:spPr bwMode="auto">
            <a:xfrm>
              <a:off x="21092493" y="7330229"/>
              <a:ext cx="286572" cy="283545"/>
            </a:xfrm>
            <a:custGeom>
              <a:avLst/>
              <a:gdLst>
                <a:gd name="T0" fmla="*/ 60 w 217"/>
                <a:gd name="T1" fmla="*/ 3 h 215"/>
                <a:gd name="T2" fmla="*/ 3 w 217"/>
                <a:gd name="T3" fmla="*/ 62 h 215"/>
                <a:gd name="T4" fmla="*/ 3 w 217"/>
                <a:gd name="T5" fmla="*/ 71 h 215"/>
                <a:gd name="T6" fmla="*/ 145 w 217"/>
                <a:gd name="T7" fmla="*/ 212 h 215"/>
                <a:gd name="T8" fmla="*/ 154 w 217"/>
                <a:gd name="T9" fmla="*/ 212 h 215"/>
                <a:gd name="T10" fmla="*/ 215 w 217"/>
                <a:gd name="T11" fmla="*/ 156 h 215"/>
                <a:gd name="T12" fmla="*/ 215 w 217"/>
                <a:gd name="T13" fmla="*/ 146 h 215"/>
                <a:gd name="T14" fmla="*/ 215 w 217"/>
                <a:gd name="T15" fmla="*/ 146 h 215"/>
                <a:gd name="T16" fmla="*/ 70 w 217"/>
                <a:gd name="T17" fmla="*/ 3 h 215"/>
                <a:gd name="T18" fmla="*/ 60 w 217"/>
                <a:gd name="T19" fmla="*/ 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215">
                  <a:moveTo>
                    <a:pt x="60" y="3"/>
                  </a:moveTo>
                  <a:cubicBezTo>
                    <a:pt x="3" y="62"/>
                    <a:pt x="3" y="62"/>
                    <a:pt x="3" y="62"/>
                  </a:cubicBezTo>
                  <a:cubicBezTo>
                    <a:pt x="0" y="65"/>
                    <a:pt x="0" y="69"/>
                    <a:pt x="3" y="71"/>
                  </a:cubicBezTo>
                  <a:cubicBezTo>
                    <a:pt x="145" y="212"/>
                    <a:pt x="145" y="212"/>
                    <a:pt x="145" y="212"/>
                  </a:cubicBezTo>
                  <a:cubicBezTo>
                    <a:pt x="148" y="215"/>
                    <a:pt x="152" y="215"/>
                    <a:pt x="154" y="212"/>
                  </a:cubicBezTo>
                  <a:cubicBezTo>
                    <a:pt x="215" y="156"/>
                    <a:pt x="215" y="156"/>
                    <a:pt x="215" y="156"/>
                  </a:cubicBezTo>
                  <a:cubicBezTo>
                    <a:pt x="217" y="153"/>
                    <a:pt x="217" y="149"/>
                    <a:pt x="215" y="146"/>
                  </a:cubicBezTo>
                  <a:cubicBezTo>
                    <a:pt x="215" y="146"/>
                    <a:pt x="215" y="146"/>
                    <a:pt x="215" y="146"/>
                  </a:cubicBezTo>
                  <a:cubicBezTo>
                    <a:pt x="70" y="3"/>
                    <a:pt x="70" y="3"/>
                    <a:pt x="70" y="3"/>
                  </a:cubicBezTo>
                  <a:cubicBezTo>
                    <a:pt x="67" y="0"/>
                    <a:pt x="63" y="1"/>
                    <a:pt x="60"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7" name="任意多边形: 形状 116">
              <a:extLst>
                <a:ext uri="{FF2B5EF4-FFF2-40B4-BE49-F238E27FC236}">
                  <a16:creationId xmlns:a16="http://schemas.microsoft.com/office/drawing/2014/main" id="{4CB4B8E1-4E64-404F-A889-5F8723171E51}"/>
                </a:ext>
              </a:extLst>
            </p:cNvPr>
            <p:cNvSpPr>
              <a:spLocks/>
            </p:cNvSpPr>
            <p:nvPr/>
          </p:nvSpPr>
          <p:spPr bwMode="auto">
            <a:xfrm>
              <a:off x="20302403" y="6774239"/>
              <a:ext cx="504528" cy="507555"/>
            </a:xfrm>
            <a:custGeom>
              <a:avLst/>
              <a:gdLst>
                <a:gd name="T0" fmla="*/ 58 w 382"/>
                <a:gd name="T1" fmla="*/ 2 h 384"/>
                <a:gd name="T2" fmla="*/ 2 w 382"/>
                <a:gd name="T3" fmla="*/ 57 h 384"/>
                <a:gd name="T4" fmla="*/ 2 w 382"/>
                <a:gd name="T5" fmla="*/ 66 h 384"/>
                <a:gd name="T6" fmla="*/ 2 w 382"/>
                <a:gd name="T7" fmla="*/ 66 h 384"/>
                <a:gd name="T8" fmla="*/ 310 w 382"/>
                <a:gd name="T9" fmla="*/ 381 h 384"/>
                <a:gd name="T10" fmla="*/ 319 w 382"/>
                <a:gd name="T11" fmla="*/ 381 h 384"/>
                <a:gd name="T12" fmla="*/ 379 w 382"/>
                <a:gd name="T13" fmla="*/ 324 h 384"/>
                <a:gd name="T14" fmla="*/ 379 w 382"/>
                <a:gd name="T15" fmla="*/ 315 h 384"/>
                <a:gd name="T16" fmla="*/ 379 w 382"/>
                <a:gd name="T17" fmla="*/ 315 h 384"/>
                <a:gd name="T18" fmla="*/ 67 w 382"/>
                <a:gd name="T19" fmla="*/ 2 h 384"/>
                <a:gd name="T20" fmla="*/ 58 w 382"/>
                <a:gd name="T21" fmla="*/ 2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384">
                  <a:moveTo>
                    <a:pt x="58" y="2"/>
                  </a:moveTo>
                  <a:cubicBezTo>
                    <a:pt x="2" y="57"/>
                    <a:pt x="2" y="57"/>
                    <a:pt x="2" y="57"/>
                  </a:cubicBezTo>
                  <a:cubicBezTo>
                    <a:pt x="0" y="59"/>
                    <a:pt x="0" y="64"/>
                    <a:pt x="2" y="66"/>
                  </a:cubicBezTo>
                  <a:cubicBezTo>
                    <a:pt x="2" y="66"/>
                    <a:pt x="2" y="66"/>
                    <a:pt x="2" y="66"/>
                  </a:cubicBezTo>
                  <a:cubicBezTo>
                    <a:pt x="310" y="381"/>
                    <a:pt x="310" y="381"/>
                    <a:pt x="310" y="381"/>
                  </a:cubicBezTo>
                  <a:cubicBezTo>
                    <a:pt x="312" y="384"/>
                    <a:pt x="316" y="384"/>
                    <a:pt x="319" y="381"/>
                  </a:cubicBezTo>
                  <a:cubicBezTo>
                    <a:pt x="379" y="324"/>
                    <a:pt x="379" y="324"/>
                    <a:pt x="379" y="324"/>
                  </a:cubicBezTo>
                  <a:cubicBezTo>
                    <a:pt x="381" y="322"/>
                    <a:pt x="382" y="318"/>
                    <a:pt x="379" y="315"/>
                  </a:cubicBezTo>
                  <a:cubicBezTo>
                    <a:pt x="379" y="315"/>
                    <a:pt x="379" y="315"/>
                    <a:pt x="379" y="315"/>
                  </a:cubicBezTo>
                  <a:cubicBezTo>
                    <a:pt x="67" y="2"/>
                    <a:pt x="67" y="2"/>
                    <a:pt x="67" y="2"/>
                  </a:cubicBezTo>
                  <a:cubicBezTo>
                    <a:pt x="64" y="0"/>
                    <a:pt x="60"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8" name="任意多边形: 形状 117">
              <a:extLst>
                <a:ext uri="{FF2B5EF4-FFF2-40B4-BE49-F238E27FC236}">
                  <a16:creationId xmlns:a16="http://schemas.microsoft.com/office/drawing/2014/main" id="{0176BE40-A8F4-438A-B6C9-CDB575F8C9C4}"/>
                </a:ext>
              </a:extLst>
            </p:cNvPr>
            <p:cNvSpPr>
              <a:spLocks/>
            </p:cNvSpPr>
            <p:nvPr/>
          </p:nvSpPr>
          <p:spPr bwMode="auto">
            <a:xfrm>
              <a:off x="19752467" y="6814601"/>
              <a:ext cx="1028227" cy="1021164"/>
            </a:xfrm>
            <a:custGeom>
              <a:avLst/>
              <a:gdLst>
                <a:gd name="T0" fmla="*/ 282 w 778"/>
                <a:gd name="T1" fmla="*/ 0 h 774"/>
                <a:gd name="T2" fmla="*/ 257 w 778"/>
                <a:gd name="T3" fmla="*/ 11 h 774"/>
                <a:gd name="T4" fmla="*/ 14 w 778"/>
                <a:gd name="T5" fmla="*/ 252 h 774"/>
                <a:gd name="T6" fmla="*/ 14 w 778"/>
                <a:gd name="T7" fmla="*/ 302 h 774"/>
                <a:gd name="T8" fmla="*/ 463 w 778"/>
                <a:gd name="T9" fmla="*/ 763 h 774"/>
                <a:gd name="T10" fmla="*/ 488 w 778"/>
                <a:gd name="T11" fmla="*/ 774 h 774"/>
                <a:gd name="T12" fmla="*/ 513 w 778"/>
                <a:gd name="T13" fmla="*/ 763 h 774"/>
                <a:gd name="T14" fmla="*/ 514 w 778"/>
                <a:gd name="T15" fmla="*/ 763 h 774"/>
                <a:gd name="T16" fmla="*/ 763 w 778"/>
                <a:gd name="T17" fmla="*/ 518 h 774"/>
                <a:gd name="T18" fmla="*/ 764 w 778"/>
                <a:gd name="T19" fmla="*/ 467 h 774"/>
                <a:gd name="T20" fmla="*/ 764 w 778"/>
                <a:gd name="T21" fmla="*/ 467 h 774"/>
                <a:gd name="T22" fmla="*/ 308 w 778"/>
                <a:gd name="T23" fmla="*/ 11 h 774"/>
                <a:gd name="T24" fmla="*/ 282 w 778"/>
                <a:gd name="T25"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8" h="774">
                  <a:moveTo>
                    <a:pt x="282" y="0"/>
                  </a:moveTo>
                  <a:cubicBezTo>
                    <a:pt x="273" y="0"/>
                    <a:pt x="264" y="4"/>
                    <a:pt x="257" y="11"/>
                  </a:cubicBezTo>
                  <a:cubicBezTo>
                    <a:pt x="14" y="252"/>
                    <a:pt x="14" y="252"/>
                    <a:pt x="14" y="252"/>
                  </a:cubicBezTo>
                  <a:cubicBezTo>
                    <a:pt x="0" y="265"/>
                    <a:pt x="0" y="288"/>
                    <a:pt x="14" y="302"/>
                  </a:cubicBezTo>
                  <a:cubicBezTo>
                    <a:pt x="463" y="763"/>
                    <a:pt x="463" y="763"/>
                    <a:pt x="463" y="763"/>
                  </a:cubicBezTo>
                  <a:cubicBezTo>
                    <a:pt x="470" y="770"/>
                    <a:pt x="479" y="774"/>
                    <a:pt x="488" y="774"/>
                  </a:cubicBezTo>
                  <a:cubicBezTo>
                    <a:pt x="497" y="774"/>
                    <a:pt x="506" y="770"/>
                    <a:pt x="513" y="763"/>
                  </a:cubicBezTo>
                  <a:cubicBezTo>
                    <a:pt x="514" y="763"/>
                    <a:pt x="514" y="763"/>
                    <a:pt x="514" y="763"/>
                  </a:cubicBezTo>
                  <a:cubicBezTo>
                    <a:pt x="763" y="518"/>
                    <a:pt x="763" y="518"/>
                    <a:pt x="763" y="518"/>
                  </a:cubicBezTo>
                  <a:cubicBezTo>
                    <a:pt x="777" y="504"/>
                    <a:pt x="778" y="481"/>
                    <a:pt x="764" y="467"/>
                  </a:cubicBezTo>
                  <a:cubicBezTo>
                    <a:pt x="764" y="467"/>
                    <a:pt x="764" y="467"/>
                    <a:pt x="764" y="467"/>
                  </a:cubicBezTo>
                  <a:cubicBezTo>
                    <a:pt x="308" y="11"/>
                    <a:pt x="308" y="11"/>
                    <a:pt x="308" y="11"/>
                  </a:cubicBezTo>
                  <a:cubicBezTo>
                    <a:pt x="301" y="4"/>
                    <a:pt x="292" y="0"/>
                    <a:pt x="28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9" name="任意多边形: 形状 118">
              <a:extLst>
                <a:ext uri="{FF2B5EF4-FFF2-40B4-BE49-F238E27FC236}">
                  <a16:creationId xmlns:a16="http://schemas.microsoft.com/office/drawing/2014/main" id="{263E1CA8-2757-4E30-9509-5CD027B14DFE}"/>
                </a:ext>
              </a:extLst>
            </p:cNvPr>
            <p:cNvSpPr>
              <a:spLocks/>
            </p:cNvSpPr>
            <p:nvPr/>
          </p:nvSpPr>
          <p:spPr bwMode="auto">
            <a:xfrm>
              <a:off x="19752467" y="6797447"/>
              <a:ext cx="1028227" cy="1030245"/>
            </a:xfrm>
            <a:custGeom>
              <a:avLst/>
              <a:gdLst>
                <a:gd name="T0" fmla="*/ 257 w 778"/>
                <a:gd name="T1" fmla="*/ 14 h 781"/>
                <a:gd name="T2" fmla="*/ 14 w 778"/>
                <a:gd name="T3" fmla="*/ 255 h 781"/>
                <a:gd name="T4" fmla="*/ 14 w 778"/>
                <a:gd name="T5" fmla="*/ 305 h 781"/>
                <a:gd name="T6" fmla="*/ 463 w 778"/>
                <a:gd name="T7" fmla="*/ 766 h 781"/>
                <a:gd name="T8" fmla="*/ 513 w 778"/>
                <a:gd name="T9" fmla="*/ 767 h 781"/>
                <a:gd name="T10" fmla="*/ 514 w 778"/>
                <a:gd name="T11" fmla="*/ 767 h 781"/>
                <a:gd name="T12" fmla="*/ 763 w 778"/>
                <a:gd name="T13" fmla="*/ 521 h 781"/>
                <a:gd name="T14" fmla="*/ 764 w 778"/>
                <a:gd name="T15" fmla="*/ 470 h 781"/>
                <a:gd name="T16" fmla="*/ 764 w 778"/>
                <a:gd name="T17" fmla="*/ 470 h 781"/>
                <a:gd name="T18" fmla="*/ 308 w 778"/>
                <a:gd name="T19" fmla="*/ 14 h 781"/>
                <a:gd name="T20" fmla="*/ 257 w 778"/>
                <a:gd name="T21" fmla="*/ 1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8" h="781">
                  <a:moveTo>
                    <a:pt x="257" y="14"/>
                  </a:moveTo>
                  <a:cubicBezTo>
                    <a:pt x="14" y="255"/>
                    <a:pt x="14" y="255"/>
                    <a:pt x="14" y="255"/>
                  </a:cubicBezTo>
                  <a:cubicBezTo>
                    <a:pt x="0" y="269"/>
                    <a:pt x="0" y="291"/>
                    <a:pt x="14" y="305"/>
                  </a:cubicBezTo>
                  <a:cubicBezTo>
                    <a:pt x="463" y="766"/>
                    <a:pt x="463" y="766"/>
                    <a:pt x="463" y="766"/>
                  </a:cubicBezTo>
                  <a:cubicBezTo>
                    <a:pt x="476" y="780"/>
                    <a:pt x="499" y="781"/>
                    <a:pt x="513" y="767"/>
                  </a:cubicBezTo>
                  <a:cubicBezTo>
                    <a:pt x="514" y="767"/>
                    <a:pt x="514" y="767"/>
                    <a:pt x="514" y="767"/>
                  </a:cubicBezTo>
                  <a:cubicBezTo>
                    <a:pt x="763" y="521"/>
                    <a:pt x="763" y="521"/>
                    <a:pt x="763" y="521"/>
                  </a:cubicBezTo>
                  <a:cubicBezTo>
                    <a:pt x="777" y="507"/>
                    <a:pt x="778" y="484"/>
                    <a:pt x="764" y="470"/>
                  </a:cubicBezTo>
                  <a:cubicBezTo>
                    <a:pt x="764" y="470"/>
                    <a:pt x="764" y="470"/>
                    <a:pt x="764" y="470"/>
                  </a:cubicBezTo>
                  <a:cubicBezTo>
                    <a:pt x="308" y="14"/>
                    <a:pt x="308" y="14"/>
                    <a:pt x="308" y="14"/>
                  </a:cubicBezTo>
                  <a:cubicBezTo>
                    <a:pt x="294" y="0"/>
                    <a:pt x="271" y="0"/>
                    <a:pt x="257" y="14"/>
                  </a:cubicBezTo>
                  <a:close/>
                </a:path>
              </a:pathLst>
            </a:custGeom>
            <a:solidFill>
              <a:srgbClr val="9394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0" name="任意多边形: 形状 119">
              <a:extLst>
                <a:ext uri="{FF2B5EF4-FFF2-40B4-BE49-F238E27FC236}">
                  <a16:creationId xmlns:a16="http://schemas.microsoft.com/office/drawing/2014/main" id="{42615791-C716-4219-B118-7A2914A7B5EF}"/>
                </a:ext>
              </a:extLst>
            </p:cNvPr>
            <p:cNvSpPr>
              <a:spLocks/>
            </p:cNvSpPr>
            <p:nvPr/>
          </p:nvSpPr>
          <p:spPr bwMode="auto">
            <a:xfrm>
              <a:off x="20318547" y="5127461"/>
              <a:ext cx="1584217" cy="2082690"/>
            </a:xfrm>
            <a:custGeom>
              <a:avLst/>
              <a:gdLst>
                <a:gd name="T0" fmla="*/ 62 w 1199"/>
                <a:gd name="T1" fmla="*/ 14 h 1578"/>
                <a:gd name="T2" fmla="*/ 0 w 1199"/>
                <a:gd name="T3" fmla="*/ 444 h 1578"/>
                <a:gd name="T4" fmla="*/ 1138 w 1199"/>
                <a:gd name="T5" fmla="*/ 1578 h 1578"/>
                <a:gd name="T6" fmla="*/ 1196 w 1199"/>
                <a:gd name="T7" fmla="*/ 1152 h 1578"/>
                <a:gd name="T8" fmla="*/ 1175 w 1199"/>
                <a:gd name="T9" fmla="*/ 1089 h 1578"/>
                <a:gd name="T10" fmla="*/ 87 w 1199"/>
                <a:gd name="T11" fmla="*/ 6 h 1578"/>
                <a:gd name="T12" fmla="*/ 66 w 1199"/>
                <a:gd name="T13" fmla="*/ 6 h 1578"/>
                <a:gd name="T14" fmla="*/ 62 w 1199"/>
                <a:gd name="T15" fmla="*/ 14 h 15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9" h="1578">
                  <a:moveTo>
                    <a:pt x="62" y="14"/>
                  </a:moveTo>
                  <a:cubicBezTo>
                    <a:pt x="0" y="444"/>
                    <a:pt x="0" y="444"/>
                    <a:pt x="0" y="444"/>
                  </a:cubicBezTo>
                  <a:cubicBezTo>
                    <a:pt x="1138" y="1578"/>
                    <a:pt x="1138" y="1578"/>
                    <a:pt x="1138" y="1578"/>
                  </a:cubicBezTo>
                  <a:cubicBezTo>
                    <a:pt x="1196" y="1152"/>
                    <a:pt x="1196" y="1152"/>
                    <a:pt x="1196" y="1152"/>
                  </a:cubicBezTo>
                  <a:cubicBezTo>
                    <a:pt x="1199" y="1129"/>
                    <a:pt x="1191" y="1106"/>
                    <a:pt x="1175" y="1089"/>
                  </a:cubicBezTo>
                  <a:cubicBezTo>
                    <a:pt x="87" y="6"/>
                    <a:pt x="87" y="6"/>
                    <a:pt x="87" y="6"/>
                  </a:cubicBezTo>
                  <a:cubicBezTo>
                    <a:pt x="81" y="0"/>
                    <a:pt x="72" y="0"/>
                    <a:pt x="66" y="6"/>
                  </a:cubicBezTo>
                  <a:cubicBezTo>
                    <a:pt x="64" y="8"/>
                    <a:pt x="62" y="11"/>
                    <a:pt x="62" y="14"/>
                  </a:cubicBezTo>
                  <a:close/>
                </a:path>
              </a:pathLst>
            </a:custGeom>
            <a:gradFill flip="none" rotWithShape="1">
              <a:gsLst>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198" name="椭圆 197">
            <a:extLst>
              <a:ext uri="{FF2B5EF4-FFF2-40B4-BE49-F238E27FC236}">
                <a16:creationId xmlns:a16="http://schemas.microsoft.com/office/drawing/2014/main" id="{5CC628F4-0F2B-46D2-9C98-4B1C2300FC0C}"/>
              </a:ext>
            </a:extLst>
          </p:cNvPr>
          <p:cNvSpPr/>
          <p:nvPr/>
        </p:nvSpPr>
        <p:spPr>
          <a:xfrm>
            <a:off x="5576043" y="4673600"/>
            <a:ext cx="1015624" cy="1015624"/>
          </a:xfrm>
          <a:prstGeom prst="ellipse">
            <a:avLst/>
          </a:prstGeom>
          <a:gradFill flip="none" rotWithShape="1">
            <a:gsLst>
              <a:gs pos="100000">
                <a:srgbClr val="FCCDBC">
                  <a:alpha val="50000"/>
                </a:srgbClr>
              </a:gs>
              <a:gs pos="0">
                <a:srgbClr val="FFD9B8">
                  <a:alpha val="2000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9" name="椭圆 198">
            <a:extLst>
              <a:ext uri="{FF2B5EF4-FFF2-40B4-BE49-F238E27FC236}">
                <a16:creationId xmlns:a16="http://schemas.microsoft.com/office/drawing/2014/main" id="{D4359CAF-62E4-4B13-824F-319C2C34BC6A}"/>
              </a:ext>
            </a:extLst>
          </p:cNvPr>
          <p:cNvSpPr/>
          <p:nvPr/>
        </p:nvSpPr>
        <p:spPr>
          <a:xfrm>
            <a:off x="6824727" y="1060704"/>
            <a:ext cx="465073" cy="465073"/>
          </a:xfrm>
          <a:prstGeom prst="ellipse">
            <a:avLst/>
          </a:prstGeom>
          <a:gradFill flip="none" rotWithShape="1">
            <a:gsLst>
              <a:gs pos="100000">
                <a:srgbClr val="FCCDBC">
                  <a:alpha val="50000"/>
                </a:srgbClr>
              </a:gs>
              <a:gs pos="0">
                <a:srgbClr val="FFD9B8">
                  <a:alpha val="2000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304582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5" name="任意多边形: 形状 4">
            <a:extLst>
              <a:ext uri="{FF2B5EF4-FFF2-40B4-BE49-F238E27FC236}">
                <a16:creationId xmlns:a16="http://schemas.microsoft.com/office/drawing/2014/main" id="{47ED7980-ACF4-4B83-885E-A0F789CC9394}"/>
              </a:ext>
            </a:extLst>
          </p:cNvPr>
          <p:cNvSpPr/>
          <p:nvPr/>
        </p:nvSpPr>
        <p:spPr>
          <a:xfrm>
            <a:off x="0" y="0"/>
            <a:ext cx="12192000" cy="5384008"/>
          </a:xfrm>
          <a:custGeom>
            <a:avLst/>
            <a:gdLst>
              <a:gd name="connsiteX0" fmla="*/ 0 w 12192000"/>
              <a:gd name="connsiteY0" fmla="*/ 0 h 5384008"/>
              <a:gd name="connsiteX1" fmla="*/ 12192000 w 12192000"/>
              <a:gd name="connsiteY1" fmla="*/ 0 h 5384008"/>
              <a:gd name="connsiteX2" fmla="*/ 12192000 w 12192000"/>
              <a:gd name="connsiteY2" fmla="*/ 3399121 h 5384008"/>
              <a:gd name="connsiteX3" fmla="*/ 12073164 w 12192000"/>
              <a:gd name="connsiteY3" fmla="*/ 3376386 h 5384008"/>
              <a:gd name="connsiteX4" fmla="*/ 10624457 w 12192000"/>
              <a:gd name="connsiteY4" fmla="*/ 3207657 h 5384008"/>
              <a:gd name="connsiteX5" fmla="*/ 8679543 w 12192000"/>
              <a:gd name="connsiteY5" fmla="*/ 3817257 h 5384008"/>
              <a:gd name="connsiteX6" fmla="*/ 5167087 w 12192000"/>
              <a:gd name="connsiteY6" fmla="*/ 5268686 h 5384008"/>
              <a:gd name="connsiteX7" fmla="*/ 1669143 w 12192000"/>
              <a:gd name="connsiteY7" fmla="*/ 5036457 h 5384008"/>
              <a:gd name="connsiteX8" fmla="*/ 54004 w 12192000"/>
              <a:gd name="connsiteY8" fmla="*/ 3705225 h 5384008"/>
              <a:gd name="connsiteX9" fmla="*/ 0 w 12192000"/>
              <a:gd name="connsiteY9" fmla="*/ 3643249 h 5384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5384008">
                <a:moveTo>
                  <a:pt x="0" y="0"/>
                </a:moveTo>
                <a:lnTo>
                  <a:pt x="12192000" y="0"/>
                </a:lnTo>
                <a:lnTo>
                  <a:pt x="12192000" y="3399121"/>
                </a:lnTo>
                <a:lnTo>
                  <a:pt x="12073164" y="3376386"/>
                </a:lnTo>
                <a:cubicBezTo>
                  <a:pt x="11560024" y="3279624"/>
                  <a:pt x="11009085" y="3187095"/>
                  <a:pt x="10624457" y="3207657"/>
                </a:cubicBezTo>
                <a:cubicBezTo>
                  <a:pt x="9855200" y="3248781"/>
                  <a:pt x="9589105" y="3473752"/>
                  <a:pt x="8679543" y="3817257"/>
                </a:cubicBezTo>
                <a:cubicBezTo>
                  <a:pt x="7769981" y="4160762"/>
                  <a:pt x="6335486" y="5065486"/>
                  <a:pt x="5167087" y="5268686"/>
                </a:cubicBezTo>
                <a:cubicBezTo>
                  <a:pt x="3998686" y="5471886"/>
                  <a:pt x="2624667" y="5413828"/>
                  <a:pt x="1669143" y="5036457"/>
                </a:cubicBezTo>
                <a:cubicBezTo>
                  <a:pt x="1071941" y="4800600"/>
                  <a:pt x="494582" y="4205666"/>
                  <a:pt x="54004" y="3705225"/>
                </a:cubicBezTo>
                <a:lnTo>
                  <a:pt x="0" y="3643249"/>
                </a:lnTo>
                <a:close/>
              </a:path>
            </a:pathLst>
          </a:cu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C93C00B3-FCD3-45F9-B5E0-62B6075A1F08}"/>
              </a:ext>
            </a:extLst>
          </p:cNvPr>
          <p:cNvSpPr txBox="1"/>
          <p:nvPr/>
        </p:nvSpPr>
        <p:spPr>
          <a:xfrm>
            <a:off x="656921" y="324106"/>
            <a:ext cx="38144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pic>
        <p:nvPicPr>
          <p:cNvPr id="6" name="图片 5">
            <a:extLst>
              <a:ext uri="{FF2B5EF4-FFF2-40B4-BE49-F238E27FC236}">
                <a16:creationId xmlns:a16="http://schemas.microsoft.com/office/drawing/2014/main" id="{005C2937-E40E-47AE-8550-CE5029C42660}"/>
              </a:ext>
            </a:extLst>
          </p:cNvPr>
          <p:cNvPicPr>
            <a:picLocks noChangeAspect="1"/>
          </p:cNvPicPr>
          <p:nvPr/>
        </p:nvPicPr>
        <p:blipFill>
          <a:blip r:embed="rId3"/>
          <a:stretch>
            <a:fillRect/>
          </a:stretch>
        </p:blipFill>
        <p:spPr>
          <a:xfrm>
            <a:off x="8200571" y="48280"/>
            <a:ext cx="3846286" cy="6696567"/>
          </a:xfrm>
          <a:prstGeom prst="rect">
            <a:avLst/>
          </a:prstGeom>
        </p:spPr>
      </p:pic>
      <p:sp>
        <p:nvSpPr>
          <p:cNvPr id="14" name="文本框 13">
            <a:extLst>
              <a:ext uri="{FF2B5EF4-FFF2-40B4-BE49-F238E27FC236}">
                <a16:creationId xmlns:a16="http://schemas.microsoft.com/office/drawing/2014/main" id="{B4D9CB92-DDD2-415F-AAB5-CB31C934DC28}"/>
              </a:ext>
            </a:extLst>
          </p:cNvPr>
          <p:cNvSpPr txBox="1"/>
          <p:nvPr/>
        </p:nvSpPr>
        <p:spPr>
          <a:xfrm>
            <a:off x="656921" y="1111032"/>
            <a:ext cx="5297565" cy="707886"/>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在这里输入你的标题</a:t>
            </a:r>
          </a:p>
        </p:txBody>
      </p:sp>
      <p:sp>
        <p:nvSpPr>
          <p:cNvPr id="15" name="矩形 14">
            <a:extLst>
              <a:ext uri="{FF2B5EF4-FFF2-40B4-BE49-F238E27FC236}">
                <a16:creationId xmlns:a16="http://schemas.microsoft.com/office/drawing/2014/main" id="{58890E96-ABD3-4CCE-97DD-5F7A0A759C12}"/>
              </a:ext>
            </a:extLst>
          </p:cNvPr>
          <p:cNvSpPr/>
          <p:nvPr/>
        </p:nvSpPr>
        <p:spPr>
          <a:xfrm>
            <a:off x="656921" y="1876683"/>
            <a:ext cx="7262935" cy="1025665"/>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600" b="0" i="1" u="none" strike="noStrike" kern="1200" cap="none" spc="0" normalizeH="0" baseline="0" noProof="0" dirty="0">
                <a:ln>
                  <a:noFill/>
                </a:ln>
                <a:solidFill>
                  <a:prstClr val="white"/>
                </a:solidFill>
                <a:effectLst/>
                <a:uLnTx/>
                <a:uFillTx/>
                <a:cs typeface="+mn-ea"/>
                <a:sym typeface="+mn-lt"/>
              </a:rPr>
              <a:t>Lorem ipsum dolor sit </a:t>
            </a:r>
            <a:r>
              <a:rPr kumimoji="0" lang="en-US" altLang="zh-CN" sz="1600" b="0" i="1" u="none" strike="noStrike" kern="1200" cap="none" spc="0" normalizeH="0" baseline="0" noProof="0" dirty="0" err="1">
                <a:ln>
                  <a:noFill/>
                </a:ln>
                <a:solidFill>
                  <a:prstClr val="white"/>
                </a:solidFill>
                <a:effectLst/>
                <a:uLnTx/>
                <a:uFillTx/>
                <a:cs typeface="+mn-ea"/>
                <a:sym typeface="+mn-lt"/>
              </a:rPr>
              <a:t>amet</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consectetur</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adipisicing</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elit</a:t>
            </a:r>
            <a:r>
              <a:rPr kumimoji="0" lang="en-US" altLang="zh-CN" sz="1600" b="0" i="1" u="none" strike="noStrike" kern="1200" cap="none" spc="0" normalizeH="0" baseline="0" noProof="0" dirty="0">
                <a:ln>
                  <a:noFill/>
                </a:ln>
                <a:solidFill>
                  <a:prstClr val="white"/>
                </a:solidFill>
                <a:effectLst/>
                <a:uLnTx/>
                <a:uFillTx/>
                <a:cs typeface="+mn-ea"/>
                <a:sym typeface="+mn-lt"/>
              </a:rPr>
              <a:t>, sed do </a:t>
            </a:r>
            <a:r>
              <a:rPr kumimoji="0" lang="en-US" altLang="zh-CN" sz="1600" b="0" i="1" u="none" strike="noStrike" kern="1200" cap="none" spc="0" normalizeH="0" baseline="0" noProof="0" dirty="0" err="1">
                <a:ln>
                  <a:noFill/>
                </a:ln>
                <a:solidFill>
                  <a:prstClr val="white"/>
                </a:solidFill>
                <a:effectLst/>
                <a:uLnTx/>
                <a:uFillTx/>
                <a:cs typeface="+mn-ea"/>
                <a:sym typeface="+mn-lt"/>
              </a:rPr>
              <a:t>eiusmod</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tempor</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incididunt</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ut</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labore</a:t>
            </a:r>
            <a:r>
              <a:rPr kumimoji="0" lang="en-US" altLang="zh-CN" sz="1600" b="0" i="1" u="none" strike="noStrike" kern="1200" cap="none" spc="0" normalizeH="0" baseline="0" noProof="0" dirty="0">
                <a:ln>
                  <a:noFill/>
                </a:ln>
                <a:solidFill>
                  <a:prstClr val="white"/>
                </a:solidFill>
                <a:effectLst/>
                <a:uLnTx/>
                <a:uFillTx/>
                <a:cs typeface="+mn-ea"/>
                <a:sym typeface="+mn-lt"/>
              </a:rPr>
              <a:t> et dolore magna </a:t>
            </a:r>
            <a:r>
              <a:rPr kumimoji="0" lang="en-US" altLang="zh-CN" sz="1600" b="0" i="1" u="none" strike="noStrike" kern="1200" cap="none" spc="0" normalizeH="0" baseline="0" noProof="0" dirty="0" err="1">
                <a:ln>
                  <a:noFill/>
                </a:ln>
                <a:solidFill>
                  <a:prstClr val="white"/>
                </a:solidFill>
                <a:effectLst/>
                <a:uLnTx/>
                <a:uFillTx/>
                <a:cs typeface="+mn-ea"/>
                <a:sym typeface="+mn-lt"/>
              </a:rPr>
              <a:t>aliqua</a:t>
            </a:r>
            <a:r>
              <a:rPr kumimoji="0" lang="en-US" altLang="zh-CN" sz="1600" b="0" i="1" u="none" strike="noStrike" kern="1200" cap="none" spc="0" normalizeH="0" baseline="0" noProof="0" dirty="0">
                <a:ln>
                  <a:noFill/>
                </a:ln>
                <a:solidFill>
                  <a:prstClr val="white"/>
                </a:solidFill>
                <a:effectLst/>
                <a:uLnTx/>
                <a:uFillTx/>
                <a:cs typeface="+mn-ea"/>
                <a:sym typeface="+mn-lt"/>
              </a:rPr>
              <a:t>. Ut </a:t>
            </a:r>
            <a:r>
              <a:rPr kumimoji="0" lang="en-US" altLang="zh-CN" sz="1600" b="0" i="1" u="none" strike="noStrike" kern="1200" cap="none" spc="0" normalizeH="0" baseline="0" noProof="0" dirty="0" err="1">
                <a:ln>
                  <a:noFill/>
                </a:ln>
                <a:solidFill>
                  <a:prstClr val="white"/>
                </a:solidFill>
                <a:effectLst/>
                <a:uLnTx/>
                <a:uFillTx/>
                <a:cs typeface="+mn-ea"/>
                <a:sym typeface="+mn-lt"/>
              </a:rPr>
              <a:t>enim</a:t>
            </a:r>
            <a:r>
              <a:rPr kumimoji="0" lang="en-US" altLang="zh-CN" sz="1600" b="0" i="1" u="none" strike="noStrike" kern="1200" cap="none" spc="0" normalizeH="0" baseline="0" noProof="0" dirty="0">
                <a:ln>
                  <a:noFill/>
                </a:ln>
                <a:solidFill>
                  <a:prstClr val="white"/>
                </a:solidFill>
                <a:effectLst/>
                <a:uLnTx/>
                <a:uFillTx/>
                <a:cs typeface="+mn-ea"/>
                <a:sym typeface="+mn-lt"/>
              </a:rPr>
              <a:t> ad minim </a:t>
            </a:r>
            <a:r>
              <a:rPr kumimoji="0" lang="en-US" altLang="zh-CN" sz="1600" b="0" i="1" u="none" strike="noStrike" kern="1200" cap="none" spc="0" normalizeH="0" baseline="0" noProof="0" dirty="0" err="1">
                <a:ln>
                  <a:noFill/>
                </a:ln>
                <a:solidFill>
                  <a:prstClr val="white"/>
                </a:solidFill>
                <a:effectLst/>
                <a:uLnTx/>
                <a:uFillTx/>
                <a:cs typeface="+mn-ea"/>
                <a:sym typeface="+mn-lt"/>
              </a:rPr>
              <a:t>veniam</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quis</a:t>
            </a:r>
            <a:r>
              <a:rPr kumimoji="0" lang="en-US" altLang="zh-CN" sz="1600" b="0" i="1" u="none" strike="noStrike" kern="1200" cap="none" spc="0" normalizeH="0" baseline="0" noProof="0" dirty="0">
                <a:ln>
                  <a:noFill/>
                </a:ln>
                <a:solidFill>
                  <a:prstClr val="white"/>
                </a:solidFill>
                <a:effectLst/>
                <a:uLnTx/>
                <a:uFillTx/>
                <a:cs typeface="+mn-ea"/>
                <a:sym typeface="+mn-lt"/>
              </a:rPr>
              <a:t> </a:t>
            </a:r>
            <a:r>
              <a:rPr kumimoji="0" lang="en-US" altLang="zh-CN" sz="1600" b="0" i="1" u="none" strike="noStrike" kern="1200" cap="none" spc="0" normalizeH="0" baseline="0" noProof="0" dirty="0" err="1">
                <a:ln>
                  <a:noFill/>
                </a:ln>
                <a:solidFill>
                  <a:prstClr val="white"/>
                </a:solidFill>
                <a:effectLst/>
                <a:uLnTx/>
                <a:uFillTx/>
                <a:cs typeface="+mn-ea"/>
                <a:sym typeface="+mn-lt"/>
              </a:rPr>
              <a:t>nostrud</a:t>
            </a:r>
            <a:r>
              <a:rPr kumimoji="0" lang="en-US" altLang="zh-CN" sz="1600" b="0" i="1" u="none" strike="noStrike" kern="1200" cap="none" spc="0" normalizeH="0" baseline="0" noProof="0" dirty="0">
                <a:ln>
                  <a:noFill/>
                </a:ln>
                <a:solidFill>
                  <a:prstClr val="white"/>
                </a:solidFill>
                <a:effectLst/>
                <a:uLnTx/>
                <a:uFillTx/>
                <a:cs typeface="+mn-ea"/>
                <a:sym typeface="+mn-lt"/>
              </a:rPr>
              <a:t> exercitation </a:t>
            </a:r>
            <a:r>
              <a:rPr kumimoji="0" lang="en-US" altLang="zh-CN" sz="1600" b="0" i="1" u="none" strike="noStrike" kern="1200" cap="none" spc="0" normalizeH="0" baseline="0" noProof="0" dirty="0" err="1">
                <a:ln>
                  <a:noFill/>
                </a:ln>
                <a:solidFill>
                  <a:prstClr val="white"/>
                </a:solidFill>
                <a:effectLst/>
                <a:uLnTx/>
                <a:uFillTx/>
                <a:cs typeface="+mn-ea"/>
                <a:sym typeface="+mn-lt"/>
              </a:rPr>
              <a:t>ullamco</a:t>
            </a:r>
            <a:endParaRPr kumimoji="0" lang="zh-CN" altLang="en-US" sz="1600" b="0" i="0" u="none" strike="noStrike" kern="1200" cap="none" spc="0" normalizeH="0" baseline="0" noProof="0" dirty="0">
              <a:ln>
                <a:noFill/>
              </a:ln>
              <a:solidFill>
                <a:prstClr val="white"/>
              </a:solidFill>
              <a:effectLst/>
              <a:uLnTx/>
              <a:uFillTx/>
              <a:cs typeface="+mn-ea"/>
              <a:sym typeface="+mn-lt"/>
            </a:endParaRPr>
          </a:p>
        </p:txBody>
      </p:sp>
      <p:sp>
        <p:nvSpPr>
          <p:cNvPr id="16" name="矩形: 圆角 15">
            <a:extLst>
              <a:ext uri="{FF2B5EF4-FFF2-40B4-BE49-F238E27FC236}">
                <a16:creationId xmlns:a16="http://schemas.microsoft.com/office/drawing/2014/main" id="{91445710-35BB-45DF-A0A5-F0FFCE217952}"/>
              </a:ext>
            </a:extLst>
          </p:cNvPr>
          <p:cNvSpPr/>
          <p:nvPr/>
        </p:nvSpPr>
        <p:spPr>
          <a:xfrm>
            <a:off x="695327" y="3193144"/>
            <a:ext cx="3296103" cy="3115582"/>
          </a:xfrm>
          <a:prstGeom prst="roundRect">
            <a:avLst>
              <a:gd name="adj" fmla="val 6830"/>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矩形: 圆角 16">
            <a:extLst>
              <a:ext uri="{FF2B5EF4-FFF2-40B4-BE49-F238E27FC236}">
                <a16:creationId xmlns:a16="http://schemas.microsoft.com/office/drawing/2014/main" id="{F8C48185-959C-4F12-9EF3-ECCC37157892}"/>
              </a:ext>
            </a:extLst>
          </p:cNvPr>
          <p:cNvSpPr/>
          <p:nvPr/>
        </p:nvSpPr>
        <p:spPr>
          <a:xfrm>
            <a:off x="4471353" y="3193144"/>
            <a:ext cx="3296103" cy="3115582"/>
          </a:xfrm>
          <a:prstGeom prst="roundRect">
            <a:avLst>
              <a:gd name="adj" fmla="val 6830"/>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22" name="组合 21">
            <a:extLst>
              <a:ext uri="{FF2B5EF4-FFF2-40B4-BE49-F238E27FC236}">
                <a16:creationId xmlns:a16="http://schemas.microsoft.com/office/drawing/2014/main" id="{03314605-A9F4-43D6-8FA1-ED63D5BFE87E}"/>
              </a:ext>
            </a:extLst>
          </p:cNvPr>
          <p:cNvGrpSpPr/>
          <p:nvPr/>
        </p:nvGrpSpPr>
        <p:grpSpPr>
          <a:xfrm>
            <a:off x="1111235" y="3574074"/>
            <a:ext cx="2511096" cy="2231933"/>
            <a:chOff x="1111235" y="3574074"/>
            <a:chExt cx="2511096" cy="2231933"/>
          </a:xfrm>
        </p:grpSpPr>
        <p:sp>
          <p:nvSpPr>
            <p:cNvPr id="18" name="文本框 17">
              <a:extLst>
                <a:ext uri="{FF2B5EF4-FFF2-40B4-BE49-F238E27FC236}">
                  <a16:creationId xmlns:a16="http://schemas.microsoft.com/office/drawing/2014/main" id="{CFF9740C-01F6-473C-954F-EDA27E82C945}"/>
                </a:ext>
              </a:extLst>
            </p:cNvPr>
            <p:cNvSpPr txBox="1"/>
            <p:nvPr/>
          </p:nvSpPr>
          <p:spPr>
            <a:xfrm>
              <a:off x="1111235" y="3574074"/>
              <a:ext cx="2343150" cy="1015663"/>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36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a:defRPr/>
              </a:pPr>
              <a:r>
                <a:rPr lang="en-US" altLang="zh-CN" sz="6000" dirty="0">
                  <a:gradFill>
                    <a:gsLst>
                      <a:gs pos="0">
                        <a:schemeClr val="accent1"/>
                      </a:gs>
                      <a:gs pos="100000">
                        <a:schemeClr val="accent2">
                          <a:lumMod val="85000"/>
                        </a:schemeClr>
                      </a:gs>
                    </a:gsLst>
                    <a:lin ang="5400000" scaled="1"/>
                  </a:gradFill>
                  <a:latin typeface="+mn-lt"/>
                  <a:ea typeface="+mn-ea"/>
                  <a:cs typeface="+mn-ea"/>
                  <a:sym typeface="+mn-lt"/>
                </a:rPr>
                <a:t>86%</a:t>
              </a:r>
              <a:endParaRPr lang="zh-CN" altLang="en-US" sz="6000" dirty="0">
                <a:gradFill>
                  <a:gsLst>
                    <a:gs pos="0">
                      <a:schemeClr val="accent1"/>
                    </a:gs>
                    <a:gs pos="100000">
                      <a:schemeClr val="accent2">
                        <a:lumMod val="85000"/>
                      </a:schemeClr>
                    </a:gs>
                  </a:gsLst>
                  <a:lin ang="5400000" scaled="1"/>
                </a:gradFill>
                <a:latin typeface="+mn-lt"/>
                <a:ea typeface="+mn-ea"/>
                <a:cs typeface="+mn-ea"/>
                <a:sym typeface="+mn-lt"/>
              </a:endParaRPr>
            </a:p>
          </p:txBody>
        </p:sp>
        <p:sp>
          <p:nvSpPr>
            <p:cNvPr id="19" name="矩形 18">
              <a:extLst>
                <a:ext uri="{FF2B5EF4-FFF2-40B4-BE49-F238E27FC236}">
                  <a16:creationId xmlns:a16="http://schemas.microsoft.com/office/drawing/2014/main" id="{81ABE344-0269-4FD1-83E5-B5FBCC89813E}"/>
                </a:ext>
              </a:extLst>
            </p:cNvPr>
            <p:cNvSpPr/>
            <p:nvPr/>
          </p:nvSpPr>
          <p:spPr>
            <a:xfrm>
              <a:off x="1111235" y="4852028"/>
              <a:ext cx="2511096" cy="953979"/>
            </a:xfrm>
            <a:prstGeom prst="rect">
              <a:avLst/>
            </a:prstGeom>
          </p:spPr>
          <p:txBody>
            <a:bodyPr wrap="square">
              <a:no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Lorem ipsum dolor sit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amet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consectetur</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adipisicing</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elit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sed do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eiusmod</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tempor</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incididunt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ut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labore</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et dolore magna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aliqua</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endParaRPr kumimoji="0" lang="zh-CN" altLang="en-US" sz="1100" b="0" i="0" u="none" strike="noStrike" kern="1200" cap="none" spc="0" normalizeH="0" baseline="0" noProof="0" dirty="0">
                <a:ln>
                  <a:noFill/>
                </a:ln>
                <a:solidFill>
                  <a:prstClr val="black">
                    <a:lumMod val="65000"/>
                    <a:lumOff val="35000"/>
                  </a:prstClr>
                </a:solidFill>
                <a:effectLst/>
                <a:uLnTx/>
                <a:uFillTx/>
                <a:cs typeface="+mn-ea"/>
                <a:sym typeface="+mn-lt"/>
              </a:endParaRPr>
            </a:p>
          </p:txBody>
        </p:sp>
        <p:cxnSp>
          <p:nvCxnSpPr>
            <p:cNvPr id="21" name="直接连接符 20">
              <a:extLst>
                <a:ext uri="{FF2B5EF4-FFF2-40B4-BE49-F238E27FC236}">
                  <a16:creationId xmlns:a16="http://schemas.microsoft.com/office/drawing/2014/main" id="{ABA9258C-6FC7-4DF0-846A-FE88917FEFD3}"/>
                </a:ext>
              </a:extLst>
            </p:cNvPr>
            <p:cNvCxnSpPr/>
            <p:nvPr/>
          </p:nvCxnSpPr>
          <p:spPr>
            <a:xfrm>
              <a:off x="1195208" y="4721881"/>
              <a:ext cx="2322692" cy="0"/>
            </a:xfrm>
            <a:prstGeom prst="line">
              <a:avLst/>
            </a:prstGeom>
            <a:ln w="12700">
              <a:solidFill>
                <a:srgbClr val="FE9B33"/>
              </a:solidFill>
              <a:prstDash val="sysDash"/>
            </a:ln>
          </p:spPr>
          <p:style>
            <a:lnRef idx="1">
              <a:schemeClr val="accent1"/>
            </a:lnRef>
            <a:fillRef idx="0">
              <a:schemeClr val="accent1"/>
            </a:fillRef>
            <a:effectRef idx="0">
              <a:schemeClr val="accent1"/>
            </a:effectRef>
            <a:fontRef idx="minor">
              <a:schemeClr val="tx1"/>
            </a:fontRef>
          </p:style>
        </p:cxnSp>
      </p:grpSp>
      <p:grpSp>
        <p:nvGrpSpPr>
          <p:cNvPr id="23" name="组合 22">
            <a:extLst>
              <a:ext uri="{FF2B5EF4-FFF2-40B4-BE49-F238E27FC236}">
                <a16:creationId xmlns:a16="http://schemas.microsoft.com/office/drawing/2014/main" id="{DCDBE7ED-6EFC-48A6-A8A5-A64A18B1592D}"/>
              </a:ext>
            </a:extLst>
          </p:cNvPr>
          <p:cNvGrpSpPr/>
          <p:nvPr/>
        </p:nvGrpSpPr>
        <p:grpSpPr>
          <a:xfrm>
            <a:off x="4840453" y="3574074"/>
            <a:ext cx="2511096" cy="2231933"/>
            <a:chOff x="1111235" y="3574074"/>
            <a:chExt cx="2511096" cy="2231933"/>
          </a:xfrm>
        </p:grpSpPr>
        <p:sp>
          <p:nvSpPr>
            <p:cNvPr id="24" name="文本框 23">
              <a:extLst>
                <a:ext uri="{FF2B5EF4-FFF2-40B4-BE49-F238E27FC236}">
                  <a16:creationId xmlns:a16="http://schemas.microsoft.com/office/drawing/2014/main" id="{FBE7DD52-C35C-4776-A1E6-BAF7F3334D6F}"/>
                </a:ext>
              </a:extLst>
            </p:cNvPr>
            <p:cNvSpPr txBox="1"/>
            <p:nvPr/>
          </p:nvSpPr>
          <p:spPr>
            <a:xfrm>
              <a:off x="1111235" y="3574074"/>
              <a:ext cx="2343150" cy="1015663"/>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36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latin typeface="+mn-lt"/>
                  <a:ea typeface="+mn-ea"/>
                  <a:cs typeface="+mn-ea"/>
                  <a:sym typeface="+mn-lt"/>
                </a:rPr>
                <a:t>52</a:t>
              </a:r>
              <a:r>
                <a:rPr kumimoji="0" lang="en-US" altLang="zh-CN" sz="44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latin typeface="+mn-lt"/>
                  <a:ea typeface="+mn-ea"/>
                  <a:cs typeface="+mn-ea"/>
                  <a:sym typeface="+mn-lt"/>
                </a:rPr>
                <a:t>%</a:t>
              </a:r>
              <a:endParaRPr kumimoji="0" lang="zh-CN" altLang="en-US" sz="60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latin typeface="+mn-lt"/>
                <a:ea typeface="+mn-ea"/>
                <a:cs typeface="+mn-ea"/>
                <a:sym typeface="+mn-lt"/>
              </a:endParaRPr>
            </a:p>
          </p:txBody>
        </p:sp>
        <p:sp>
          <p:nvSpPr>
            <p:cNvPr id="25" name="矩形 24">
              <a:extLst>
                <a:ext uri="{FF2B5EF4-FFF2-40B4-BE49-F238E27FC236}">
                  <a16:creationId xmlns:a16="http://schemas.microsoft.com/office/drawing/2014/main" id="{8FDB4BE0-CAA3-47A8-B1B6-CB0A75D80097}"/>
                </a:ext>
              </a:extLst>
            </p:cNvPr>
            <p:cNvSpPr/>
            <p:nvPr/>
          </p:nvSpPr>
          <p:spPr>
            <a:xfrm>
              <a:off x="1111235" y="4852028"/>
              <a:ext cx="2511096" cy="953979"/>
            </a:xfrm>
            <a:prstGeom prst="rect">
              <a:avLst/>
            </a:prstGeom>
          </p:spPr>
          <p:txBody>
            <a:bodyPr wrap="square">
              <a:no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Lorem ipsum dolor sit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amet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consectetur</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adipisicing</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elit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sed do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eiusmod</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tempor</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incididunt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ut</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labore</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et dolore magna </a:t>
              </a:r>
              <a:r>
                <a:rPr kumimoji="0" lang="en-US" altLang="zh-CN" sz="1100" b="0" i="1" u="none" strike="noStrike" kern="1200" cap="none" spc="0" normalizeH="0" baseline="0" noProof="0" dirty="0" err="1">
                  <a:ln>
                    <a:noFill/>
                  </a:ln>
                  <a:solidFill>
                    <a:prstClr val="black">
                      <a:lumMod val="65000"/>
                      <a:lumOff val="35000"/>
                    </a:prstClr>
                  </a:solidFill>
                  <a:effectLst/>
                  <a:uLnTx/>
                  <a:uFillTx/>
                  <a:cs typeface="+mn-ea"/>
                  <a:sym typeface="+mn-lt"/>
                </a:rPr>
                <a:t>aliqua</a:t>
              </a:r>
              <a:r>
                <a:rPr kumimoji="0" lang="en-US" altLang="zh-CN" sz="1100" b="0" i="1" u="none" strike="noStrike" kern="1200" cap="none" spc="0" normalizeH="0" baseline="0" noProof="0" dirty="0">
                  <a:ln>
                    <a:noFill/>
                  </a:ln>
                  <a:solidFill>
                    <a:prstClr val="black">
                      <a:lumMod val="65000"/>
                      <a:lumOff val="35000"/>
                    </a:prstClr>
                  </a:solidFill>
                  <a:effectLst/>
                  <a:uLnTx/>
                  <a:uFillTx/>
                  <a:cs typeface="+mn-ea"/>
                  <a:sym typeface="+mn-lt"/>
                </a:rPr>
                <a:t>. </a:t>
              </a:r>
              <a:endParaRPr kumimoji="0" lang="zh-CN" altLang="en-US" sz="1100" b="0" i="0" u="none" strike="noStrike" kern="1200" cap="none" spc="0" normalizeH="0" baseline="0" noProof="0" dirty="0">
                <a:ln>
                  <a:noFill/>
                </a:ln>
                <a:solidFill>
                  <a:prstClr val="black">
                    <a:lumMod val="65000"/>
                    <a:lumOff val="35000"/>
                  </a:prstClr>
                </a:solidFill>
                <a:effectLst/>
                <a:uLnTx/>
                <a:uFillTx/>
                <a:cs typeface="+mn-ea"/>
                <a:sym typeface="+mn-lt"/>
              </a:endParaRPr>
            </a:p>
          </p:txBody>
        </p:sp>
        <p:cxnSp>
          <p:nvCxnSpPr>
            <p:cNvPr id="26" name="直接连接符 25">
              <a:extLst>
                <a:ext uri="{FF2B5EF4-FFF2-40B4-BE49-F238E27FC236}">
                  <a16:creationId xmlns:a16="http://schemas.microsoft.com/office/drawing/2014/main" id="{DC44CBAC-C43D-4FE4-95E0-7DF65ECD8791}"/>
                </a:ext>
              </a:extLst>
            </p:cNvPr>
            <p:cNvCxnSpPr/>
            <p:nvPr/>
          </p:nvCxnSpPr>
          <p:spPr>
            <a:xfrm>
              <a:off x="1195208" y="4721881"/>
              <a:ext cx="2322692" cy="0"/>
            </a:xfrm>
            <a:prstGeom prst="line">
              <a:avLst/>
            </a:prstGeom>
            <a:ln w="12700">
              <a:solidFill>
                <a:srgbClr val="FE9B33"/>
              </a:solidFill>
              <a:prstDash val="sysDash"/>
            </a:ln>
          </p:spPr>
          <p:style>
            <a:lnRef idx="1">
              <a:schemeClr val="accent1"/>
            </a:lnRef>
            <a:fillRef idx="0">
              <a:schemeClr val="accent1"/>
            </a:fillRef>
            <a:effectRef idx="0">
              <a:schemeClr val="accent1"/>
            </a:effectRef>
            <a:fontRef idx="minor">
              <a:schemeClr val="tx1"/>
            </a:fontRef>
          </p:style>
        </p:cxnSp>
      </p:grpSp>
      <p:pic>
        <p:nvPicPr>
          <p:cNvPr id="3" name="图片 2" descr="图片包含 天空, 户外, 工厂, 照片&#10;&#10;描述已自动生成">
            <a:extLst>
              <a:ext uri="{FF2B5EF4-FFF2-40B4-BE49-F238E27FC236}">
                <a16:creationId xmlns:a16="http://schemas.microsoft.com/office/drawing/2014/main" id="{8281262F-C340-45FB-83CA-895FF8FE0986}"/>
              </a:ext>
            </a:extLst>
          </p:cNvPr>
          <p:cNvPicPr>
            <a:picLocks noChangeAspect="1"/>
          </p:cNvPicPr>
          <p:nvPr/>
        </p:nvPicPr>
        <p:blipFill rotWithShape="1">
          <a:blip r:embed="rId4">
            <a:extLst>
              <a:ext uri="{28A0092B-C50C-407E-A947-70E740481C1C}">
                <a14:useLocalDpi xmlns:a14="http://schemas.microsoft.com/office/drawing/2010/main" val="0"/>
              </a:ext>
            </a:extLst>
          </a:blip>
          <a:srcRect r="79112"/>
          <a:stretch/>
        </p:blipFill>
        <p:spPr>
          <a:xfrm>
            <a:off x="8909053" y="1232331"/>
            <a:ext cx="2423160" cy="4329225"/>
          </a:xfrm>
          <a:prstGeom prst="rect">
            <a:avLst/>
          </a:prstGeom>
        </p:spPr>
      </p:pic>
    </p:spTree>
    <p:extLst>
      <p:ext uri="{BB962C8B-B14F-4D97-AF65-F5344CB8AC3E}">
        <p14:creationId xmlns:p14="http://schemas.microsoft.com/office/powerpoint/2010/main" val="145843319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51E3EB57-8DA2-4EB6-A43A-A05ACF50EDBF}"/>
              </a:ext>
            </a:extLst>
          </p:cNvPr>
          <p:cNvSpPr/>
          <p:nvPr/>
        </p:nvSpPr>
        <p:spPr>
          <a:xfrm>
            <a:off x="571500" y="-1219201"/>
            <a:ext cx="11049000" cy="4889493"/>
          </a:xfrm>
          <a:prstGeom prst="roundRect">
            <a:avLst>
              <a:gd name="adj" fmla="val 4667"/>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 name="文本框 2">
            <a:extLst>
              <a:ext uri="{FF2B5EF4-FFF2-40B4-BE49-F238E27FC236}">
                <a16:creationId xmlns:a16="http://schemas.microsoft.com/office/drawing/2014/main" id="{1A7E6D63-9BFB-4BDE-89C3-CF45C18F85E9}"/>
              </a:ext>
            </a:extLst>
          </p:cNvPr>
          <p:cNvSpPr txBox="1"/>
          <p:nvPr/>
        </p:nvSpPr>
        <p:spPr>
          <a:xfrm>
            <a:off x="7550150" y="395386"/>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4" name="椭圆 3">
            <a:extLst>
              <a:ext uri="{FF2B5EF4-FFF2-40B4-BE49-F238E27FC236}">
                <a16:creationId xmlns:a16="http://schemas.microsoft.com/office/drawing/2014/main" id="{DA6B896A-2888-467B-9D34-FDFDE4A9863A}"/>
              </a:ext>
            </a:extLst>
          </p:cNvPr>
          <p:cNvSpPr/>
          <p:nvPr/>
        </p:nvSpPr>
        <p:spPr>
          <a:xfrm>
            <a:off x="1190172" y="1283024"/>
            <a:ext cx="1596572" cy="1596572"/>
          </a:xfrm>
          <a:prstGeom prst="ellipse">
            <a:avLst/>
          </a:prstGeom>
          <a:no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椭圆 4">
            <a:extLst>
              <a:ext uri="{FF2B5EF4-FFF2-40B4-BE49-F238E27FC236}">
                <a16:creationId xmlns:a16="http://schemas.microsoft.com/office/drawing/2014/main" id="{585702A3-CCFB-4A8A-91BC-E5FB1E63E29B}"/>
              </a:ext>
            </a:extLst>
          </p:cNvPr>
          <p:cNvSpPr/>
          <p:nvPr/>
        </p:nvSpPr>
        <p:spPr>
          <a:xfrm>
            <a:off x="3243943" y="1283024"/>
            <a:ext cx="1596572" cy="1596572"/>
          </a:xfrm>
          <a:prstGeom prst="ellipse">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 name="椭圆 5">
            <a:extLst>
              <a:ext uri="{FF2B5EF4-FFF2-40B4-BE49-F238E27FC236}">
                <a16:creationId xmlns:a16="http://schemas.microsoft.com/office/drawing/2014/main" id="{D653A076-426D-4690-8D1E-211234AAA396}"/>
              </a:ext>
            </a:extLst>
          </p:cNvPr>
          <p:cNvSpPr/>
          <p:nvPr/>
        </p:nvSpPr>
        <p:spPr>
          <a:xfrm>
            <a:off x="5297714" y="1283024"/>
            <a:ext cx="1596572" cy="1596572"/>
          </a:xfrm>
          <a:prstGeom prst="ellipse">
            <a:avLst/>
          </a:prstGeom>
          <a:no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7" name="椭圆 6">
            <a:extLst>
              <a:ext uri="{FF2B5EF4-FFF2-40B4-BE49-F238E27FC236}">
                <a16:creationId xmlns:a16="http://schemas.microsoft.com/office/drawing/2014/main" id="{D93413CB-3959-4B1F-9D3F-E1582FC3509C}"/>
              </a:ext>
            </a:extLst>
          </p:cNvPr>
          <p:cNvSpPr/>
          <p:nvPr/>
        </p:nvSpPr>
        <p:spPr>
          <a:xfrm>
            <a:off x="7351485" y="1283024"/>
            <a:ext cx="1596572" cy="1596572"/>
          </a:xfrm>
          <a:prstGeom prst="ellipse">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8" name="椭圆 7">
            <a:extLst>
              <a:ext uri="{FF2B5EF4-FFF2-40B4-BE49-F238E27FC236}">
                <a16:creationId xmlns:a16="http://schemas.microsoft.com/office/drawing/2014/main" id="{9377BA86-7227-4223-94AF-F5B280EA4E35}"/>
              </a:ext>
            </a:extLst>
          </p:cNvPr>
          <p:cNvSpPr/>
          <p:nvPr/>
        </p:nvSpPr>
        <p:spPr>
          <a:xfrm>
            <a:off x="9405256" y="1283024"/>
            <a:ext cx="1596572" cy="1596572"/>
          </a:xfrm>
          <a:prstGeom prst="ellipse">
            <a:avLst/>
          </a:prstGeom>
          <a:no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cxnSp>
        <p:nvCxnSpPr>
          <p:cNvPr id="10" name="直接箭头连接符 9">
            <a:extLst>
              <a:ext uri="{FF2B5EF4-FFF2-40B4-BE49-F238E27FC236}">
                <a16:creationId xmlns:a16="http://schemas.microsoft.com/office/drawing/2014/main" id="{21ABB13E-2395-40D4-803E-64F15E2073E3}"/>
              </a:ext>
            </a:extLst>
          </p:cNvPr>
          <p:cNvCxnSpPr>
            <a:cxnSpLocks/>
            <a:stCxn id="4" idx="6"/>
          </p:cNvCxnSpPr>
          <p:nvPr/>
        </p:nvCxnSpPr>
        <p:spPr>
          <a:xfrm>
            <a:off x="2786744" y="2081310"/>
            <a:ext cx="457199" cy="0"/>
          </a:xfrm>
          <a:prstGeom prst="straightConnector1">
            <a:avLst/>
          </a:prstGeom>
          <a:ln w="254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B8FC0A5A-DB33-47DC-8630-9202CE41FEC6}"/>
              </a:ext>
            </a:extLst>
          </p:cNvPr>
          <p:cNvCxnSpPr>
            <a:cxnSpLocks/>
          </p:cNvCxnSpPr>
          <p:nvPr/>
        </p:nvCxnSpPr>
        <p:spPr>
          <a:xfrm>
            <a:off x="4840515" y="2081310"/>
            <a:ext cx="457199" cy="0"/>
          </a:xfrm>
          <a:prstGeom prst="straightConnector1">
            <a:avLst/>
          </a:prstGeom>
          <a:ln w="254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D77D54F0-84D8-4A13-BE16-1DB49DE33CF1}"/>
              </a:ext>
            </a:extLst>
          </p:cNvPr>
          <p:cNvCxnSpPr>
            <a:cxnSpLocks/>
          </p:cNvCxnSpPr>
          <p:nvPr/>
        </p:nvCxnSpPr>
        <p:spPr>
          <a:xfrm>
            <a:off x="6894286" y="2081310"/>
            <a:ext cx="457199" cy="0"/>
          </a:xfrm>
          <a:prstGeom prst="straightConnector1">
            <a:avLst/>
          </a:prstGeom>
          <a:ln w="254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BB88DB69-50B5-4551-964B-E7BD62D7C48D}"/>
              </a:ext>
            </a:extLst>
          </p:cNvPr>
          <p:cNvCxnSpPr>
            <a:cxnSpLocks/>
          </p:cNvCxnSpPr>
          <p:nvPr/>
        </p:nvCxnSpPr>
        <p:spPr>
          <a:xfrm>
            <a:off x="8948057" y="2081310"/>
            <a:ext cx="457199" cy="0"/>
          </a:xfrm>
          <a:prstGeom prst="straightConnector1">
            <a:avLst/>
          </a:prstGeom>
          <a:ln w="254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7" name="任意多边形: 形状 16">
            <a:extLst>
              <a:ext uri="{FF2B5EF4-FFF2-40B4-BE49-F238E27FC236}">
                <a16:creationId xmlns:a16="http://schemas.microsoft.com/office/drawing/2014/main" id="{0CC4A823-1472-4156-B0C8-306648DA7224}"/>
              </a:ext>
            </a:extLst>
          </p:cNvPr>
          <p:cNvSpPr>
            <a:spLocks noEditPoints="1"/>
          </p:cNvSpPr>
          <p:nvPr/>
        </p:nvSpPr>
        <p:spPr bwMode="auto">
          <a:xfrm>
            <a:off x="9920075" y="1691387"/>
            <a:ext cx="619880" cy="779846"/>
          </a:xfrm>
          <a:custGeom>
            <a:avLst/>
            <a:gdLst>
              <a:gd name="T0" fmla="*/ 143 w 144"/>
              <a:gd name="T1" fmla="*/ 98 h 176"/>
              <a:gd name="T2" fmla="*/ 121 w 144"/>
              <a:gd name="T3" fmla="*/ 60 h 176"/>
              <a:gd name="T4" fmla="*/ 143 w 144"/>
              <a:gd name="T5" fmla="*/ 22 h 176"/>
              <a:gd name="T6" fmla="*/ 143 w 144"/>
              <a:gd name="T7" fmla="*/ 22 h 176"/>
              <a:gd name="T8" fmla="*/ 144 w 144"/>
              <a:gd name="T9" fmla="*/ 20 h 176"/>
              <a:gd name="T10" fmla="*/ 140 w 144"/>
              <a:gd name="T11" fmla="*/ 16 h 176"/>
              <a:gd name="T12" fmla="*/ 80 w 144"/>
              <a:gd name="T13" fmla="*/ 16 h 176"/>
              <a:gd name="T14" fmla="*/ 80 w 144"/>
              <a:gd name="T15" fmla="*/ 4 h 176"/>
              <a:gd name="T16" fmla="*/ 76 w 144"/>
              <a:gd name="T17" fmla="*/ 0 h 176"/>
              <a:gd name="T18" fmla="*/ 4 w 144"/>
              <a:gd name="T19" fmla="*/ 0 h 176"/>
              <a:gd name="T20" fmla="*/ 0 w 144"/>
              <a:gd name="T21" fmla="*/ 4 h 176"/>
              <a:gd name="T22" fmla="*/ 0 w 144"/>
              <a:gd name="T23" fmla="*/ 172 h 176"/>
              <a:gd name="T24" fmla="*/ 4 w 144"/>
              <a:gd name="T25" fmla="*/ 176 h 176"/>
              <a:gd name="T26" fmla="*/ 8 w 144"/>
              <a:gd name="T27" fmla="*/ 172 h 176"/>
              <a:gd name="T28" fmla="*/ 8 w 144"/>
              <a:gd name="T29" fmla="*/ 88 h 176"/>
              <a:gd name="T30" fmla="*/ 56 w 144"/>
              <a:gd name="T31" fmla="*/ 88 h 176"/>
              <a:gd name="T32" fmla="*/ 56 w 144"/>
              <a:gd name="T33" fmla="*/ 100 h 176"/>
              <a:gd name="T34" fmla="*/ 60 w 144"/>
              <a:gd name="T35" fmla="*/ 104 h 176"/>
              <a:gd name="T36" fmla="*/ 140 w 144"/>
              <a:gd name="T37" fmla="*/ 104 h 176"/>
              <a:gd name="T38" fmla="*/ 144 w 144"/>
              <a:gd name="T39" fmla="*/ 100 h 176"/>
              <a:gd name="T40" fmla="*/ 143 w 144"/>
              <a:gd name="T41" fmla="*/ 98 h 176"/>
              <a:gd name="T42" fmla="*/ 8 w 144"/>
              <a:gd name="T43" fmla="*/ 80 h 176"/>
              <a:gd name="T44" fmla="*/ 8 w 144"/>
              <a:gd name="T45" fmla="*/ 8 h 176"/>
              <a:gd name="T46" fmla="*/ 72 w 144"/>
              <a:gd name="T47" fmla="*/ 8 h 176"/>
              <a:gd name="T48" fmla="*/ 72 w 144"/>
              <a:gd name="T49" fmla="*/ 80 h 176"/>
              <a:gd name="T50" fmla="*/ 8 w 144"/>
              <a:gd name="T51" fmla="*/ 80 h 176"/>
              <a:gd name="T52" fmla="*/ 64 w 144"/>
              <a:gd name="T53" fmla="*/ 96 h 176"/>
              <a:gd name="T54" fmla="*/ 64 w 144"/>
              <a:gd name="T55" fmla="*/ 88 h 176"/>
              <a:gd name="T56" fmla="*/ 76 w 144"/>
              <a:gd name="T57" fmla="*/ 88 h 176"/>
              <a:gd name="T58" fmla="*/ 80 w 144"/>
              <a:gd name="T59" fmla="*/ 84 h 176"/>
              <a:gd name="T60" fmla="*/ 80 w 144"/>
              <a:gd name="T61" fmla="*/ 24 h 176"/>
              <a:gd name="T62" fmla="*/ 133 w 144"/>
              <a:gd name="T63" fmla="*/ 24 h 176"/>
              <a:gd name="T64" fmla="*/ 113 w 144"/>
              <a:gd name="T65" fmla="*/ 58 h 176"/>
              <a:gd name="T66" fmla="*/ 113 w 144"/>
              <a:gd name="T67" fmla="*/ 58 h 176"/>
              <a:gd name="T68" fmla="*/ 112 w 144"/>
              <a:gd name="T69" fmla="*/ 60 h 176"/>
              <a:gd name="T70" fmla="*/ 113 w 144"/>
              <a:gd name="T71" fmla="*/ 62 h 176"/>
              <a:gd name="T72" fmla="*/ 113 w 144"/>
              <a:gd name="T73" fmla="*/ 62 h 176"/>
              <a:gd name="T74" fmla="*/ 133 w 144"/>
              <a:gd name="T75" fmla="*/ 96 h 176"/>
              <a:gd name="T76" fmla="*/ 64 w 144"/>
              <a:gd name="T77" fmla="*/ 9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4" h="176">
                <a:moveTo>
                  <a:pt x="143" y="98"/>
                </a:moveTo>
                <a:cubicBezTo>
                  <a:pt x="121" y="60"/>
                  <a:pt x="121" y="60"/>
                  <a:pt x="121" y="60"/>
                </a:cubicBezTo>
                <a:cubicBezTo>
                  <a:pt x="143" y="22"/>
                  <a:pt x="143" y="22"/>
                  <a:pt x="143" y="22"/>
                </a:cubicBezTo>
                <a:cubicBezTo>
                  <a:pt x="143" y="22"/>
                  <a:pt x="143" y="22"/>
                  <a:pt x="143" y="22"/>
                </a:cubicBezTo>
                <a:cubicBezTo>
                  <a:pt x="144" y="21"/>
                  <a:pt x="144" y="21"/>
                  <a:pt x="144" y="20"/>
                </a:cubicBezTo>
                <a:cubicBezTo>
                  <a:pt x="144" y="18"/>
                  <a:pt x="142" y="16"/>
                  <a:pt x="140" y="16"/>
                </a:cubicBezTo>
                <a:cubicBezTo>
                  <a:pt x="80" y="16"/>
                  <a:pt x="80" y="16"/>
                  <a:pt x="80" y="16"/>
                </a:cubicBezTo>
                <a:cubicBezTo>
                  <a:pt x="80" y="4"/>
                  <a:pt x="80" y="4"/>
                  <a:pt x="80" y="4"/>
                </a:cubicBezTo>
                <a:cubicBezTo>
                  <a:pt x="80" y="2"/>
                  <a:pt x="78" y="0"/>
                  <a:pt x="76" y="0"/>
                </a:cubicBezTo>
                <a:cubicBezTo>
                  <a:pt x="4" y="0"/>
                  <a:pt x="4" y="0"/>
                  <a:pt x="4" y="0"/>
                </a:cubicBezTo>
                <a:cubicBezTo>
                  <a:pt x="2" y="0"/>
                  <a:pt x="0" y="2"/>
                  <a:pt x="0" y="4"/>
                </a:cubicBezTo>
                <a:cubicBezTo>
                  <a:pt x="0" y="172"/>
                  <a:pt x="0" y="172"/>
                  <a:pt x="0" y="172"/>
                </a:cubicBezTo>
                <a:cubicBezTo>
                  <a:pt x="0" y="174"/>
                  <a:pt x="2" y="176"/>
                  <a:pt x="4" y="176"/>
                </a:cubicBezTo>
                <a:cubicBezTo>
                  <a:pt x="6" y="176"/>
                  <a:pt x="8" y="174"/>
                  <a:pt x="8" y="172"/>
                </a:cubicBezTo>
                <a:cubicBezTo>
                  <a:pt x="8" y="88"/>
                  <a:pt x="8" y="88"/>
                  <a:pt x="8" y="88"/>
                </a:cubicBezTo>
                <a:cubicBezTo>
                  <a:pt x="56" y="88"/>
                  <a:pt x="56" y="88"/>
                  <a:pt x="56" y="88"/>
                </a:cubicBezTo>
                <a:cubicBezTo>
                  <a:pt x="56" y="100"/>
                  <a:pt x="56" y="100"/>
                  <a:pt x="56" y="100"/>
                </a:cubicBezTo>
                <a:cubicBezTo>
                  <a:pt x="56" y="102"/>
                  <a:pt x="58" y="104"/>
                  <a:pt x="60" y="104"/>
                </a:cubicBezTo>
                <a:cubicBezTo>
                  <a:pt x="140" y="104"/>
                  <a:pt x="140" y="104"/>
                  <a:pt x="140" y="104"/>
                </a:cubicBezTo>
                <a:cubicBezTo>
                  <a:pt x="142" y="104"/>
                  <a:pt x="144" y="102"/>
                  <a:pt x="144" y="100"/>
                </a:cubicBezTo>
                <a:cubicBezTo>
                  <a:pt x="144" y="99"/>
                  <a:pt x="144" y="99"/>
                  <a:pt x="143" y="98"/>
                </a:cubicBezTo>
                <a:close/>
                <a:moveTo>
                  <a:pt x="8" y="80"/>
                </a:moveTo>
                <a:cubicBezTo>
                  <a:pt x="8" y="8"/>
                  <a:pt x="8" y="8"/>
                  <a:pt x="8" y="8"/>
                </a:cubicBezTo>
                <a:cubicBezTo>
                  <a:pt x="72" y="8"/>
                  <a:pt x="72" y="8"/>
                  <a:pt x="72" y="8"/>
                </a:cubicBezTo>
                <a:cubicBezTo>
                  <a:pt x="72" y="80"/>
                  <a:pt x="72" y="80"/>
                  <a:pt x="72" y="80"/>
                </a:cubicBezTo>
                <a:lnTo>
                  <a:pt x="8" y="80"/>
                </a:lnTo>
                <a:close/>
                <a:moveTo>
                  <a:pt x="64" y="96"/>
                </a:moveTo>
                <a:cubicBezTo>
                  <a:pt x="64" y="88"/>
                  <a:pt x="64" y="88"/>
                  <a:pt x="64" y="88"/>
                </a:cubicBezTo>
                <a:cubicBezTo>
                  <a:pt x="76" y="88"/>
                  <a:pt x="76" y="88"/>
                  <a:pt x="76" y="88"/>
                </a:cubicBezTo>
                <a:cubicBezTo>
                  <a:pt x="78" y="88"/>
                  <a:pt x="80" y="86"/>
                  <a:pt x="80" y="84"/>
                </a:cubicBezTo>
                <a:cubicBezTo>
                  <a:pt x="80" y="24"/>
                  <a:pt x="80" y="24"/>
                  <a:pt x="80" y="24"/>
                </a:cubicBezTo>
                <a:cubicBezTo>
                  <a:pt x="133" y="24"/>
                  <a:pt x="133" y="24"/>
                  <a:pt x="133" y="24"/>
                </a:cubicBezTo>
                <a:cubicBezTo>
                  <a:pt x="113" y="58"/>
                  <a:pt x="113" y="58"/>
                  <a:pt x="113" y="58"/>
                </a:cubicBezTo>
                <a:cubicBezTo>
                  <a:pt x="113" y="58"/>
                  <a:pt x="113" y="58"/>
                  <a:pt x="113" y="58"/>
                </a:cubicBezTo>
                <a:cubicBezTo>
                  <a:pt x="112" y="59"/>
                  <a:pt x="112" y="59"/>
                  <a:pt x="112" y="60"/>
                </a:cubicBezTo>
                <a:cubicBezTo>
                  <a:pt x="112" y="61"/>
                  <a:pt x="112" y="61"/>
                  <a:pt x="113" y="62"/>
                </a:cubicBezTo>
                <a:cubicBezTo>
                  <a:pt x="113" y="62"/>
                  <a:pt x="113" y="62"/>
                  <a:pt x="113" y="62"/>
                </a:cubicBezTo>
                <a:cubicBezTo>
                  <a:pt x="133" y="96"/>
                  <a:pt x="133" y="96"/>
                  <a:pt x="133" y="96"/>
                </a:cubicBezTo>
                <a:lnTo>
                  <a:pt x="64" y="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 name="任意多边形: 形状 17">
            <a:extLst>
              <a:ext uri="{FF2B5EF4-FFF2-40B4-BE49-F238E27FC236}">
                <a16:creationId xmlns:a16="http://schemas.microsoft.com/office/drawing/2014/main" id="{CBFB3170-C6E5-4F3E-A2F0-FB7A32162B06}"/>
              </a:ext>
            </a:extLst>
          </p:cNvPr>
          <p:cNvSpPr>
            <a:spLocks noEditPoints="1"/>
          </p:cNvSpPr>
          <p:nvPr/>
        </p:nvSpPr>
        <p:spPr bwMode="auto">
          <a:xfrm>
            <a:off x="1608536" y="1691387"/>
            <a:ext cx="759844" cy="779846"/>
          </a:xfrm>
          <a:custGeom>
            <a:avLst/>
            <a:gdLst>
              <a:gd name="T0" fmla="*/ 80 w 176"/>
              <a:gd name="T1" fmla="*/ 95 h 176"/>
              <a:gd name="T2" fmla="*/ 75 w 176"/>
              <a:gd name="T3" fmla="*/ 132 h 176"/>
              <a:gd name="T4" fmla="*/ 88 w 176"/>
              <a:gd name="T5" fmla="*/ 149 h 176"/>
              <a:gd name="T6" fmla="*/ 98 w 176"/>
              <a:gd name="T7" fmla="*/ 106 h 176"/>
              <a:gd name="T8" fmla="*/ 132 w 176"/>
              <a:gd name="T9" fmla="*/ 113 h 176"/>
              <a:gd name="T10" fmla="*/ 132 w 176"/>
              <a:gd name="T11" fmla="*/ 105 h 176"/>
              <a:gd name="T12" fmla="*/ 85 w 176"/>
              <a:gd name="T13" fmla="*/ 65 h 176"/>
              <a:gd name="T14" fmla="*/ 84 w 176"/>
              <a:gd name="T15" fmla="*/ 48 h 176"/>
              <a:gd name="T16" fmla="*/ 76 w 176"/>
              <a:gd name="T17" fmla="*/ 46 h 176"/>
              <a:gd name="T18" fmla="*/ 66 w 176"/>
              <a:gd name="T19" fmla="*/ 37 h 176"/>
              <a:gd name="T20" fmla="*/ 42 w 176"/>
              <a:gd name="T21" fmla="*/ 33 h 176"/>
              <a:gd name="T22" fmla="*/ 31 w 176"/>
              <a:gd name="T23" fmla="*/ 79 h 176"/>
              <a:gd name="T24" fmla="*/ 56 w 176"/>
              <a:gd name="T25" fmla="*/ 94 h 176"/>
              <a:gd name="T26" fmla="*/ 62 w 176"/>
              <a:gd name="T27" fmla="*/ 83 h 176"/>
              <a:gd name="T28" fmla="*/ 88 w 176"/>
              <a:gd name="T29" fmla="*/ 0 h 176"/>
              <a:gd name="T30" fmla="*/ 88 w 176"/>
              <a:gd name="T31" fmla="*/ 176 h 176"/>
              <a:gd name="T32" fmla="*/ 88 w 176"/>
              <a:gd name="T33" fmla="*/ 0 h 176"/>
              <a:gd name="T34" fmla="*/ 8 w 176"/>
              <a:gd name="T35" fmla="*/ 88 h 176"/>
              <a:gd name="T36" fmla="*/ 168 w 176"/>
              <a:gd name="T37" fmla="*/ 88 h 176"/>
              <a:gd name="T38" fmla="*/ 160 w 176"/>
              <a:gd name="T39" fmla="*/ 81 h 176"/>
              <a:gd name="T40" fmla="*/ 159 w 176"/>
              <a:gd name="T41" fmla="*/ 75 h 176"/>
              <a:gd name="T42" fmla="*/ 157 w 176"/>
              <a:gd name="T43" fmla="*/ 68 h 176"/>
              <a:gd name="T44" fmla="*/ 155 w 176"/>
              <a:gd name="T45" fmla="*/ 60 h 176"/>
              <a:gd name="T46" fmla="*/ 152 w 176"/>
              <a:gd name="T47" fmla="*/ 55 h 176"/>
              <a:gd name="T48" fmla="*/ 149 w 176"/>
              <a:gd name="T49" fmla="*/ 50 h 176"/>
              <a:gd name="T50" fmla="*/ 146 w 176"/>
              <a:gd name="T51" fmla="*/ 45 h 176"/>
              <a:gd name="T52" fmla="*/ 136 w 176"/>
              <a:gd name="T53" fmla="*/ 34 h 176"/>
              <a:gd name="T54" fmla="*/ 132 w 176"/>
              <a:gd name="T55" fmla="*/ 31 h 176"/>
              <a:gd name="T56" fmla="*/ 106 w 176"/>
              <a:gd name="T57" fmla="*/ 29 h 176"/>
              <a:gd name="T58" fmla="*/ 110 w 176"/>
              <a:gd name="T59" fmla="*/ 48 h 176"/>
              <a:gd name="T60" fmla="*/ 132 w 176"/>
              <a:gd name="T61" fmla="*/ 56 h 176"/>
              <a:gd name="T62" fmla="*/ 144 w 176"/>
              <a:gd name="T63" fmla="*/ 99 h 176"/>
              <a:gd name="T64" fmla="*/ 158 w 176"/>
              <a:gd name="T65" fmla="*/ 103 h 176"/>
              <a:gd name="T66" fmla="*/ 159 w 176"/>
              <a:gd name="T67" fmla="*/ 97 h 176"/>
              <a:gd name="T68" fmla="*/ 160 w 176"/>
              <a:gd name="T69" fmla="*/ 8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6" h="176">
                <a:moveTo>
                  <a:pt x="98" y="106"/>
                </a:moveTo>
                <a:cubicBezTo>
                  <a:pt x="90" y="98"/>
                  <a:pt x="91" y="95"/>
                  <a:pt x="80" y="95"/>
                </a:cubicBezTo>
                <a:cubicBezTo>
                  <a:pt x="69" y="95"/>
                  <a:pt x="62" y="98"/>
                  <a:pt x="65" y="113"/>
                </a:cubicBezTo>
                <a:cubicBezTo>
                  <a:pt x="68" y="128"/>
                  <a:pt x="76" y="121"/>
                  <a:pt x="75" y="132"/>
                </a:cubicBezTo>
                <a:cubicBezTo>
                  <a:pt x="74" y="144"/>
                  <a:pt x="77" y="146"/>
                  <a:pt x="79" y="149"/>
                </a:cubicBezTo>
                <a:cubicBezTo>
                  <a:pt x="81" y="152"/>
                  <a:pt x="86" y="160"/>
                  <a:pt x="88" y="149"/>
                </a:cubicBezTo>
                <a:cubicBezTo>
                  <a:pt x="90" y="137"/>
                  <a:pt x="94" y="131"/>
                  <a:pt x="98" y="126"/>
                </a:cubicBezTo>
                <a:cubicBezTo>
                  <a:pt x="102" y="120"/>
                  <a:pt x="107" y="113"/>
                  <a:pt x="98" y="106"/>
                </a:cubicBezTo>
                <a:close/>
                <a:moveTo>
                  <a:pt x="132" y="105"/>
                </a:moveTo>
                <a:cubicBezTo>
                  <a:pt x="130" y="107"/>
                  <a:pt x="130" y="111"/>
                  <a:pt x="132" y="113"/>
                </a:cubicBezTo>
                <a:cubicBezTo>
                  <a:pt x="134" y="115"/>
                  <a:pt x="139" y="118"/>
                  <a:pt x="141" y="113"/>
                </a:cubicBezTo>
                <a:cubicBezTo>
                  <a:pt x="142" y="108"/>
                  <a:pt x="135" y="103"/>
                  <a:pt x="132" y="105"/>
                </a:cubicBezTo>
                <a:close/>
                <a:moveTo>
                  <a:pt x="69" y="79"/>
                </a:moveTo>
                <a:cubicBezTo>
                  <a:pt x="69" y="74"/>
                  <a:pt x="78" y="68"/>
                  <a:pt x="85" y="65"/>
                </a:cubicBezTo>
                <a:cubicBezTo>
                  <a:pt x="91" y="62"/>
                  <a:pt x="97" y="61"/>
                  <a:pt x="96" y="56"/>
                </a:cubicBezTo>
                <a:cubicBezTo>
                  <a:pt x="95" y="52"/>
                  <a:pt x="93" y="48"/>
                  <a:pt x="84" y="48"/>
                </a:cubicBezTo>
                <a:cubicBezTo>
                  <a:pt x="74" y="48"/>
                  <a:pt x="78" y="61"/>
                  <a:pt x="70" y="53"/>
                </a:cubicBezTo>
                <a:cubicBezTo>
                  <a:pt x="62" y="46"/>
                  <a:pt x="72" y="48"/>
                  <a:pt x="76" y="46"/>
                </a:cubicBezTo>
                <a:cubicBezTo>
                  <a:pt x="80" y="44"/>
                  <a:pt x="84" y="37"/>
                  <a:pt x="77" y="36"/>
                </a:cubicBezTo>
                <a:cubicBezTo>
                  <a:pt x="70" y="36"/>
                  <a:pt x="71" y="39"/>
                  <a:pt x="66" y="37"/>
                </a:cubicBezTo>
                <a:cubicBezTo>
                  <a:pt x="60" y="35"/>
                  <a:pt x="58" y="44"/>
                  <a:pt x="54" y="43"/>
                </a:cubicBezTo>
                <a:cubicBezTo>
                  <a:pt x="52" y="42"/>
                  <a:pt x="46" y="38"/>
                  <a:pt x="42" y="33"/>
                </a:cubicBezTo>
                <a:cubicBezTo>
                  <a:pt x="33" y="40"/>
                  <a:pt x="27" y="49"/>
                  <a:pt x="22" y="59"/>
                </a:cubicBezTo>
                <a:cubicBezTo>
                  <a:pt x="23" y="72"/>
                  <a:pt x="31" y="79"/>
                  <a:pt x="31" y="79"/>
                </a:cubicBezTo>
                <a:cubicBezTo>
                  <a:pt x="31" y="79"/>
                  <a:pt x="35" y="88"/>
                  <a:pt x="57" y="99"/>
                </a:cubicBezTo>
                <a:cubicBezTo>
                  <a:pt x="57" y="99"/>
                  <a:pt x="61" y="99"/>
                  <a:pt x="56" y="94"/>
                </a:cubicBezTo>
                <a:cubicBezTo>
                  <a:pt x="51" y="89"/>
                  <a:pt x="46" y="83"/>
                  <a:pt x="52" y="80"/>
                </a:cubicBezTo>
                <a:cubicBezTo>
                  <a:pt x="58" y="76"/>
                  <a:pt x="60" y="77"/>
                  <a:pt x="62" y="83"/>
                </a:cubicBezTo>
                <a:cubicBezTo>
                  <a:pt x="63" y="89"/>
                  <a:pt x="68" y="85"/>
                  <a:pt x="69" y="79"/>
                </a:cubicBezTo>
                <a:close/>
                <a:moveTo>
                  <a:pt x="88" y="0"/>
                </a:moveTo>
                <a:cubicBezTo>
                  <a:pt x="39" y="0"/>
                  <a:pt x="0" y="39"/>
                  <a:pt x="0" y="88"/>
                </a:cubicBezTo>
                <a:cubicBezTo>
                  <a:pt x="0" y="137"/>
                  <a:pt x="39" y="176"/>
                  <a:pt x="88" y="176"/>
                </a:cubicBezTo>
                <a:cubicBezTo>
                  <a:pt x="137" y="176"/>
                  <a:pt x="176" y="137"/>
                  <a:pt x="176" y="88"/>
                </a:cubicBezTo>
                <a:cubicBezTo>
                  <a:pt x="176" y="39"/>
                  <a:pt x="137" y="0"/>
                  <a:pt x="88" y="0"/>
                </a:cubicBezTo>
                <a:close/>
                <a:moveTo>
                  <a:pt x="88" y="168"/>
                </a:moveTo>
                <a:cubicBezTo>
                  <a:pt x="44" y="168"/>
                  <a:pt x="8" y="132"/>
                  <a:pt x="8" y="88"/>
                </a:cubicBezTo>
                <a:cubicBezTo>
                  <a:pt x="8" y="44"/>
                  <a:pt x="44" y="8"/>
                  <a:pt x="88" y="8"/>
                </a:cubicBezTo>
                <a:cubicBezTo>
                  <a:pt x="132" y="8"/>
                  <a:pt x="168" y="44"/>
                  <a:pt x="168" y="88"/>
                </a:cubicBezTo>
                <a:cubicBezTo>
                  <a:pt x="168" y="132"/>
                  <a:pt x="132" y="168"/>
                  <a:pt x="88" y="168"/>
                </a:cubicBezTo>
                <a:close/>
                <a:moveTo>
                  <a:pt x="160" y="81"/>
                </a:moveTo>
                <a:cubicBezTo>
                  <a:pt x="160" y="81"/>
                  <a:pt x="160" y="80"/>
                  <a:pt x="159" y="79"/>
                </a:cubicBezTo>
                <a:cubicBezTo>
                  <a:pt x="159" y="78"/>
                  <a:pt x="159" y="76"/>
                  <a:pt x="159" y="75"/>
                </a:cubicBezTo>
                <a:cubicBezTo>
                  <a:pt x="159" y="74"/>
                  <a:pt x="158" y="73"/>
                  <a:pt x="158" y="72"/>
                </a:cubicBezTo>
                <a:cubicBezTo>
                  <a:pt x="158" y="71"/>
                  <a:pt x="158" y="70"/>
                  <a:pt x="157" y="68"/>
                </a:cubicBezTo>
                <a:cubicBezTo>
                  <a:pt x="157" y="67"/>
                  <a:pt x="157" y="67"/>
                  <a:pt x="157" y="66"/>
                </a:cubicBezTo>
                <a:cubicBezTo>
                  <a:pt x="156" y="64"/>
                  <a:pt x="155" y="62"/>
                  <a:pt x="155" y="60"/>
                </a:cubicBezTo>
                <a:cubicBezTo>
                  <a:pt x="154" y="60"/>
                  <a:pt x="154" y="59"/>
                  <a:pt x="153" y="58"/>
                </a:cubicBezTo>
                <a:cubicBezTo>
                  <a:pt x="153" y="57"/>
                  <a:pt x="152" y="56"/>
                  <a:pt x="152" y="55"/>
                </a:cubicBezTo>
                <a:cubicBezTo>
                  <a:pt x="151" y="54"/>
                  <a:pt x="151" y="53"/>
                  <a:pt x="150" y="52"/>
                </a:cubicBezTo>
                <a:cubicBezTo>
                  <a:pt x="150" y="51"/>
                  <a:pt x="149" y="50"/>
                  <a:pt x="149" y="50"/>
                </a:cubicBezTo>
                <a:cubicBezTo>
                  <a:pt x="148" y="49"/>
                  <a:pt x="148" y="48"/>
                  <a:pt x="147" y="47"/>
                </a:cubicBezTo>
                <a:cubicBezTo>
                  <a:pt x="147" y="46"/>
                  <a:pt x="146" y="46"/>
                  <a:pt x="146" y="45"/>
                </a:cubicBezTo>
                <a:cubicBezTo>
                  <a:pt x="143" y="41"/>
                  <a:pt x="140" y="38"/>
                  <a:pt x="136" y="35"/>
                </a:cubicBezTo>
                <a:cubicBezTo>
                  <a:pt x="136" y="35"/>
                  <a:pt x="136" y="34"/>
                  <a:pt x="136" y="34"/>
                </a:cubicBezTo>
                <a:cubicBezTo>
                  <a:pt x="134" y="33"/>
                  <a:pt x="133" y="32"/>
                  <a:pt x="132" y="31"/>
                </a:cubicBezTo>
                <a:cubicBezTo>
                  <a:pt x="132" y="31"/>
                  <a:pt x="132" y="31"/>
                  <a:pt x="132" y="31"/>
                </a:cubicBezTo>
                <a:cubicBezTo>
                  <a:pt x="126" y="26"/>
                  <a:pt x="120" y="23"/>
                  <a:pt x="113" y="20"/>
                </a:cubicBezTo>
                <a:cubicBezTo>
                  <a:pt x="111" y="24"/>
                  <a:pt x="109" y="28"/>
                  <a:pt x="106" y="29"/>
                </a:cubicBezTo>
                <a:cubicBezTo>
                  <a:pt x="103" y="31"/>
                  <a:pt x="103" y="39"/>
                  <a:pt x="110" y="39"/>
                </a:cubicBezTo>
                <a:cubicBezTo>
                  <a:pt x="110" y="39"/>
                  <a:pt x="108" y="41"/>
                  <a:pt x="110" y="48"/>
                </a:cubicBezTo>
                <a:cubicBezTo>
                  <a:pt x="112" y="55"/>
                  <a:pt x="115" y="57"/>
                  <a:pt x="125" y="53"/>
                </a:cubicBezTo>
                <a:cubicBezTo>
                  <a:pt x="129" y="51"/>
                  <a:pt x="132" y="52"/>
                  <a:pt x="132" y="56"/>
                </a:cubicBezTo>
                <a:cubicBezTo>
                  <a:pt x="131" y="65"/>
                  <a:pt x="124" y="65"/>
                  <a:pt x="129" y="80"/>
                </a:cubicBezTo>
                <a:cubicBezTo>
                  <a:pt x="133" y="89"/>
                  <a:pt x="141" y="92"/>
                  <a:pt x="144" y="99"/>
                </a:cubicBezTo>
                <a:cubicBezTo>
                  <a:pt x="145" y="103"/>
                  <a:pt x="151" y="107"/>
                  <a:pt x="157" y="109"/>
                </a:cubicBezTo>
                <a:cubicBezTo>
                  <a:pt x="157" y="107"/>
                  <a:pt x="158" y="105"/>
                  <a:pt x="158" y="103"/>
                </a:cubicBezTo>
                <a:cubicBezTo>
                  <a:pt x="158" y="103"/>
                  <a:pt x="159" y="102"/>
                  <a:pt x="159" y="101"/>
                </a:cubicBezTo>
                <a:cubicBezTo>
                  <a:pt x="159" y="100"/>
                  <a:pt x="159" y="98"/>
                  <a:pt x="159" y="97"/>
                </a:cubicBezTo>
                <a:cubicBezTo>
                  <a:pt x="160" y="96"/>
                  <a:pt x="160" y="95"/>
                  <a:pt x="160" y="95"/>
                </a:cubicBezTo>
                <a:cubicBezTo>
                  <a:pt x="160" y="92"/>
                  <a:pt x="160" y="90"/>
                  <a:pt x="160" y="88"/>
                </a:cubicBezTo>
                <a:cubicBezTo>
                  <a:pt x="160" y="86"/>
                  <a:pt x="160" y="84"/>
                  <a:pt x="160" y="8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 name="任意多边形: 形状 18">
            <a:extLst>
              <a:ext uri="{FF2B5EF4-FFF2-40B4-BE49-F238E27FC236}">
                <a16:creationId xmlns:a16="http://schemas.microsoft.com/office/drawing/2014/main" id="{09E728E4-EACA-49D3-80FE-382E834DC48C}"/>
              </a:ext>
            </a:extLst>
          </p:cNvPr>
          <p:cNvSpPr>
            <a:spLocks noEditPoints="1"/>
          </p:cNvSpPr>
          <p:nvPr/>
        </p:nvSpPr>
        <p:spPr bwMode="auto">
          <a:xfrm>
            <a:off x="5776065" y="1691387"/>
            <a:ext cx="639870" cy="779846"/>
          </a:xfrm>
          <a:custGeom>
            <a:avLst/>
            <a:gdLst>
              <a:gd name="T0" fmla="*/ 119 w 144"/>
              <a:gd name="T1" fmla="*/ 89 h 176"/>
              <a:gd name="T2" fmla="*/ 84 w 144"/>
              <a:gd name="T3" fmla="*/ 88 h 176"/>
              <a:gd name="T4" fmla="*/ 124 w 144"/>
              <a:gd name="T5" fmla="*/ 72 h 176"/>
              <a:gd name="T6" fmla="*/ 128 w 144"/>
              <a:gd name="T7" fmla="*/ 20 h 176"/>
              <a:gd name="T8" fmla="*/ 84 w 144"/>
              <a:gd name="T9" fmla="*/ 16 h 176"/>
              <a:gd name="T10" fmla="*/ 76 w 144"/>
              <a:gd name="T11" fmla="*/ 0 h 176"/>
              <a:gd name="T12" fmla="*/ 60 w 144"/>
              <a:gd name="T13" fmla="*/ 8 h 176"/>
              <a:gd name="T14" fmla="*/ 28 w 144"/>
              <a:gd name="T15" fmla="*/ 16 h 176"/>
              <a:gd name="T16" fmla="*/ 1 w 144"/>
              <a:gd name="T17" fmla="*/ 41 h 176"/>
              <a:gd name="T18" fmla="*/ 1 w 144"/>
              <a:gd name="T19" fmla="*/ 47 h 176"/>
              <a:gd name="T20" fmla="*/ 28 w 144"/>
              <a:gd name="T21" fmla="*/ 72 h 176"/>
              <a:gd name="T22" fmla="*/ 60 w 144"/>
              <a:gd name="T23" fmla="*/ 88 h 176"/>
              <a:gd name="T24" fmla="*/ 16 w 144"/>
              <a:gd name="T25" fmla="*/ 92 h 176"/>
              <a:gd name="T26" fmla="*/ 20 w 144"/>
              <a:gd name="T27" fmla="*/ 144 h 176"/>
              <a:gd name="T28" fmla="*/ 60 w 144"/>
              <a:gd name="T29" fmla="*/ 168 h 176"/>
              <a:gd name="T30" fmla="*/ 76 w 144"/>
              <a:gd name="T31" fmla="*/ 176 h 176"/>
              <a:gd name="T32" fmla="*/ 84 w 144"/>
              <a:gd name="T33" fmla="*/ 144 h 176"/>
              <a:gd name="T34" fmla="*/ 119 w 144"/>
              <a:gd name="T35" fmla="*/ 143 h 176"/>
              <a:gd name="T36" fmla="*/ 144 w 144"/>
              <a:gd name="T37" fmla="*/ 116 h 176"/>
              <a:gd name="T38" fmla="*/ 68 w 144"/>
              <a:gd name="T39" fmla="*/ 8 h 176"/>
              <a:gd name="T40" fmla="*/ 76 w 144"/>
              <a:gd name="T41" fmla="*/ 16 h 176"/>
              <a:gd name="T42" fmla="*/ 68 w 144"/>
              <a:gd name="T43" fmla="*/ 8 h 176"/>
              <a:gd name="T44" fmla="*/ 10 w 144"/>
              <a:gd name="T45" fmla="*/ 44 h 176"/>
              <a:gd name="T46" fmla="*/ 120 w 144"/>
              <a:gd name="T47" fmla="*/ 24 h 176"/>
              <a:gd name="T48" fmla="*/ 30 w 144"/>
              <a:gd name="T49" fmla="*/ 64 h 176"/>
              <a:gd name="T50" fmla="*/ 76 w 144"/>
              <a:gd name="T51" fmla="*/ 88 h 176"/>
              <a:gd name="T52" fmla="*/ 68 w 144"/>
              <a:gd name="T53" fmla="*/ 72 h 176"/>
              <a:gd name="T54" fmla="*/ 76 w 144"/>
              <a:gd name="T55" fmla="*/ 168 h 176"/>
              <a:gd name="T56" fmla="*/ 68 w 144"/>
              <a:gd name="T57" fmla="*/ 144 h 176"/>
              <a:gd name="T58" fmla="*/ 76 w 144"/>
              <a:gd name="T59" fmla="*/ 168 h 176"/>
              <a:gd name="T60" fmla="*/ 24 w 144"/>
              <a:gd name="T61" fmla="*/ 136 h 176"/>
              <a:gd name="T62" fmla="*/ 114 w 144"/>
              <a:gd name="T63" fmla="*/ 96 h 176"/>
              <a:gd name="T64" fmla="*/ 114 w 144"/>
              <a:gd name="T65" fmla="*/ 1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176">
                <a:moveTo>
                  <a:pt x="143" y="113"/>
                </a:moveTo>
                <a:cubicBezTo>
                  <a:pt x="119" y="89"/>
                  <a:pt x="119" y="89"/>
                  <a:pt x="119" y="89"/>
                </a:cubicBezTo>
                <a:cubicBezTo>
                  <a:pt x="118" y="88"/>
                  <a:pt x="117" y="88"/>
                  <a:pt x="116" y="88"/>
                </a:cubicBezTo>
                <a:cubicBezTo>
                  <a:pt x="84" y="88"/>
                  <a:pt x="84" y="88"/>
                  <a:pt x="84" y="88"/>
                </a:cubicBezTo>
                <a:cubicBezTo>
                  <a:pt x="84" y="72"/>
                  <a:pt x="84" y="72"/>
                  <a:pt x="84" y="72"/>
                </a:cubicBezTo>
                <a:cubicBezTo>
                  <a:pt x="124" y="72"/>
                  <a:pt x="124" y="72"/>
                  <a:pt x="124" y="72"/>
                </a:cubicBezTo>
                <a:cubicBezTo>
                  <a:pt x="126" y="72"/>
                  <a:pt x="128" y="70"/>
                  <a:pt x="128" y="68"/>
                </a:cubicBezTo>
                <a:cubicBezTo>
                  <a:pt x="128" y="20"/>
                  <a:pt x="128" y="20"/>
                  <a:pt x="128" y="20"/>
                </a:cubicBezTo>
                <a:cubicBezTo>
                  <a:pt x="128" y="18"/>
                  <a:pt x="126" y="16"/>
                  <a:pt x="124" y="16"/>
                </a:cubicBezTo>
                <a:cubicBezTo>
                  <a:pt x="84" y="16"/>
                  <a:pt x="84" y="16"/>
                  <a:pt x="84" y="16"/>
                </a:cubicBezTo>
                <a:cubicBezTo>
                  <a:pt x="84" y="8"/>
                  <a:pt x="84" y="8"/>
                  <a:pt x="84" y="8"/>
                </a:cubicBezTo>
                <a:cubicBezTo>
                  <a:pt x="84" y="4"/>
                  <a:pt x="80" y="0"/>
                  <a:pt x="76" y="0"/>
                </a:cubicBezTo>
                <a:cubicBezTo>
                  <a:pt x="68" y="0"/>
                  <a:pt x="68" y="0"/>
                  <a:pt x="68" y="0"/>
                </a:cubicBezTo>
                <a:cubicBezTo>
                  <a:pt x="64" y="0"/>
                  <a:pt x="60" y="4"/>
                  <a:pt x="60" y="8"/>
                </a:cubicBezTo>
                <a:cubicBezTo>
                  <a:pt x="60" y="16"/>
                  <a:pt x="60" y="16"/>
                  <a:pt x="60" y="16"/>
                </a:cubicBezTo>
                <a:cubicBezTo>
                  <a:pt x="28" y="16"/>
                  <a:pt x="28" y="16"/>
                  <a:pt x="28" y="16"/>
                </a:cubicBezTo>
                <a:cubicBezTo>
                  <a:pt x="27" y="16"/>
                  <a:pt x="26" y="16"/>
                  <a:pt x="25" y="17"/>
                </a:cubicBezTo>
                <a:cubicBezTo>
                  <a:pt x="1" y="41"/>
                  <a:pt x="1" y="41"/>
                  <a:pt x="1" y="41"/>
                </a:cubicBezTo>
                <a:cubicBezTo>
                  <a:pt x="0" y="42"/>
                  <a:pt x="0" y="43"/>
                  <a:pt x="0" y="44"/>
                </a:cubicBezTo>
                <a:cubicBezTo>
                  <a:pt x="0" y="45"/>
                  <a:pt x="0" y="46"/>
                  <a:pt x="1" y="47"/>
                </a:cubicBezTo>
                <a:cubicBezTo>
                  <a:pt x="25" y="71"/>
                  <a:pt x="25" y="71"/>
                  <a:pt x="25" y="71"/>
                </a:cubicBezTo>
                <a:cubicBezTo>
                  <a:pt x="26" y="72"/>
                  <a:pt x="27" y="72"/>
                  <a:pt x="28" y="72"/>
                </a:cubicBezTo>
                <a:cubicBezTo>
                  <a:pt x="60" y="72"/>
                  <a:pt x="60" y="72"/>
                  <a:pt x="60" y="72"/>
                </a:cubicBezTo>
                <a:cubicBezTo>
                  <a:pt x="60" y="88"/>
                  <a:pt x="60" y="88"/>
                  <a:pt x="60" y="88"/>
                </a:cubicBezTo>
                <a:cubicBezTo>
                  <a:pt x="20" y="88"/>
                  <a:pt x="20" y="88"/>
                  <a:pt x="20" y="88"/>
                </a:cubicBezTo>
                <a:cubicBezTo>
                  <a:pt x="18" y="88"/>
                  <a:pt x="16" y="90"/>
                  <a:pt x="16" y="92"/>
                </a:cubicBezTo>
                <a:cubicBezTo>
                  <a:pt x="16" y="140"/>
                  <a:pt x="16" y="140"/>
                  <a:pt x="16" y="140"/>
                </a:cubicBezTo>
                <a:cubicBezTo>
                  <a:pt x="16" y="142"/>
                  <a:pt x="18" y="144"/>
                  <a:pt x="20" y="144"/>
                </a:cubicBezTo>
                <a:cubicBezTo>
                  <a:pt x="60" y="144"/>
                  <a:pt x="60" y="144"/>
                  <a:pt x="60" y="144"/>
                </a:cubicBezTo>
                <a:cubicBezTo>
                  <a:pt x="60" y="168"/>
                  <a:pt x="60" y="168"/>
                  <a:pt x="60" y="168"/>
                </a:cubicBezTo>
                <a:cubicBezTo>
                  <a:pt x="60" y="172"/>
                  <a:pt x="64" y="176"/>
                  <a:pt x="68" y="176"/>
                </a:cubicBezTo>
                <a:cubicBezTo>
                  <a:pt x="76" y="176"/>
                  <a:pt x="76" y="176"/>
                  <a:pt x="76" y="176"/>
                </a:cubicBezTo>
                <a:cubicBezTo>
                  <a:pt x="80" y="176"/>
                  <a:pt x="84" y="172"/>
                  <a:pt x="84" y="168"/>
                </a:cubicBezTo>
                <a:cubicBezTo>
                  <a:pt x="84" y="144"/>
                  <a:pt x="84" y="144"/>
                  <a:pt x="84" y="144"/>
                </a:cubicBezTo>
                <a:cubicBezTo>
                  <a:pt x="116" y="144"/>
                  <a:pt x="116" y="144"/>
                  <a:pt x="116" y="144"/>
                </a:cubicBezTo>
                <a:cubicBezTo>
                  <a:pt x="117" y="144"/>
                  <a:pt x="118" y="144"/>
                  <a:pt x="119" y="143"/>
                </a:cubicBezTo>
                <a:cubicBezTo>
                  <a:pt x="143" y="119"/>
                  <a:pt x="143" y="119"/>
                  <a:pt x="143" y="119"/>
                </a:cubicBezTo>
                <a:cubicBezTo>
                  <a:pt x="144" y="118"/>
                  <a:pt x="144" y="117"/>
                  <a:pt x="144" y="116"/>
                </a:cubicBezTo>
                <a:cubicBezTo>
                  <a:pt x="144" y="115"/>
                  <a:pt x="144" y="114"/>
                  <a:pt x="143" y="113"/>
                </a:cubicBezTo>
                <a:close/>
                <a:moveTo>
                  <a:pt x="68" y="8"/>
                </a:moveTo>
                <a:cubicBezTo>
                  <a:pt x="76" y="8"/>
                  <a:pt x="76" y="8"/>
                  <a:pt x="76" y="8"/>
                </a:cubicBezTo>
                <a:cubicBezTo>
                  <a:pt x="76" y="16"/>
                  <a:pt x="76" y="16"/>
                  <a:pt x="76" y="16"/>
                </a:cubicBezTo>
                <a:cubicBezTo>
                  <a:pt x="68" y="16"/>
                  <a:pt x="68" y="16"/>
                  <a:pt x="68" y="16"/>
                </a:cubicBezTo>
                <a:lnTo>
                  <a:pt x="68" y="8"/>
                </a:lnTo>
                <a:close/>
                <a:moveTo>
                  <a:pt x="30" y="64"/>
                </a:moveTo>
                <a:cubicBezTo>
                  <a:pt x="10" y="44"/>
                  <a:pt x="10" y="44"/>
                  <a:pt x="10" y="44"/>
                </a:cubicBezTo>
                <a:cubicBezTo>
                  <a:pt x="30" y="24"/>
                  <a:pt x="30" y="24"/>
                  <a:pt x="30" y="24"/>
                </a:cubicBezTo>
                <a:cubicBezTo>
                  <a:pt x="120" y="24"/>
                  <a:pt x="120" y="24"/>
                  <a:pt x="120" y="24"/>
                </a:cubicBezTo>
                <a:cubicBezTo>
                  <a:pt x="120" y="64"/>
                  <a:pt x="120" y="64"/>
                  <a:pt x="120" y="64"/>
                </a:cubicBezTo>
                <a:lnTo>
                  <a:pt x="30" y="64"/>
                </a:lnTo>
                <a:close/>
                <a:moveTo>
                  <a:pt x="76" y="72"/>
                </a:moveTo>
                <a:cubicBezTo>
                  <a:pt x="76" y="88"/>
                  <a:pt x="76" y="88"/>
                  <a:pt x="76" y="88"/>
                </a:cubicBezTo>
                <a:cubicBezTo>
                  <a:pt x="68" y="88"/>
                  <a:pt x="68" y="88"/>
                  <a:pt x="68" y="88"/>
                </a:cubicBezTo>
                <a:cubicBezTo>
                  <a:pt x="68" y="72"/>
                  <a:pt x="68" y="72"/>
                  <a:pt x="68" y="72"/>
                </a:cubicBezTo>
                <a:lnTo>
                  <a:pt x="76" y="72"/>
                </a:lnTo>
                <a:close/>
                <a:moveTo>
                  <a:pt x="76" y="168"/>
                </a:moveTo>
                <a:cubicBezTo>
                  <a:pt x="68" y="168"/>
                  <a:pt x="68" y="168"/>
                  <a:pt x="68" y="168"/>
                </a:cubicBezTo>
                <a:cubicBezTo>
                  <a:pt x="68" y="144"/>
                  <a:pt x="68" y="144"/>
                  <a:pt x="68" y="144"/>
                </a:cubicBezTo>
                <a:cubicBezTo>
                  <a:pt x="76" y="144"/>
                  <a:pt x="76" y="144"/>
                  <a:pt x="76" y="144"/>
                </a:cubicBezTo>
                <a:lnTo>
                  <a:pt x="76" y="168"/>
                </a:lnTo>
                <a:close/>
                <a:moveTo>
                  <a:pt x="114" y="136"/>
                </a:moveTo>
                <a:cubicBezTo>
                  <a:pt x="24" y="136"/>
                  <a:pt x="24" y="136"/>
                  <a:pt x="24" y="136"/>
                </a:cubicBezTo>
                <a:cubicBezTo>
                  <a:pt x="24" y="96"/>
                  <a:pt x="24" y="96"/>
                  <a:pt x="24" y="96"/>
                </a:cubicBezTo>
                <a:cubicBezTo>
                  <a:pt x="114" y="96"/>
                  <a:pt x="114" y="96"/>
                  <a:pt x="114" y="96"/>
                </a:cubicBezTo>
                <a:cubicBezTo>
                  <a:pt x="134" y="116"/>
                  <a:pt x="134" y="116"/>
                  <a:pt x="134" y="116"/>
                </a:cubicBezTo>
                <a:lnTo>
                  <a:pt x="114" y="1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 name="任意多边形: 形状 14">
            <a:extLst>
              <a:ext uri="{FF2B5EF4-FFF2-40B4-BE49-F238E27FC236}">
                <a16:creationId xmlns:a16="http://schemas.microsoft.com/office/drawing/2014/main" id="{DC96292D-D480-473E-B5C1-16077C9B3ED8}"/>
              </a:ext>
            </a:extLst>
          </p:cNvPr>
          <p:cNvSpPr>
            <a:spLocks noEditPoints="1"/>
          </p:cNvSpPr>
          <p:nvPr/>
        </p:nvSpPr>
        <p:spPr bwMode="auto">
          <a:xfrm>
            <a:off x="3652305" y="1691387"/>
            <a:ext cx="779848" cy="779846"/>
          </a:xfrm>
          <a:custGeom>
            <a:avLst/>
            <a:gdLst>
              <a:gd name="T0" fmla="*/ 94 w 176"/>
              <a:gd name="T1" fmla="*/ 94 h 176"/>
              <a:gd name="T2" fmla="*/ 94 w 176"/>
              <a:gd name="T3" fmla="*/ 82 h 176"/>
              <a:gd name="T4" fmla="*/ 82 w 176"/>
              <a:gd name="T5" fmla="*/ 82 h 176"/>
              <a:gd name="T6" fmla="*/ 82 w 176"/>
              <a:gd name="T7" fmla="*/ 94 h 176"/>
              <a:gd name="T8" fmla="*/ 94 w 176"/>
              <a:gd name="T9" fmla="*/ 94 h 176"/>
              <a:gd name="T10" fmla="*/ 37 w 176"/>
              <a:gd name="T11" fmla="*/ 139 h 176"/>
              <a:gd name="T12" fmla="*/ 105 w 176"/>
              <a:gd name="T13" fmla="*/ 105 h 176"/>
              <a:gd name="T14" fmla="*/ 139 w 176"/>
              <a:gd name="T15" fmla="*/ 37 h 176"/>
              <a:gd name="T16" fmla="*/ 71 w 176"/>
              <a:gd name="T17" fmla="*/ 71 h 176"/>
              <a:gd name="T18" fmla="*/ 37 w 176"/>
              <a:gd name="T19" fmla="*/ 139 h 176"/>
              <a:gd name="T20" fmla="*/ 122 w 176"/>
              <a:gd name="T21" fmla="*/ 54 h 176"/>
              <a:gd name="T22" fmla="*/ 99 w 176"/>
              <a:gd name="T23" fmla="*/ 99 h 176"/>
              <a:gd name="T24" fmla="*/ 54 w 176"/>
              <a:gd name="T25" fmla="*/ 122 h 176"/>
              <a:gd name="T26" fmla="*/ 77 w 176"/>
              <a:gd name="T27" fmla="*/ 77 h 176"/>
              <a:gd name="T28" fmla="*/ 122 w 176"/>
              <a:gd name="T29" fmla="*/ 54 h 176"/>
              <a:gd name="T30" fmla="*/ 88 w 176"/>
              <a:gd name="T31" fmla="*/ 0 h 176"/>
              <a:gd name="T32" fmla="*/ 0 w 176"/>
              <a:gd name="T33" fmla="*/ 88 h 176"/>
              <a:gd name="T34" fmla="*/ 88 w 176"/>
              <a:gd name="T35" fmla="*/ 176 h 176"/>
              <a:gd name="T36" fmla="*/ 176 w 176"/>
              <a:gd name="T37" fmla="*/ 88 h 176"/>
              <a:gd name="T38" fmla="*/ 88 w 176"/>
              <a:gd name="T39" fmla="*/ 0 h 176"/>
              <a:gd name="T40" fmla="*/ 92 w 176"/>
              <a:gd name="T41" fmla="*/ 168 h 176"/>
              <a:gd name="T42" fmla="*/ 92 w 176"/>
              <a:gd name="T43" fmla="*/ 156 h 176"/>
              <a:gd name="T44" fmla="*/ 88 w 176"/>
              <a:gd name="T45" fmla="*/ 152 h 176"/>
              <a:gd name="T46" fmla="*/ 84 w 176"/>
              <a:gd name="T47" fmla="*/ 156 h 176"/>
              <a:gd name="T48" fmla="*/ 84 w 176"/>
              <a:gd name="T49" fmla="*/ 168 h 176"/>
              <a:gd name="T50" fmla="*/ 8 w 176"/>
              <a:gd name="T51" fmla="*/ 92 h 176"/>
              <a:gd name="T52" fmla="*/ 20 w 176"/>
              <a:gd name="T53" fmla="*/ 92 h 176"/>
              <a:gd name="T54" fmla="*/ 24 w 176"/>
              <a:gd name="T55" fmla="*/ 88 h 176"/>
              <a:gd name="T56" fmla="*/ 20 w 176"/>
              <a:gd name="T57" fmla="*/ 84 h 176"/>
              <a:gd name="T58" fmla="*/ 8 w 176"/>
              <a:gd name="T59" fmla="*/ 84 h 176"/>
              <a:gd name="T60" fmla="*/ 84 w 176"/>
              <a:gd name="T61" fmla="*/ 8 h 176"/>
              <a:gd name="T62" fmla="*/ 84 w 176"/>
              <a:gd name="T63" fmla="*/ 20 h 176"/>
              <a:gd name="T64" fmla="*/ 88 w 176"/>
              <a:gd name="T65" fmla="*/ 24 h 176"/>
              <a:gd name="T66" fmla="*/ 92 w 176"/>
              <a:gd name="T67" fmla="*/ 20 h 176"/>
              <a:gd name="T68" fmla="*/ 92 w 176"/>
              <a:gd name="T69" fmla="*/ 8 h 176"/>
              <a:gd name="T70" fmla="*/ 168 w 176"/>
              <a:gd name="T71" fmla="*/ 84 h 176"/>
              <a:gd name="T72" fmla="*/ 156 w 176"/>
              <a:gd name="T73" fmla="*/ 84 h 176"/>
              <a:gd name="T74" fmla="*/ 152 w 176"/>
              <a:gd name="T75" fmla="*/ 88 h 176"/>
              <a:gd name="T76" fmla="*/ 156 w 176"/>
              <a:gd name="T77" fmla="*/ 92 h 176"/>
              <a:gd name="T78" fmla="*/ 168 w 176"/>
              <a:gd name="T79" fmla="*/ 92 h 176"/>
              <a:gd name="T80" fmla="*/ 92 w 176"/>
              <a:gd name="T81" fmla="*/ 16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6" h="176">
                <a:moveTo>
                  <a:pt x="94" y="94"/>
                </a:moveTo>
                <a:cubicBezTo>
                  <a:pt x="97" y="91"/>
                  <a:pt x="97" y="85"/>
                  <a:pt x="94" y="82"/>
                </a:cubicBezTo>
                <a:cubicBezTo>
                  <a:pt x="91" y="79"/>
                  <a:pt x="85" y="79"/>
                  <a:pt x="82" y="82"/>
                </a:cubicBezTo>
                <a:cubicBezTo>
                  <a:pt x="79" y="85"/>
                  <a:pt x="79" y="91"/>
                  <a:pt x="82" y="94"/>
                </a:cubicBezTo>
                <a:cubicBezTo>
                  <a:pt x="85" y="97"/>
                  <a:pt x="91" y="97"/>
                  <a:pt x="94" y="94"/>
                </a:cubicBezTo>
                <a:close/>
                <a:moveTo>
                  <a:pt x="37" y="139"/>
                </a:moveTo>
                <a:cubicBezTo>
                  <a:pt x="105" y="105"/>
                  <a:pt x="105" y="105"/>
                  <a:pt x="105" y="105"/>
                </a:cubicBezTo>
                <a:cubicBezTo>
                  <a:pt x="139" y="37"/>
                  <a:pt x="139" y="37"/>
                  <a:pt x="139" y="37"/>
                </a:cubicBezTo>
                <a:cubicBezTo>
                  <a:pt x="71" y="71"/>
                  <a:pt x="71" y="71"/>
                  <a:pt x="71" y="71"/>
                </a:cubicBezTo>
                <a:lnTo>
                  <a:pt x="37" y="139"/>
                </a:lnTo>
                <a:close/>
                <a:moveTo>
                  <a:pt x="122" y="54"/>
                </a:moveTo>
                <a:cubicBezTo>
                  <a:pt x="99" y="99"/>
                  <a:pt x="99" y="99"/>
                  <a:pt x="99" y="99"/>
                </a:cubicBezTo>
                <a:cubicBezTo>
                  <a:pt x="54" y="122"/>
                  <a:pt x="54" y="122"/>
                  <a:pt x="54" y="122"/>
                </a:cubicBezTo>
                <a:cubicBezTo>
                  <a:pt x="77" y="77"/>
                  <a:pt x="77" y="77"/>
                  <a:pt x="77" y="77"/>
                </a:cubicBezTo>
                <a:lnTo>
                  <a:pt x="122" y="54"/>
                </a:lnTo>
                <a:close/>
                <a:moveTo>
                  <a:pt x="88" y="0"/>
                </a:moveTo>
                <a:cubicBezTo>
                  <a:pt x="39" y="0"/>
                  <a:pt x="0" y="39"/>
                  <a:pt x="0" y="88"/>
                </a:cubicBezTo>
                <a:cubicBezTo>
                  <a:pt x="0" y="137"/>
                  <a:pt x="39" y="176"/>
                  <a:pt x="88" y="176"/>
                </a:cubicBezTo>
                <a:cubicBezTo>
                  <a:pt x="137" y="176"/>
                  <a:pt x="176" y="137"/>
                  <a:pt x="176" y="88"/>
                </a:cubicBezTo>
                <a:cubicBezTo>
                  <a:pt x="176" y="39"/>
                  <a:pt x="137" y="0"/>
                  <a:pt x="88" y="0"/>
                </a:cubicBezTo>
                <a:close/>
                <a:moveTo>
                  <a:pt x="92" y="168"/>
                </a:moveTo>
                <a:cubicBezTo>
                  <a:pt x="92" y="156"/>
                  <a:pt x="92" y="156"/>
                  <a:pt x="92" y="156"/>
                </a:cubicBezTo>
                <a:cubicBezTo>
                  <a:pt x="92" y="154"/>
                  <a:pt x="90" y="152"/>
                  <a:pt x="88" y="152"/>
                </a:cubicBezTo>
                <a:cubicBezTo>
                  <a:pt x="86" y="152"/>
                  <a:pt x="84" y="154"/>
                  <a:pt x="84" y="156"/>
                </a:cubicBezTo>
                <a:cubicBezTo>
                  <a:pt x="84" y="168"/>
                  <a:pt x="84" y="168"/>
                  <a:pt x="84" y="168"/>
                </a:cubicBezTo>
                <a:cubicBezTo>
                  <a:pt x="43" y="166"/>
                  <a:pt x="10" y="133"/>
                  <a:pt x="8" y="92"/>
                </a:cubicBezTo>
                <a:cubicBezTo>
                  <a:pt x="20" y="92"/>
                  <a:pt x="20" y="92"/>
                  <a:pt x="20" y="92"/>
                </a:cubicBezTo>
                <a:cubicBezTo>
                  <a:pt x="22" y="92"/>
                  <a:pt x="24" y="90"/>
                  <a:pt x="24" y="88"/>
                </a:cubicBezTo>
                <a:cubicBezTo>
                  <a:pt x="24" y="86"/>
                  <a:pt x="22" y="84"/>
                  <a:pt x="20" y="84"/>
                </a:cubicBezTo>
                <a:cubicBezTo>
                  <a:pt x="8" y="84"/>
                  <a:pt x="8" y="84"/>
                  <a:pt x="8" y="84"/>
                </a:cubicBezTo>
                <a:cubicBezTo>
                  <a:pt x="10" y="43"/>
                  <a:pt x="43" y="10"/>
                  <a:pt x="84" y="8"/>
                </a:cubicBezTo>
                <a:cubicBezTo>
                  <a:pt x="84" y="20"/>
                  <a:pt x="84" y="20"/>
                  <a:pt x="84" y="20"/>
                </a:cubicBezTo>
                <a:cubicBezTo>
                  <a:pt x="84" y="22"/>
                  <a:pt x="86" y="24"/>
                  <a:pt x="88" y="24"/>
                </a:cubicBezTo>
                <a:cubicBezTo>
                  <a:pt x="90" y="24"/>
                  <a:pt x="92" y="22"/>
                  <a:pt x="92" y="20"/>
                </a:cubicBezTo>
                <a:cubicBezTo>
                  <a:pt x="92" y="8"/>
                  <a:pt x="92" y="8"/>
                  <a:pt x="92" y="8"/>
                </a:cubicBezTo>
                <a:cubicBezTo>
                  <a:pt x="133" y="10"/>
                  <a:pt x="166" y="43"/>
                  <a:pt x="168" y="84"/>
                </a:cubicBezTo>
                <a:cubicBezTo>
                  <a:pt x="156" y="84"/>
                  <a:pt x="156" y="84"/>
                  <a:pt x="156" y="84"/>
                </a:cubicBezTo>
                <a:cubicBezTo>
                  <a:pt x="154" y="84"/>
                  <a:pt x="152" y="86"/>
                  <a:pt x="152" y="88"/>
                </a:cubicBezTo>
                <a:cubicBezTo>
                  <a:pt x="152" y="90"/>
                  <a:pt x="154" y="92"/>
                  <a:pt x="156" y="92"/>
                </a:cubicBezTo>
                <a:cubicBezTo>
                  <a:pt x="168" y="92"/>
                  <a:pt x="168" y="92"/>
                  <a:pt x="168" y="92"/>
                </a:cubicBezTo>
                <a:cubicBezTo>
                  <a:pt x="166" y="133"/>
                  <a:pt x="133" y="166"/>
                  <a:pt x="92" y="16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 name="任意多边形: 形状 15">
            <a:extLst>
              <a:ext uri="{FF2B5EF4-FFF2-40B4-BE49-F238E27FC236}">
                <a16:creationId xmlns:a16="http://schemas.microsoft.com/office/drawing/2014/main" id="{F68478FC-3256-4EAE-89A0-04AA446FE2F9}"/>
              </a:ext>
            </a:extLst>
          </p:cNvPr>
          <p:cNvSpPr>
            <a:spLocks noEditPoints="1"/>
          </p:cNvSpPr>
          <p:nvPr/>
        </p:nvSpPr>
        <p:spPr bwMode="auto">
          <a:xfrm>
            <a:off x="7769849" y="1691387"/>
            <a:ext cx="759844" cy="779846"/>
          </a:xfrm>
          <a:custGeom>
            <a:avLst/>
            <a:gdLst>
              <a:gd name="T0" fmla="*/ 108 w 176"/>
              <a:gd name="T1" fmla="*/ 56 h 176"/>
              <a:gd name="T2" fmla="*/ 92 w 176"/>
              <a:gd name="T3" fmla="*/ 56 h 176"/>
              <a:gd name="T4" fmla="*/ 32 w 176"/>
              <a:gd name="T5" fmla="*/ 128 h 176"/>
              <a:gd name="T6" fmla="*/ 32 w 176"/>
              <a:gd name="T7" fmla="*/ 112 h 176"/>
              <a:gd name="T8" fmla="*/ 32 w 176"/>
              <a:gd name="T9" fmla="*/ 128 h 176"/>
              <a:gd name="T10" fmla="*/ 81 w 176"/>
              <a:gd name="T11" fmla="*/ 61 h 176"/>
              <a:gd name="T12" fmla="*/ 80 w 176"/>
              <a:gd name="T13" fmla="*/ 72 h 176"/>
              <a:gd name="T14" fmla="*/ 41 w 176"/>
              <a:gd name="T15" fmla="*/ 99 h 176"/>
              <a:gd name="T16" fmla="*/ 30 w 176"/>
              <a:gd name="T17" fmla="*/ 103 h 176"/>
              <a:gd name="T18" fmla="*/ 41 w 176"/>
              <a:gd name="T19" fmla="*/ 99 h 176"/>
              <a:gd name="T20" fmla="*/ 47 w 176"/>
              <a:gd name="T21" fmla="*/ 83 h 176"/>
              <a:gd name="T22" fmla="*/ 45 w 176"/>
              <a:gd name="T23" fmla="*/ 94 h 176"/>
              <a:gd name="T24" fmla="*/ 134 w 176"/>
              <a:gd name="T25" fmla="*/ 76 h 176"/>
              <a:gd name="T26" fmla="*/ 141 w 176"/>
              <a:gd name="T27" fmla="*/ 71 h 176"/>
              <a:gd name="T28" fmla="*/ 136 w 176"/>
              <a:gd name="T29" fmla="*/ 65 h 176"/>
              <a:gd name="T30" fmla="*/ 134 w 176"/>
              <a:gd name="T31" fmla="*/ 76 h 176"/>
              <a:gd name="T32" fmla="*/ 173 w 176"/>
              <a:gd name="T33" fmla="*/ 16 h 176"/>
              <a:gd name="T34" fmla="*/ 117 w 176"/>
              <a:gd name="T35" fmla="*/ 0 h 176"/>
              <a:gd name="T36" fmla="*/ 115 w 176"/>
              <a:gd name="T37" fmla="*/ 0 h 176"/>
              <a:gd name="T38" fmla="*/ 60 w 176"/>
              <a:gd name="T39" fmla="*/ 16 h 176"/>
              <a:gd name="T40" fmla="*/ 5 w 176"/>
              <a:gd name="T41" fmla="*/ 0 h 176"/>
              <a:gd name="T42" fmla="*/ 0 w 176"/>
              <a:gd name="T43" fmla="*/ 4 h 176"/>
              <a:gd name="T44" fmla="*/ 3 w 176"/>
              <a:gd name="T45" fmla="*/ 160 h 176"/>
              <a:gd name="T46" fmla="*/ 59 w 176"/>
              <a:gd name="T47" fmla="*/ 176 h 176"/>
              <a:gd name="T48" fmla="*/ 60 w 176"/>
              <a:gd name="T49" fmla="*/ 176 h 176"/>
              <a:gd name="T50" fmla="*/ 61 w 176"/>
              <a:gd name="T51" fmla="*/ 176 h 176"/>
              <a:gd name="T52" fmla="*/ 171 w 176"/>
              <a:gd name="T53" fmla="*/ 176 h 176"/>
              <a:gd name="T54" fmla="*/ 172 w 176"/>
              <a:gd name="T55" fmla="*/ 176 h 176"/>
              <a:gd name="T56" fmla="*/ 176 w 176"/>
              <a:gd name="T57" fmla="*/ 20 h 176"/>
              <a:gd name="T58" fmla="*/ 56 w 176"/>
              <a:gd name="T59" fmla="*/ 167 h 176"/>
              <a:gd name="T60" fmla="*/ 8 w 176"/>
              <a:gd name="T61" fmla="*/ 9 h 176"/>
              <a:gd name="T62" fmla="*/ 56 w 176"/>
              <a:gd name="T63" fmla="*/ 167 h 176"/>
              <a:gd name="T64" fmla="*/ 64 w 176"/>
              <a:gd name="T65" fmla="*/ 167 h 176"/>
              <a:gd name="T66" fmla="*/ 67 w 176"/>
              <a:gd name="T67" fmla="*/ 83 h 176"/>
              <a:gd name="T68" fmla="*/ 69 w 176"/>
              <a:gd name="T69" fmla="*/ 72 h 176"/>
              <a:gd name="T70" fmla="*/ 64 w 176"/>
              <a:gd name="T71" fmla="*/ 23 h 176"/>
              <a:gd name="T72" fmla="*/ 112 w 176"/>
              <a:gd name="T73" fmla="*/ 153 h 176"/>
              <a:gd name="T74" fmla="*/ 120 w 176"/>
              <a:gd name="T75" fmla="*/ 153 h 176"/>
              <a:gd name="T76" fmla="*/ 125 w 176"/>
              <a:gd name="T77" fmla="*/ 65 h 176"/>
              <a:gd name="T78" fmla="*/ 122 w 176"/>
              <a:gd name="T79" fmla="*/ 55 h 176"/>
              <a:gd name="T80" fmla="*/ 120 w 176"/>
              <a:gd name="T81" fmla="*/ 9 h 176"/>
              <a:gd name="T82" fmla="*/ 168 w 176"/>
              <a:gd name="T83" fmla="*/ 167 h 176"/>
              <a:gd name="T84" fmla="*/ 140 w 176"/>
              <a:gd name="T85" fmla="*/ 112 h 176"/>
              <a:gd name="T86" fmla="*/ 137 w 176"/>
              <a:gd name="T87" fmla="*/ 119 h 176"/>
              <a:gd name="T88" fmla="*/ 137 w 176"/>
              <a:gd name="T89" fmla="*/ 129 h 176"/>
              <a:gd name="T90" fmla="*/ 140 w 176"/>
              <a:gd name="T91" fmla="*/ 136 h 176"/>
              <a:gd name="T92" fmla="*/ 148 w 176"/>
              <a:gd name="T93" fmla="*/ 130 h 176"/>
              <a:gd name="T94" fmla="*/ 156 w 176"/>
              <a:gd name="T95" fmla="*/ 136 h 176"/>
              <a:gd name="T96" fmla="*/ 159 w 176"/>
              <a:gd name="T97" fmla="*/ 129 h 176"/>
              <a:gd name="T98" fmla="*/ 159 w 176"/>
              <a:gd name="T99" fmla="*/ 119 h 176"/>
              <a:gd name="T100" fmla="*/ 156 w 176"/>
              <a:gd name="T101" fmla="*/ 112 h 176"/>
              <a:gd name="T102" fmla="*/ 148 w 176"/>
              <a:gd name="T103" fmla="*/ 118 h 176"/>
              <a:gd name="T104" fmla="*/ 142 w 176"/>
              <a:gd name="T105" fmla="*/ 88 h 176"/>
              <a:gd name="T106" fmla="*/ 146 w 176"/>
              <a:gd name="T107" fmla="*/ 78 h 176"/>
              <a:gd name="T108" fmla="*/ 142 w 176"/>
              <a:gd name="T109" fmla="*/ 88 h 176"/>
              <a:gd name="T110" fmla="*/ 151 w 176"/>
              <a:gd name="T111" fmla="*/ 103 h 176"/>
              <a:gd name="T112" fmla="*/ 143 w 176"/>
              <a:gd name="T113"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76">
                <a:moveTo>
                  <a:pt x="100" y="64"/>
                </a:moveTo>
                <a:cubicBezTo>
                  <a:pt x="104" y="64"/>
                  <a:pt x="108" y="60"/>
                  <a:pt x="108" y="56"/>
                </a:cubicBezTo>
                <a:cubicBezTo>
                  <a:pt x="108" y="52"/>
                  <a:pt x="104" y="48"/>
                  <a:pt x="100" y="48"/>
                </a:cubicBezTo>
                <a:cubicBezTo>
                  <a:pt x="96" y="48"/>
                  <a:pt x="92" y="52"/>
                  <a:pt x="92" y="56"/>
                </a:cubicBezTo>
                <a:cubicBezTo>
                  <a:pt x="92" y="60"/>
                  <a:pt x="96" y="64"/>
                  <a:pt x="100" y="64"/>
                </a:cubicBezTo>
                <a:close/>
                <a:moveTo>
                  <a:pt x="32" y="128"/>
                </a:moveTo>
                <a:cubicBezTo>
                  <a:pt x="36" y="128"/>
                  <a:pt x="40" y="124"/>
                  <a:pt x="40" y="120"/>
                </a:cubicBezTo>
                <a:cubicBezTo>
                  <a:pt x="40" y="116"/>
                  <a:pt x="36" y="112"/>
                  <a:pt x="32" y="112"/>
                </a:cubicBezTo>
                <a:cubicBezTo>
                  <a:pt x="28" y="112"/>
                  <a:pt x="24" y="116"/>
                  <a:pt x="24" y="120"/>
                </a:cubicBezTo>
                <a:cubicBezTo>
                  <a:pt x="24" y="124"/>
                  <a:pt x="28" y="128"/>
                  <a:pt x="32" y="128"/>
                </a:cubicBezTo>
                <a:close/>
                <a:moveTo>
                  <a:pt x="85" y="68"/>
                </a:moveTo>
                <a:cubicBezTo>
                  <a:pt x="81" y="61"/>
                  <a:pt x="81" y="61"/>
                  <a:pt x="81" y="61"/>
                </a:cubicBezTo>
                <a:cubicBezTo>
                  <a:pt x="78" y="63"/>
                  <a:pt x="76" y="65"/>
                  <a:pt x="74" y="67"/>
                </a:cubicBezTo>
                <a:cubicBezTo>
                  <a:pt x="80" y="72"/>
                  <a:pt x="80" y="72"/>
                  <a:pt x="80" y="72"/>
                </a:cubicBezTo>
                <a:cubicBezTo>
                  <a:pt x="82" y="70"/>
                  <a:pt x="83" y="69"/>
                  <a:pt x="85" y="68"/>
                </a:cubicBezTo>
                <a:close/>
                <a:moveTo>
                  <a:pt x="41" y="99"/>
                </a:moveTo>
                <a:cubicBezTo>
                  <a:pt x="34" y="95"/>
                  <a:pt x="34" y="95"/>
                  <a:pt x="34" y="95"/>
                </a:cubicBezTo>
                <a:cubicBezTo>
                  <a:pt x="32" y="97"/>
                  <a:pt x="31" y="100"/>
                  <a:pt x="30" y="103"/>
                </a:cubicBezTo>
                <a:cubicBezTo>
                  <a:pt x="38" y="105"/>
                  <a:pt x="38" y="105"/>
                  <a:pt x="38" y="105"/>
                </a:cubicBezTo>
                <a:cubicBezTo>
                  <a:pt x="39" y="103"/>
                  <a:pt x="39" y="101"/>
                  <a:pt x="41" y="99"/>
                </a:cubicBezTo>
                <a:close/>
                <a:moveTo>
                  <a:pt x="51" y="90"/>
                </a:moveTo>
                <a:cubicBezTo>
                  <a:pt x="47" y="83"/>
                  <a:pt x="47" y="83"/>
                  <a:pt x="47" y="83"/>
                </a:cubicBezTo>
                <a:cubicBezTo>
                  <a:pt x="44" y="85"/>
                  <a:pt x="42" y="86"/>
                  <a:pt x="40" y="88"/>
                </a:cubicBezTo>
                <a:cubicBezTo>
                  <a:pt x="45" y="94"/>
                  <a:pt x="45" y="94"/>
                  <a:pt x="45" y="94"/>
                </a:cubicBezTo>
                <a:cubicBezTo>
                  <a:pt x="47" y="93"/>
                  <a:pt x="49" y="91"/>
                  <a:pt x="51" y="90"/>
                </a:cubicBezTo>
                <a:close/>
                <a:moveTo>
                  <a:pt x="134" y="76"/>
                </a:moveTo>
                <a:cubicBezTo>
                  <a:pt x="135" y="76"/>
                  <a:pt x="135" y="76"/>
                  <a:pt x="135" y="76"/>
                </a:cubicBezTo>
                <a:cubicBezTo>
                  <a:pt x="141" y="71"/>
                  <a:pt x="141" y="71"/>
                  <a:pt x="141" y="71"/>
                </a:cubicBezTo>
                <a:cubicBezTo>
                  <a:pt x="140" y="70"/>
                  <a:pt x="140" y="70"/>
                  <a:pt x="140" y="70"/>
                </a:cubicBezTo>
                <a:cubicBezTo>
                  <a:pt x="139" y="69"/>
                  <a:pt x="137" y="67"/>
                  <a:pt x="136" y="65"/>
                </a:cubicBezTo>
                <a:cubicBezTo>
                  <a:pt x="129" y="70"/>
                  <a:pt x="129" y="70"/>
                  <a:pt x="129" y="70"/>
                </a:cubicBezTo>
                <a:cubicBezTo>
                  <a:pt x="131" y="72"/>
                  <a:pt x="132" y="74"/>
                  <a:pt x="134" y="76"/>
                </a:cubicBezTo>
                <a:close/>
                <a:moveTo>
                  <a:pt x="173" y="16"/>
                </a:moveTo>
                <a:cubicBezTo>
                  <a:pt x="173" y="16"/>
                  <a:pt x="173" y="16"/>
                  <a:pt x="173" y="16"/>
                </a:cubicBezTo>
                <a:cubicBezTo>
                  <a:pt x="117" y="0"/>
                  <a:pt x="117" y="0"/>
                  <a:pt x="117" y="0"/>
                </a:cubicBezTo>
                <a:cubicBezTo>
                  <a:pt x="117" y="0"/>
                  <a:pt x="117" y="0"/>
                  <a:pt x="117" y="0"/>
                </a:cubicBezTo>
                <a:cubicBezTo>
                  <a:pt x="117" y="0"/>
                  <a:pt x="116" y="0"/>
                  <a:pt x="116" y="0"/>
                </a:cubicBezTo>
                <a:cubicBezTo>
                  <a:pt x="116" y="0"/>
                  <a:pt x="115" y="0"/>
                  <a:pt x="115" y="0"/>
                </a:cubicBezTo>
                <a:cubicBezTo>
                  <a:pt x="115" y="0"/>
                  <a:pt x="115" y="0"/>
                  <a:pt x="115" y="0"/>
                </a:cubicBezTo>
                <a:cubicBezTo>
                  <a:pt x="60" y="16"/>
                  <a:pt x="60" y="16"/>
                  <a:pt x="60" y="16"/>
                </a:cubicBezTo>
                <a:cubicBezTo>
                  <a:pt x="5" y="0"/>
                  <a:pt x="5" y="0"/>
                  <a:pt x="5" y="0"/>
                </a:cubicBezTo>
                <a:cubicBezTo>
                  <a:pt x="5" y="0"/>
                  <a:pt x="5" y="0"/>
                  <a:pt x="5" y="0"/>
                </a:cubicBezTo>
                <a:cubicBezTo>
                  <a:pt x="5" y="0"/>
                  <a:pt x="4" y="0"/>
                  <a:pt x="4" y="0"/>
                </a:cubicBezTo>
                <a:cubicBezTo>
                  <a:pt x="2" y="0"/>
                  <a:pt x="0" y="2"/>
                  <a:pt x="0" y="4"/>
                </a:cubicBezTo>
                <a:cubicBezTo>
                  <a:pt x="0" y="156"/>
                  <a:pt x="0" y="156"/>
                  <a:pt x="0" y="156"/>
                </a:cubicBezTo>
                <a:cubicBezTo>
                  <a:pt x="0" y="158"/>
                  <a:pt x="1" y="159"/>
                  <a:pt x="3" y="160"/>
                </a:cubicBezTo>
                <a:cubicBezTo>
                  <a:pt x="3" y="160"/>
                  <a:pt x="3" y="160"/>
                  <a:pt x="3" y="160"/>
                </a:cubicBezTo>
                <a:cubicBezTo>
                  <a:pt x="59" y="176"/>
                  <a:pt x="59" y="176"/>
                  <a:pt x="59" y="176"/>
                </a:cubicBezTo>
                <a:cubicBezTo>
                  <a:pt x="59" y="176"/>
                  <a:pt x="59" y="176"/>
                  <a:pt x="59" y="176"/>
                </a:cubicBezTo>
                <a:cubicBezTo>
                  <a:pt x="59" y="176"/>
                  <a:pt x="60" y="176"/>
                  <a:pt x="60" y="176"/>
                </a:cubicBezTo>
                <a:cubicBezTo>
                  <a:pt x="60" y="176"/>
                  <a:pt x="61" y="176"/>
                  <a:pt x="61" y="176"/>
                </a:cubicBezTo>
                <a:cubicBezTo>
                  <a:pt x="61" y="176"/>
                  <a:pt x="61" y="176"/>
                  <a:pt x="61" y="176"/>
                </a:cubicBezTo>
                <a:cubicBezTo>
                  <a:pt x="116" y="160"/>
                  <a:pt x="116" y="160"/>
                  <a:pt x="116" y="160"/>
                </a:cubicBezTo>
                <a:cubicBezTo>
                  <a:pt x="171" y="176"/>
                  <a:pt x="171" y="176"/>
                  <a:pt x="171" y="176"/>
                </a:cubicBezTo>
                <a:cubicBezTo>
                  <a:pt x="171" y="176"/>
                  <a:pt x="171" y="176"/>
                  <a:pt x="171" y="176"/>
                </a:cubicBezTo>
                <a:cubicBezTo>
                  <a:pt x="171" y="176"/>
                  <a:pt x="172" y="176"/>
                  <a:pt x="172" y="176"/>
                </a:cubicBezTo>
                <a:cubicBezTo>
                  <a:pt x="174" y="176"/>
                  <a:pt x="176" y="174"/>
                  <a:pt x="176" y="172"/>
                </a:cubicBezTo>
                <a:cubicBezTo>
                  <a:pt x="176" y="20"/>
                  <a:pt x="176" y="20"/>
                  <a:pt x="176" y="20"/>
                </a:cubicBezTo>
                <a:cubicBezTo>
                  <a:pt x="176" y="18"/>
                  <a:pt x="175" y="17"/>
                  <a:pt x="173" y="16"/>
                </a:cubicBezTo>
                <a:close/>
                <a:moveTo>
                  <a:pt x="56" y="167"/>
                </a:moveTo>
                <a:cubicBezTo>
                  <a:pt x="8" y="153"/>
                  <a:pt x="8" y="153"/>
                  <a:pt x="8" y="153"/>
                </a:cubicBezTo>
                <a:cubicBezTo>
                  <a:pt x="8" y="9"/>
                  <a:pt x="8" y="9"/>
                  <a:pt x="8" y="9"/>
                </a:cubicBezTo>
                <a:cubicBezTo>
                  <a:pt x="56" y="23"/>
                  <a:pt x="56" y="23"/>
                  <a:pt x="56" y="23"/>
                </a:cubicBezTo>
                <a:lnTo>
                  <a:pt x="56" y="167"/>
                </a:lnTo>
                <a:close/>
                <a:moveTo>
                  <a:pt x="112" y="153"/>
                </a:moveTo>
                <a:cubicBezTo>
                  <a:pt x="64" y="167"/>
                  <a:pt x="64" y="167"/>
                  <a:pt x="64" y="167"/>
                </a:cubicBezTo>
                <a:cubicBezTo>
                  <a:pt x="64" y="76"/>
                  <a:pt x="64" y="76"/>
                  <a:pt x="64" y="76"/>
                </a:cubicBezTo>
                <a:cubicBezTo>
                  <a:pt x="67" y="83"/>
                  <a:pt x="67" y="83"/>
                  <a:pt x="67" y="83"/>
                </a:cubicBezTo>
                <a:cubicBezTo>
                  <a:pt x="70" y="82"/>
                  <a:pt x="72" y="80"/>
                  <a:pt x="75" y="78"/>
                </a:cubicBezTo>
                <a:cubicBezTo>
                  <a:pt x="69" y="72"/>
                  <a:pt x="69" y="72"/>
                  <a:pt x="69" y="72"/>
                </a:cubicBezTo>
                <a:cubicBezTo>
                  <a:pt x="68" y="74"/>
                  <a:pt x="66" y="75"/>
                  <a:pt x="64" y="76"/>
                </a:cubicBezTo>
                <a:cubicBezTo>
                  <a:pt x="64" y="23"/>
                  <a:pt x="64" y="23"/>
                  <a:pt x="64" y="23"/>
                </a:cubicBezTo>
                <a:cubicBezTo>
                  <a:pt x="112" y="9"/>
                  <a:pt x="112" y="9"/>
                  <a:pt x="112" y="9"/>
                </a:cubicBezTo>
                <a:lnTo>
                  <a:pt x="112" y="153"/>
                </a:lnTo>
                <a:close/>
                <a:moveTo>
                  <a:pt x="168" y="167"/>
                </a:moveTo>
                <a:cubicBezTo>
                  <a:pt x="120" y="153"/>
                  <a:pt x="120" y="153"/>
                  <a:pt x="120" y="153"/>
                </a:cubicBezTo>
                <a:cubicBezTo>
                  <a:pt x="120" y="63"/>
                  <a:pt x="120" y="63"/>
                  <a:pt x="120" y="63"/>
                </a:cubicBezTo>
                <a:cubicBezTo>
                  <a:pt x="122" y="64"/>
                  <a:pt x="123" y="64"/>
                  <a:pt x="125" y="65"/>
                </a:cubicBezTo>
                <a:cubicBezTo>
                  <a:pt x="130" y="59"/>
                  <a:pt x="130" y="59"/>
                  <a:pt x="130" y="59"/>
                </a:cubicBezTo>
                <a:cubicBezTo>
                  <a:pt x="127" y="57"/>
                  <a:pt x="125" y="56"/>
                  <a:pt x="122" y="55"/>
                </a:cubicBezTo>
                <a:cubicBezTo>
                  <a:pt x="120" y="59"/>
                  <a:pt x="120" y="59"/>
                  <a:pt x="120" y="59"/>
                </a:cubicBezTo>
                <a:cubicBezTo>
                  <a:pt x="120" y="9"/>
                  <a:pt x="120" y="9"/>
                  <a:pt x="120" y="9"/>
                </a:cubicBezTo>
                <a:cubicBezTo>
                  <a:pt x="168" y="23"/>
                  <a:pt x="168" y="23"/>
                  <a:pt x="168" y="23"/>
                </a:cubicBezTo>
                <a:lnTo>
                  <a:pt x="168" y="167"/>
                </a:lnTo>
                <a:close/>
                <a:moveTo>
                  <a:pt x="143" y="113"/>
                </a:moveTo>
                <a:cubicBezTo>
                  <a:pt x="142" y="112"/>
                  <a:pt x="141" y="112"/>
                  <a:pt x="140" y="112"/>
                </a:cubicBezTo>
                <a:cubicBezTo>
                  <a:pt x="138" y="112"/>
                  <a:pt x="136" y="114"/>
                  <a:pt x="136" y="116"/>
                </a:cubicBezTo>
                <a:cubicBezTo>
                  <a:pt x="136" y="117"/>
                  <a:pt x="136" y="118"/>
                  <a:pt x="137" y="119"/>
                </a:cubicBezTo>
                <a:cubicBezTo>
                  <a:pt x="142" y="124"/>
                  <a:pt x="142" y="124"/>
                  <a:pt x="142" y="124"/>
                </a:cubicBezTo>
                <a:cubicBezTo>
                  <a:pt x="137" y="129"/>
                  <a:pt x="137" y="129"/>
                  <a:pt x="137" y="129"/>
                </a:cubicBezTo>
                <a:cubicBezTo>
                  <a:pt x="136" y="130"/>
                  <a:pt x="136" y="131"/>
                  <a:pt x="136" y="132"/>
                </a:cubicBezTo>
                <a:cubicBezTo>
                  <a:pt x="136" y="134"/>
                  <a:pt x="138" y="136"/>
                  <a:pt x="140" y="136"/>
                </a:cubicBezTo>
                <a:cubicBezTo>
                  <a:pt x="141" y="136"/>
                  <a:pt x="142" y="136"/>
                  <a:pt x="143" y="135"/>
                </a:cubicBezTo>
                <a:cubicBezTo>
                  <a:pt x="148" y="130"/>
                  <a:pt x="148" y="130"/>
                  <a:pt x="148" y="130"/>
                </a:cubicBezTo>
                <a:cubicBezTo>
                  <a:pt x="153" y="135"/>
                  <a:pt x="153" y="135"/>
                  <a:pt x="153" y="135"/>
                </a:cubicBezTo>
                <a:cubicBezTo>
                  <a:pt x="154" y="136"/>
                  <a:pt x="155" y="136"/>
                  <a:pt x="156" y="136"/>
                </a:cubicBezTo>
                <a:cubicBezTo>
                  <a:pt x="158" y="136"/>
                  <a:pt x="160" y="134"/>
                  <a:pt x="160" y="132"/>
                </a:cubicBezTo>
                <a:cubicBezTo>
                  <a:pt x="160" y="131"/>
                  <a:pt x="160" y="130"/>
                  <a:pt x="159" y="129"/>
                </a:cubicBezTo>
                <a:cubicBezTo>
                  <a:pt x="154" y="124"/>
                  <a:pt x="154" y="124"/>
                  <a:pt x="154" y="124"/>
                </a:cubicBezTo>
                <a:cubicBezTo>
                  <a:pt x="159" y="119"/>
                  <a:pt x="159" y="119"/>
                  <a:pt x="159" y="119"/>
                </a:cubicBezTo>
                <a:cubicBezTo>
                  <a:pt x="160" y="118"/>
                  <a:pt x="160" y="117"/>
                  <a:pt x="160" y="116"/>
                </a:cubicBezTo>
                <a:cubicBezTo>
                  <a:pt x="160" y="114"/>
                  <a:pt x="158" y="112"/>
                  <a:pt x="156" y="112"/>
                </a:cubicBezTo>
                <a:cubicBezTo>
                  <a:pt x="155" y="112"/>
                  <a:pt x="154" y="112"/>
                  <a:pt x="153" y="113"/>
                </a:cubicBezTo>
                <a:cubicBezTo>
                  <a:pt x="148" y="118"/>
                  <a:pt x="148" y="118"/>
                  <a:pt x="148" y="118"/>
                </a:cubicBezTo>
                <a:lnTo>
                  <a:pt x="143" y="113"/>
                </a:lnTo>
                <a:close/>
                <a:moveTo>
                  <a:pt x="142" y="88"/>
                </a:moveTo>
                <a:cubicBezTo>
                  <a:pt x="150" y="86"/>
                  <a:pt x="150" y="86"/>
                  <a:pt x="150" y="86"/>
                </a:cubicBezTo>
                <a:cubicBezTo>
                  <a:pt x="149" y="83"/>
                  <a:pt x="148" y="80"/>
                  <a:pt x="146" y="78"/>
                </a:cubicBezTo>
                <a:cubicBezTo>
                  <a:pt x="139" y="82"/>
                  <a:pt x="139" y="82"/>
                  <a:pt x="139" y="82"/>
                </a:cubicBezTo>
                <a:cubicBezTo>
                  <a:pt x="140" y="84"/>
                  <a:pt x="141" y="86"/>
                  <a:pt x="142" y="88"/>
                </a:cubicBezTo>
                <a:close/>
                <a:moveTo>
                  <a:pt x="143" y="102"/>
                </a:moveTo>
                <a:cubicBezTo>
                  <a:pt x="151" y="103"/>
                  <a:pt x="151" y="103"/>
                  <a:pt x="151" y="103"/>
                </a:cubicBezTo>
                <a:cubicBezTo>
                  <a:pt x="151" y="100"/>
                  <a:pt x="151" y="97"/>
                  <a:pt x="151" y="94"/>
                </a:cubicBezTo>
                <a:cubicBezTo>
                  <a:pt x="143" y="95"/>
                  <a:pt x="143" y="95"/>
                  <a:pt x="143" y="95"/>
                </a:cubicBezTo>
                <a:cubicBezTo>
                  <a:pt x="143" y="97"/>
                  <a:pt x="143" y="99"/>
                  <a:pt x="143" y="10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 name="文本框 19">
            <a:extLst>
              <a:ext uri="{FF2B5EF4-FFF2-40B4-BE49-F238E27FC236}">
                <a16:creationId xmlns:a16="http://schemas.microsoft.com/office/drawing/2014/main" id="{039D9C9C-3477-4157-AECF-7EBD11C8F4CA}"/>
              </a:ext>
            </a:extLst>
          </p:cNvPr>
          <p:cNvSpPr txBox="1"/>
          <p:nvPr/>
        </p:nvSpPr>
        <p:spPr>
          <a:xfrm>
            <a:off x="676083" y="4115125"/>
            <a:ext cx="3963247" cy="1380250"/>
          </a:xfrm>
          <a:prstGeom prst="rect">
            <a:avLst/>
          </a:prstGeom>
          <a:noFill/>
        </p:spPr>
        <p:txBody>
          <a:bodyPr wrap="square" rtlCol="0">
            <a:no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rPr>
              <a:t>在这里</a:t>
            </a:r>
            <a:endParaRPr kumimoji="0" lang="en-US" altLang="zh-CN" sz="3600" b="0" i="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rPr>
              <a:t>输入你的标题</a:t>
            </a:r>
          </a:p>
        </p:txBody>
      </p:sp>
      <p:grpSp>
        <p:nvGrpSpPr>
          <p:cNvPr id="27" name="组合 26">
            <a:extLst>
              <a:ext uri="{FF2B5EF4-FFF2-40B4-BE49-F238E27FC236}">
                <a16:creationId xmlns:a16="http://schemas.microsoft.com/office/drawing/2014/main" id="{7CD3310D-344D-4334-9F70-E1BE862C332C}"/>
              </a:ext>
            </a:extLst>
          </p:cNvPr>
          <p:cNvGrpSpPr/>
          <p:nvPr/>
        </p:nvGrpSpPr>
        <p:grpSpPr>
          <a:xfrm>
            <a:off x="4976482" y="4351952"/>
            <a:ext cx="2946400" cy="1691994"/>
            <a:chOff x="5297714" y="4292081"/>
            <a:chExt cx="2946400" cy="1691994"/>
          </a:xfrm>
        </p:grpSpPr>
        <p:sp>
          <p:nvSpPr>
            <p:cNvPr id="21" name="矩形 20">
              <a:extLst>
                <a:ext uri="{FF2B5EF4-FFF2-40B4-BE49-F238E27FC236}">
                  <a16:creationId xmlns:a16="http://schemas.microsoft.com/office/drawing/2014/main" id="{F1D69F6A-CDD5-47A3-A44F-ADA15674D4F8}"/>
                </a:ext>
              </a:extLst>
            </p:cNvPr>
            <p:cNvSpPr/>
            <p:nvPr/>
          </p:nvSpPr>
          <p:spPr>
            <a:xfrm>
              <a:off x="5297714" y="4514955"/>
              <a:ext cx="2946400" cy="1469120"/>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24" name="直接连接符 23">
              <a:extLst>
                <a:ext uri="{FF2B5EF4-FFF2-40B4-BE49-F238E27FC236}">
                  <a16:creationId xmlns:a16="http://schemas.microsoft.com/office/drawing/2014/main" id="{60183D81-9823-415F-A9AD-61096D298A75}"/>
                </a:ext>
              </a:extLst>
            </p:cNvPr>
            <p:cNvCxnSpPr/>
            <p:nvPr/>
          </p:nvCxnSpPr>
          <p:spPr>
            <a:xfrm>
              <a:off x="5365102" y="4292081"/>
              <a:ext cx="1110343"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6" name="组合 25">
            <a:extLst>
              <a:ext uri="{FF2B5EF4-FFF2-40B4-BE49-F238E27FC236}">
                <a16:creationId xmlns:a16="http://schemas.microsoft.com/office/drawing/2014/main" id="{86F25A21-2BBB-4D79-926F-CEDB70E4C6B4}"/>
              </a:ext>
            </a:extLst>
          </p:cNvPr>
          <p:cNvGrpSpPr/>
          <p:nvPr/>
        </p:nvGrpSpPr>
        <p:grpSpPr>
          <a:xfrm>
            <a:off x="8626825" y="4345083"/>
            <a:ext cx="2946400" cy="1698863"/>
            <a:chOff x="8948057" y="4285212"/>
            <a:chExt cx="2946400" cy="1698863"/>
          </a:xfrm>
        </p:grpSpPr>
        <p:sp>
          <p:nvSpPr>
            <p:cNvPr id="22" name="矩形 21">
              <a:extLst>
                <a:ext uri="{FF2B5EF4-FFF2-40B4-BE49-F238E27FC236}">
                  <a16:creationId xmlns:a16="http://schemas.microsoft.com/office/drawing/2014/main" id="{9A7E3076-A4B1-4C2E-B3C9-428F3F5478DA}"/>
                </a:ext>
              </a:extLst>
            </p:cNvPr>
            <p:cNvSpPr/>
            <p:nvPr/>
          </p:nvSpPr>
          <p:spPr>
            <a:xfrm>
              <a:off x="8948057" y="4514955"/>
              <a:ext cx="2946400" cy="1469120"/>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25" name="直接连接符 24">
              <a:extLst>
                <a:ext uri="{FF2B5EF4-FFF2-40B4-BE49-F238E27FC236}">
                  <a16:creationId xmlns:a16="http://schemas.microsoft.com/office/drawing/2014/main" id="{82A98672-F37F-4AB1-B9B3-6FA59292186D}"/>
                </a:ext>
              </a:extLst>
            </p:cNvPr>
            <p:cNvCxnSpPr/>
            <p:nvPr/>
          </p:nvCxnSpPr>
          <p:spPr>
            <a:xfrm>
              <a:off x="9032419" y="4285212"/>
              <a:ext cx="1110343"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8" name="矩形: 圆角 27">
            <a:extLst>
              <a:ext uri="{FF2B5EF4-FFF2-40B4-BE49-F238E27FC236}">
                <a16:creationId xmlns:a16="http://schemas.microsoft.com/office/drawing/2014/main" id="{213E97BD-1366-49B4-A95F-73ACA9155900}"/>
              </a:ext>
            </a:extLst>
          </p:cNvPr>
          <p:cNvSpPr/>
          <p:nvPr/>
        </p:nvSpPr>
        <p:spPr>
          <a:xfrm>
            <a:off x="695326" y="5589814"/>
            <a:ext cx="1847850" cy="454132"/>
          </a:xfrm>
          <a:prstGeom prst="roundRect">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cs typeface="+mn-ea"/>
                <a:sym typeface="+mn-lt"/>
              </a:rPr>
              <a:t>输入你的文字</a:t>
            </a:r>
          </a:p>
        </p:txBody>
      </p:sp>
    </p:spTree>
    <p:extLst>
      <p:ext uri="{BB962C8B-B14F-4D97-AF65-F5344CB8AC3E}">
        <p14:creationId xmlns:p14="http://schemas.microsoft.com/office/powerpoint/2010/main" val="292316602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6" name="任意多边形: 形状 5">
            <a:extLst>
              <a:ext uri="{FF2B5EF4-FFF2-40B4-BE49-F238E27FC236}">
                <a16:creationId xmlns:a16="http://schemas.microsoft.com/office/drawing/2014/main" id="{6F709FEB-4FF1-A945-A5C0-68C175F60688}"/>
              </a:ext>
            </a:extLst>
          </p:cNvPr>
          <p:cNvSpPr/>
          <p:nvPr/>
        </p:nvSpPr>
        <p:spPr>
          <a:xfrm rot="5400000" flipH="1">
            <a:off x="8452246" y="3127456"/>
            <a:ext cx="3866651" cy="361949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任意多边形: 形状 4">
            <a:extLst>
              <a:ext uri="{FF2B5EF4-FFF2-40B4-BE49-F238E27FC236}">
                <a16:creationId xmlns:a16="http://schemas.microsoft.com/office/drawing/2014/main" id="{3803731D-1057-F751-9F3C-E4E4E62F3ADB}"/>
              </a:ext>
            </a:extLst>
          </p:cNvPr>
          <p:cNvSpPr/>
          <p:nvPr/>
        </p:nvSpPr>
        <p:spPr>
          <a:xfrm>
            <a:off x="-18643" y="0"/>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矩形: 圆角 1">
            <a:extLst>
              <a:ext uri="{FF2B5EF4-FFF2-40B4-BE49-F238E27FC236}">
                <a16:creationId xmlns:a16="http://schemas.microsoft.com/office/drawing/2014/main" id="{49C7266B-F21F-477A-820E-187461518DCF}"/>
              </a:ext>
            </a:extLst>
          </p:cNvPr>
          <p:cNvSpPr/>
          <p:nvPr/>
        </p:nvSpPr>
        <p:spPr>
          <a:xfrm>
            <a:off x="585483" y="609304"/>
            <a:ext cx="11095418" cy="5654474"/>
          </a:xfrm>
          <a:prstGeom prst="roundRect">
            <a:avLst>
              <a:gd name="adj" fmla="val 3550"/>
            </a:avLst>
          </a:prstGeom>
          <a:gradFill flip="none" rotWithShape="1">
            <a:gsLst>
              <a:gs pos="100000">
                <a:schemeClr val="accent2">
                  <a:lumMod val="20000"/>
                  <a:lumOff val="80000"/>
                </a:schemeClr>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98" name="组合 97">
            <a:extLst>
              <a:ext uri="{FF2B5EF4-FFF2-40B4-BE49-F238E27FC236}">
                <a16:creationId xmlns:a16="http://schemas.microsoft.com/office/drawing/2014/main" id="{99226BA4-5318-4008-8BAC-35EE2E9817AF}"/>
              </a:ext>
            </a:extLst>
          </p:cNvPr>
          <p:cNvGrpSpPr/>
          <p:nvPr/>
        </p:nvGrpSpPr>
        <p:grpSpPr>
          <a:xfrm>
            <a:off x="6406263" y="1600737"/>
            <a:ext cx="6560557" cy="1956123"/>
            <a:chOff x="6319177" y="1808019"/>
            <a:chExt cx="6560557" cy="1956123"/>
          </a:xfrm>
        </p:grpSpPr>
        <p:sp>
          <p:nvSpPr>
            <p:cNvPr id="95" name="文本框 94">
              <a:extLst>
                <a:ext uri="{FF2B5EF4-FFF2-40B4-BE49-F238E27FC236}">
                  <a16:creationId xmlns:a16="http://schemas.microsoft.com/office/drawing/2014/main" id="{C795E208-087A-4A68-9BBB-5C180E7ED366}"/>
                </a:ext>
              </a:extLst>
            </p:cNvPr>
            <p:cNvSpPr txBox="1"/>
            <p:nvPr/>
          </p:nvSpPr>
          <p:spPr>
            <a:xfrm>
              <a:off x="6319177" y="3117811"/>
              <a:ext cx="5297565" cy="64633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96" name="文本框 95">
              <a:extLst>
                <a:ext uri="{FF2B5EF4-FFF2-40B4-BE49-F238E27FC236}">
                  <a16:creationId xmlns:a16="http://schemas.microsoft.com/office/drawing/2014/main" id="{1471A17A-55BE-4A76-BF6F-D201DBDE67E8}"/>
                </a:ext>
              </a:extLst>
            </p:cNvPr>
            <p:cNvSpPr txBox="1"/>
            <p:nvPr/>
          </p:nvSpPr>
          <p:spPr>
            <a:xfrm>
              <a:off x="6335299" y="1808019"/>
              <a:ext cx="6544435" cy="132343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80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cs typeface="+mn-ea"/>
                  <a:sym typeface="+mn-lt"/>
                </a:rPr>
                <a:t>第三部分</a:t>
              </a:r>
            </a:p>
          </p:txBody>
        </p:sp>
      </p:grpSp>
      <p:sp>
        <p:nvSpPr>
          <p:cNvPr id="97" name="任意多边形: 形状 96">
            <a:extLst>
              <a:ext uri="{FF2B5EF4-FFF2-40B4-BE49-F238E27FC236}">
                <a16:creationId xmlns:a16="http://schemas.microsoft.com/office/drawing/2014/main" id="{1D928AD9-34CF-4AE2-ABC3-DC4E2AB7284F}"/>
              </a:ext>
            </a:extLst>
          </p:cNvPr>
          <p:cNvSpPr/>
          <p:nvPr/>
        </p:nvSpPr>
        <p:spPr>
          <a:xfrm>
            <a:off x="579053" y="599591"/>
            <a:ext cx="4215373" cy="3598773"/>
          </a:xfrm>
          <a:custGeom>
            <a:avLst/>
            <a:gdLst>
              <a:gd name="connsiteX0" fmla="*/ 3003021 w 4215373"/>
              <a:gd name="connsiteY0" fmla="*/ 0 h 3598773"/>
              <a:gd name="connsiteX1" fmla="*/ 4135541 w 4215373"/>
              <a:gd name="connsiteY1" fmla="*/ 0 h 3598773"/>
              <a:gd name="connsiteX2" fmla="*/ 4155859 w 4215373"/>
              <a:gd name="connsiteY2" fmla="*/ 79021 h 3598773"/>
              <a:gd name="connsiteX3" fmla="*/ 4215373 w 4215373"/>
              <a:gd name="connsiteY3" fmla="*/ 669393 h 3598773"/>
              <a:gd name="connsiteX4" fmla="*/ 1285993 w 4215373"/>
              <a:gd name="connsiteY4" fmla="*/ 3598773 h 3598773"/>
              <a:gd name="connsiteX5" fmla="*/ 145746 w 4215373"/>
              <a:gd name="connsiteY5" fmla="*/ 3368568 h 3598773"/>
              <a:gd name="connsiteX6" fmla="*/ 0 w 4215373"/>
              <a:gd name="connsiteY6" fmla="*/ 3298358 h 3598773"/>
              <a:gd name="connsiteX7" fmla="*/ 0 w 4215373"/>
              <a:gd name="connsiteY7" fmla="*/ 1989876 h 3598773"/>
              <a:gd name="connsiteX8" fmla="*/ 112897 w 4215373"/>
              <a:gd name="connsiteY8" fmla="*/ 2092483 h 3598773"/>
              <a:gd name="connsiteX9" fmla="*/ 1285992 w 4215373"/>
              <a:gd name="connsiteY9" fmla="*/ 2513613 h 3598773"/>
              <a:gd name="connsiteX10" fmla="*/ 3130212 w 4215373"/>
              <a:gd name="connsiteY10" fmla="*/ 669393 h 3598773"/>
              <a:gd name="connsiteX11" fmla="*/ 3047300 w 4215373"/>
              <a:gd name="connsiteY11" fmla="*/ 120978 h 359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5373" h="3598773">
                <a:moveTo>
                  <a:pt x="3003021" y="0"/>
                </a:moveTo>
                <a:lnTo>
                  <a:pt x="4135541" y="0"/>
                </a:lnTo>
                <a:lnTo>
                  <a:pt x="4155859" y="79021"/>
                </a:lnTo>
                <a:cubicBezTo>
                  <a:pt x="4194881" y="269716"/>
                  <a:pt x="4215373" y="467162"/>
                  <a:pt x="4215373" y="669393"/>
                </a:cubicBezTo>
                <a:cubicBezTo>
                  <a:pt x="4215373" y="2287245"/>
                  <a:pt x="2903845" y="3598773"/>
                  <a:pt x="1285993" y="3598773"/>
                </a:cubicBezTo>
                <a:cubicBezTo>
                  <a:pt x="881530" y="3598773"/>
                  <a:pt x="496212" y="3516803"/>
                  <a:pt x="145746" y="3368568"/>
                </a:cubicBezTo>
                <a:lnTo>
                  <a:pt x="0" y="3298358"/>
                </a:lnTo>
                <a:lnTo>
                  <a:pt x="0" y="1989876"/>
                </a:lnTo>
                <a:lnTo>
                  <a:pt x="112897" y="2092483"/>
                </a:lnTo>
                <a:cubicBezTo>
                  <a:pt x="431687" y="2355572"/>
                  <a:pt x="840383" y="2513613"/>
                  <a:pt x="1285992" y="2513613"/>
                </a:cubicBezTo>
                <a:cubicBezTo>
                  <a:pt x="2304527" y="2513613"/>
                  <a:pt x="3130212" y="1687928"/>
                  <a:pt x="3130212" y="669393"/>
                </a:cubicBezTo>
                <a:cubicBezTo>
                  <a:pt x="3130212" y="478418"/>
                  <a:pt x="3101184" y="294222"/>
                  <a:pt x="3047300" y="120978"/>
                </a:cubicBezTo>
                <a:close/>
              </a:path>
            </a:pathLst>
          </a:custGeom>
          <a:gradFill>
            <a:gsLst>
              <a:gs pos="0">
                <a:schemeClr val="accent1">
                  <a:lumMod val="20000"/>
                  <a:lumOff val="80000"/>
                </a:schemeClr>
              </a:gs>
              <a:gs pos="100000">
                <a:schemeClr val="accent1">
                  <a:lumMod val="20000"/>
                  <a:lumOff val="8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cxnSp>
        <p:nvCxnSpPr>
          <p:cNvPr id="99" name="直接连接符 98">
            <a:extLst>
              <a:ext uri="{FF2B5EF4-FFF2-40B4-BE49-F238E27FC236}">
                <a16:creationId xmlns:a16="http://schemas.microsoft.com/office/drawing/2014/main" id="{7528D64C-35AE-4A34-83E7-49485ED23DC7}"/>
              </a:ext>
            </a:extLst>
          </p:cNvPr>
          <p:cNvCxnSpPr>
            <a:cxnSpLocks/>
          </p:cNvCxnSpPr>
          <p:nvPr/>
        </p:nvCxnSpPr>
        <p:spPr>
          <a:xfrm>
            <a:off x="6579831" y="3897663"/>
            <a:ext cx="208597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00" name="矩形 99">
            <a:extLst>
              <a:ext uri="{FF2B5EF4-FFF2-40B4-BE49-F238E27FC236}">
                <a16:creationId xmlns:a16="http://schemas.microsoft.com/office/drawing/2014/main" id="{696FA230-736E-4BF5-9AD2-B7921D824936}"/>
              </a:ext>
            </a:extLst>
          </p:cNvPr>
          <p:cNvSpPr/>
          <p:nvPr/>
        </p:nvSpPr>
        <p:spPr>
          <a:xfrm>
            <a:off x="6450713" y="4196854"/>
            <a:ext cx="4697166" cy="103239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ullamco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nisi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aliquip</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commodo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consequat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02" name="文本框 101">
            <a:extLst>
              <a:ext uri="{FF2B5EF4-FFF2-40B4-BE49-F238E27FC236}">
                <a16:creationId xmlns:a16="http://schemas.microsoft.com/office/drawing/2014/main" id="{45FCB80A-0D64-4F2E-B05C-C09108A9DC2A}"/>
              </a:ext>
            </a:extLst>
          </p:cNvPr>
          <p:cNvSpPr txBox="1"/>
          <p:nvPr/>
        </p:nvSpPr>
        <p:spPr>
          <a:xfrm>
            <a:off x="7642225" y="815564"/>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03" name="组合 102">
            <a:extLst>
              <a:ext uri="{FF2B5EF4-FFF2-40B4-BE49-F238E27FC236}">
                <a16:creationId xmlns:a16="http://schemas.microsoft.com/office/drawing/2014/main" id="{7828DAAD-B537-4713-9A52-7BFDCF419152}"/>
              </a:ext>
            </a:extLst>
          </p:cNvPr>
          <p:cNvGrpSpPr>
            <a:grpSpLocks noChangeAspect="1"/>
          </p:cNvGrpSpPr>
          <p:nvPr/>
        </p:nvGrpSpPr>
        <p:grpSpPr bwMode="auto">
          <a:xfrm>
            <a:off x="876300" y="925360"/>
            <a:ext cx="5745203" cy="4446740"/>
            <a:chOff x="4852" y="4237"/>
            <a:chExt cx="5606" cy="4339"/>
          </a:xfrm>
        </p:grpSpPr>
        <p:sp>
          <p:nvSpPr>
            <p:cNvPr id="104" name="矩形 103">
              <a:extLst>
                <a:ext uri="{FF2B5EF4-FFF2-40B4-BE49-F238E27FC236}">
                  <a16:creationId xmlns:a16="http://schemas.microsoft.com/office/drawing/2014/main" id="{16376AF1-F248-4D97-A1C3-C18BA5C282C1}"/>
                </a:ext>
              </a:extLst>
            </p:cNvPr>
            <p:cNvSpPr>
              <a:spLocks noChangeAspect="1" noChangeArrowheads="1" noTextEdit="1"/>
            </p:cNvSpPr>
            <p:nvPr/>
          </p:nvSpPr>
          <p:spPr bwMode="auto">
            <a:xfrm>
              <a:off x="4852" y="4237"/>
              <a:ext cx="560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05" name="组合 104">
              <a:extLst>
                <a:ext uri="{FF2B5EF4-FFF2-40B4-BE49-F238E27FC236}">
                  <a16:creationId xmlns:a16="http://schemas.microsoft.com/office/drawing/2014/main" id="{66AB71D3-9DD6-40BC-BD9F-E3554C7ED87F}"/>
                </a:ext>
              </a:extLst>
            </p:cNvPr>
            <p:cNvGrpSpPr>
              <a:grpSpLocks/>
            </p:cNvGrpSpPr>
            <p:nvPr/>
          </p:nvGrpSpPr>
          <p:grpSpPr bwMode="auto">
            <a:xfrm>
              <a:off x="5392" y="4882"/>
              <a:ext cx="4402" cy="3694"/>
              <a:chOff x="5392" y="4882"/>
              <a:chExt cx="4402" cy="3694"/>
            </a:xfrm>
          </p:grpSpPr>
          <p:sp>
            <p:nvSpPr>
              <p:cNvPr id="107" name="任意多边形: 形状 106">
                <a:extLst>
                  <a:ext uri="{FF2B5EF4-FFF2-40B4-BE49-F238E27FC236}">
                    <a16:creationId xmlns:a16="http://schemas.microsoft.com/office/drawing/2014/main" id="{BE83C4AB-FC86-43EE-BF72-559AE5AAE286}"/>
                  </a:ext>
                </a:extLst>
              </p:cNvPr>
              <p:cNvSpPr>
                <a:spLocks/>
              </p:cNvSpPr>
              <p:nvPr/>
            </p:nvSpPr>
            <p:spPr bwMode="auto">
              <a:xfrm>
                <a:off x="5853" y="5862"/>
                <a:ext cx="1225" cy="2623"/>
              </a:xfrm>
              <a:custGeom>
                <a:avLst/>
                <a:gdLst>
                  <a:gd name="T0" fmla="*/ 1225 w 1225"/>
                  <a:gd name="T1" fmla="*/ 39 h 2623"/>
                  <a:gd name="T2" fmla="*/ 1218 w 1225"/>
                  <a:gd name="T3" fmla="*/ 51 h 2623"/>
                  <a:gd name="T4" fmla="*/ 1180 w 1225"/>
                  <a:gd name="T5" fmla="*/ 130 h 2623"/>
                  <a:gd name="T6" fmla="*/ 779 w 1225"/>
                  <a:gd name="T7" fmla="*/ 953 h 2623"/>
                  <a:gd name="T8" fmla="*/ 97 w 1225"/>
                  <a:gd name="T9" fmla="*/ 2621 h 2623"/>
                  <a:gd name="T10" fmla="*/ 0 w 1225"/>
                  <a:gd name="T11" fmla="*/ 2623 h 2623"/>
                  <a:gd name="T12" fmla="*/ 681 w 1225"/>
                  <a:gd name="T13" fmla="*/ 953 h 2623"/>
                  <a:gd name="T14" fmla="*/ 1147 w 1225"/>
                  <a:gd name="T15" fmla="*/ 0 h 2623"/>
                  <a:gd name="T16" fmla="*/ 1180 w 1225"/>
                  <a:gd name="T17" fmla="*/ 18 h 2623"/>
                  <a:gd name="T18" fmla="*/ 1218 w 1225"/>
                  <a:gd name="T19" fmla="*/ 36 h 2623"/>
                  <a:gd name="T20" fmla="*/ 1225 w 1225"/>
                  <a:gd name="T21" fmla="*/ 39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5" h="2623">
                    <a:moveTo>
                      <a:pt x="1225" y="39"/>
                    </a:moveTo>
                    <a:lnTo>
                      <a:pt x="1218" y="51"/>
                    </a:lnTo>
                    <a:lnTo>
                      <a:pt x="1180" y="130"/>
                    </a:lnTo>
                    <a:lnTo>
                      <a:pt x="779" y="953"/>
                    </a:lnTo>
                    <a:lnTo>
                      <a:pt x="97" y="2621"/>
                    </a:lnTo>
                    <a:lnTo>
                      <a:pt x="0" y="2623"/>
                    </a:lnTo>
                    <a:lnTo>
                      <a:pt x="681" y="953"/>
                    </a:lnTo>
                    <a:lnTo>
                      <a:pt x="1147" y="0"/>
                    </a:lnTo>
                    <a:lnTo>
                      <a:pt x="1180" y="18"/>
                    </a:lnTo>
                    <a:lnTo>
                      <a:pt x="1218" y="36"/>
                    </a:lnTo>
                    <a:lnTo>
                      <a:pt x="1225" y="39"/>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8" name="任意多边形: 形状 107">
                <a:extLst>
                  <a:ext uri="{FF2B5EF4-FFF2-40B4-BE49-F238E27FC236}">
                    <a16:creationId xmlns:a16="http://schemas.microsoft.com/office/drawing/2014/main" id="{1C93F99E-CBDC-4E2D-8E30-89546A226E50}"/>
                  </a:ext>
                </a:extLst>
              </p:cNvPr>
              <p:cNvSpPr>
                <a:spLocks/>
              </p:cNvSpPr>
              <p:nvPr/>
            </p:nvSpPr>
            <p:spPr bwMode="auto">
              <a:xfrm>
                <a:off x="5853" y="5862"/>
                <a:ext cx="1225" cy="2623"/>
              </a:xfrm>
              <a:custGeom>
                <a:avLst/>
                <a:gdLst>
                  <a:gd name="T0" fmla="*/ 1225 w 1225"/>
                  <a:gd name="T1" fmla="*/ 39 h 2623"/>
                  <a:gd name="T2" fmla="*/ 1218 w 1225"/>
                  <a:gd name="T3" fmla="*/ 51 h 2623"/>
                  <a:gd name="T4" fmla="*/ 1180 w 1225"/>
                  <a:gd name="T5" fmla="*/ 130 h 2623"/>
                  <a:gd name="T6" fmla="*/ 779 w 1225"/>
                  <a:gd name="T7" fmla="*/ 953 h 2623"/>
                  <a:gd name="T8" fmla="*/ 97 w 1225"/>
                  <a:gd name="T9" fmla="*/ 2621 h 2623"/>
                  <a:gd name="T10" fmla="*/ 0 w 1225"/>
                  <a:gd name="T11" fmla="*/ 2623 h 2623"/>
                  <a:gd name="T12" fmla="*/ 681 w 1225"/>
                  <a:gd name="T13" fmla="*/ 953 h 2623"/>
                  <a:gd name="T14" fmla="*/ 1147 w 1225"/>
                  <a:gd name="T15" fmla="*/ 0 h 2623"/>
                  <a:gd name="T16" fmla="*/ 1180 w 1225"/>
                  <a:gd name="T17" fmla="*/ 18 h 2623"/>
                  <a:gd name="T18" fmla="*/ 1218 w 1225"/>
                  <a:gd name="T19" fmla="*/ 36 h 2623"/>
                  <a:gd name="T20" fmla="*/ 1225 w 1225"/>
                  <a:gd name="T21" fmla="*/ 39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5" h="2623">
                    <a:moveTo>
                      <a:pt x="1225" y="39"/>
                    </a:moveTo>
                    <a:lnTo>
                      <a:pt x="1218" y="51"/>
                    </a:lnTo>
                    <a:lnTo>
                      <a:pt x="1180" y="130"/>
                    </a:lnTo>
                    <a:lnTo>
                      <a:pt x="779" y="953"/>
                    </a:lnTo>
                    <a:lnTo>
                      <a:pt x="97" y="2621"/>
                    </a:lnTo>
                    <a:lnTo>
                      <a:pt x="0" y="2623"/>
                    </a:lnTo>
                    <a:lnTo>
                      <a:pt x="681" y="953"/>
                    </a:lnTo>
                    <a:lnTo>
                      <a:pt x="1147" y="0"/>
                    </a:lnTo>
                    <a:lnTo>
                      <a:pt x="1180" y="18"/>
                    </a:lnTo>
                    <a:lnTo>
                      <a:pt x="1218" y="36"/>
                    </a:lnTo>
                    <a:lnTo>
                      <a:pt x="1225" y="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9" name="任意多边形: 形状 108">
                <a:extLst>
                  <a:ext uri="{FF2B5EF4-FFF2-40B4-BE49-F238E27FC236}">
                    <a16:creationId xmlns:a16="http://schemas.microsoft.com/office/drawing/2014/main" id="{38ACA232-B74D-4F09-AE2D-4484AD671CD0}"/>
                  </a:ext>
                </a:extLst>
              </p:cNvPr>
              <p:cNvSpPr>
                <a:spLocks/>
              </p:cNvSpPr>
              <p:nvPr/>
            </p:nvSpPr>
            <p:spPr bwMode="auto">
              <a:xfrm>
                <a:off x="7066" y="5862"/>
                <a:ext cx="1207" cy="2623"/>
              </a:xfrm>
              <a:custGeom>
                <a:avLst/>
                <a:gdLst>
                  <a:gd name="T0" fmla="*/ 1207 w 1207"/>
                  <a:gd name="T1" fmla="*/ 2623 h 2623"/>
                  <a:gd name="T2" fmla="*/ 1127 w 1207"/>
                  <a:gd name="T3" fmla="*/ 2621 h 2623"/>
                  <a:gd name="T4" fmla="*/ 445 w 1207"/>
                  <a:gd name="T5" fmla="*/ 953 h 2623"/>
                  <a:gd name="T6" fmla="*/ 55 w 1207"/>
                  <a:gd name="T7" fmla="*/ 152 h 2623"/>
                  <a:gd name="T8" fmla="*/ 5 w 1207"/>
                  <a:gd name="T9" fmla="*/ 51 h 2623"/>
                  <a:gd name="T10" fmla="*/ 0 w 1207"/>
                  <a:gd name="T11" fmla="*/ 39 h 2623"/>
                  <a:gd name="T12" fmla="*/ 5 w 1207"/>
                  <a:gd name="T13" fmla="*/ 36 h 2623"/>
                  <a:gd name="T14" fmla="*/ 55 w 1207"/>
                  <a:gd name="T15" fmla="*/ 12 h 2623"/>
                  <a:gd name="T16" fmla="*/ 78 w 1207"/>
                  <a:gd name="T17" fmla="*/ 0 h 2623"/>
                  <a:gd name="T18" fmla="*/ 535 w 1207"/>
                  <a:gd name="T19" fmla="*/ 953 h 2623"/>
                  <a:gd name="T20" fmla="*/ 1207 w 1207"/>
                  <a:gd name="T21" fmla="*/ 2623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7" h="2623">
                    <a:moveTo>
                      <a:pt x="1207" y="2623"/>
                    </a:moveTo>
                    <a:lnTo>
                      <a:pt x="1127" y="2621"/>
                    </a:lnTo>
                    <a:lnTo>
                      <a:pt x="445" y="953"/>
                    </a:lnTo>
                    <a:lnTo>
                      <a:pt x="55" y="152"/>
                    </a:lnTo>
                    <a:lnTo>
                      <a:pt x="5" y="51"/>
                    </a:lnTo>
                    <a:lnTo>
                      <a:pt x="0" y="39"/>
                    </a:lnTo>
                    <a:lnTo>
                      <a:pt x="5" y="36"/>
                    </a:lnTo>
                    <a:lnTo>
                      <a:pt x="55" y="12"/>
                    </a:lnTo>
                    <a:lnTo>
                      <a:pt x="78" y="0"/>
                    </a:lnTo>
                    <a:lnTo>
                      <a:pt x="535" y="953"/>
                    </a:lnTo>
                    <a:lnTo>
                      <a:pt x="1207" y="2623"/>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0" name="任意多边形: 形状 109">
                <a:extLst>
                  <a:ext uri="{FF2B5EF4-FFF2-40B4-BE49-F238E27FC236}">
                    <a16:creationId xmlns:a16="http://schemas.microsoft.com/office/drawing/2014/main" id="{7715C8ED-7CEF-435F-9226-368BB110191D}"/>
                  </a:ext>
                </a:extLst>
              </p:cNvPr>
              <p:cNvSpPr>
                <a:spLocks/>
              </p:cNvSpPr>
              <p:nvPr/>
            </p:nvSpPr>
            <p:spPr bwMode="auto">
              <a:xfrm>
                <a:off x="7066" y="5862"/>
                <a:ext cx="1207" cy="2623"/>
              </a:xfrm>
              <a:custGeom>
                <a:avLst/>
                <a:gdLst>
                  <a:gd name="T0" fmla="*/ 1207 w 1207"/>
                  <a:gd name="T1" fmla="*/ 2623 h 2623"/>
                  <a:gd name="T2" fmla="*/ 1127 w 1207"/>
                  <a:gd name="T3" fmla="*/ 2621 h 2623"/>
                  <a:gd name="T4" fmla="*/ 445 w 1207"/>
                  <a:gd name="T5" fmla="*/ 953 h 2623"/>
                  <a:gd name="T6" fmla="*/ 55 w 1207"/>
                  <a:gd name="T7" fmla="*/ 152 h 2623"/>
                  <a:gd name="T8" fmla="*/ 5 w 1207"/>
                  <a:gd name="T9" fmla="*/ 51 h 2623"/>
                  <a:gd name="T10" fmla="*/ 0 w 1207"/>
                  <a:gd name="T11" fmla="*/ 39 h 2623"/>
                  <a:gd name="T12" fmla="*/ 5 w 1207"/>
                  <a:gd name="T13" fmla="*/ 36 h 2623"/>
                  <a:gd name="T14" fmla="*/ 55 w 1207"/>
                  <a:gd name="T15" fmla="*/ 12 h 2623"/>
                  <a:gd name="T16" fmla="*/ 78 w 1207"/>
                  <a:gd name="T17" fmla="*/ 0 h 2623"/>
                  <a:gd name="T18" fmla="*/ 535 w 1207"/>
                  <a:gd name="T19" fmla="*/ 953 h 2623"/>
                  <a:gd name="T20" fmla="*/ 1207 w 1207"/>
                  <a:gd name="T21" fmla="*/ 2623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7" h="2623">
                    <a:moveTo>
                      <a:pt x="1207" y="2623"/>
                    </a:moveTo>
                    <a:lnTo>
                      <a:pt x="1127" y="2621"/>
                    </a:lnTo>
                    <a:lnTo>
                      <a:pt x="445" y="953"/>
                    </a:lnTo>
                    <a:lnTo>
                      <a:pt x="55" y="152"/>
                    </a:lnTo>
                    <a:lnTo>
                      <a:pt x="5" y="51"/>
                    </a:lnTo>
                    <a:lnTo>
                      <a:pt x="0" y="39"/>
                    </a:lnTo>
                    <a:lnTo>
                      <a:pt x="5" y="36"/>
                    </a:lnTo>
                    <a:lnTo>
                      <a:pt x="55" y="12"/>
                    </a:lnTo>
                    <a:lnTo>
                      <a:pt x="78" y="0"/>
                    </a:lnTo>
                    <a:lnTo>
                      <a:pt x="535" y="953"/>
                    </a:lnTo>
                    <a:lnTo>
                      <a:pt x="1207" y="26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1" name="矩形 110">
                <a:extLst>
                  <a:ext uri="{FF2B5EF4-FFF2-40B4-BE49-F238E27FC236}">
                    <a16:creationId xmlns:a16="http://schemas.microsoft.com/office/drawing/2014/main" id="{2873CE8F-E6BC-4480-B8A9-7D64C1ED66E7}"/>
                  </a:ext>
                </a:extLst>
              </p:cNvPr>
              <p:cNvSpPr>
                <a:spLocks noChangeArrowheads="1"/>
              </p:cNvSpPr>
              <p:nvPr/>
            </p:nvSpPr>
            <p:spPr bwMode="auto">
              <a:xfrm>
                <a:off x="7033" y="5638"/>
                <a:ext cx="88" cy="2847"/>
              </a:xfrm>
              <a:prstGeom prst="rect">
                <a:avLst/>
              </a:prstGeom>
              <a:solidFill>
                <a:srgbClr val="5354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2" name="矩形 111">
                <a:extLst>
                  <a:ext uri="{FF2B5EF4-FFF2-40B4-BE49-F238E27FC236}">
                    <a16:creationId xmlns:a16="http://schemas.microsoft.com/office/drawing/2014/main" id="{5E6D2859-2B6B-4DCD-B7B1-DB791C0AE667}"/>
                  </a:ext>
                </a:extLst>
              </p:cNvPr>
              <p:cNvSpPr>
                <a:spLocks noChangeArrowheads="1"/>
              </p:cNvSpPr>
              <p:nvPr/>
            </p:nvSpPr>
            <p:spPr bwMode="auto">
              <a:xfrm>
                <a:off x="7033" y="5638"/>
                <a:ext cx="88" cy="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3" name="任意多边形: 形状 112">
                <a:extLst>
                  <a:ext uri="{FF2B5EF4-FFF2-40B4-BE49-F238E27FC236}">
                    <a16:creationId xmlns:a16="http://schemas.microsoft.com/office/drawing/2014/main" id="{35AD15C9-4C4C-431C-8926-C7A19A94B397}"/>
                  </a:ext>
                </a:extLst>
              </p:cNvPr>
              <p:cNvSpPr>
                <a:spLocks noEditPoints="1"/>
              </p:cNvSpPr>
              <p:nvPr/>
            </p:nvSpPr>
            <p:spPr bwMode="auto">
              <a:xfrm>
                <a:off x="6954" y="5170"/>
                <a:ext cx="224" cy="264"/>
              </a:xfrm>
              <a:custGeom>
                <a:avLst/>
                <a:gdLst>
                  <a:gd name="T0" fmla="*/ 84 w 167"/>
                  <a:gd name="T1" fmla="*/ 0 h 197"/>
                  <a:gd name="T2" fmla="*/ 1 w 167"/>
                  <a:gd name="T3" fmla="*/ 82 h 197"/>
                  <a:gd name="T4" fmla="*/ 1 w 167"/>
                  <a:gd name="T5" fmla="*/ 112 h 197"/>
                  <a:gd name="T6" fmla="*/ 82 w 167"/>
                  <a:gd name="T7" fmla="*/ 196 h 197"/>
                  <a:gd name="T8" fmla="*/ 167 w 167"/>
                  <a:gd name="T9" fmla="*/ 115 h 197"/>
                  <a:gd name="T10" fmla="*/ 167 w 167"/>
                  <a:gd name="T11" fmla="*/ 112 h 197"/>
                  <a:gd name="T12" fmla="*/ 167 w 167"/>
                  <a:gd name="T13" fmla="*/ 82 h 197"/>
                  <a:gd name="T14" fmla="*/ 84 w 167"/>
                  <a:gd name="T15" fmla="*/ 0 h 197"/>
                  <a:gd name="T16" fmla="*/ 146 w 167"/>
                  <a:gd name="T17" fmla="*/ 112 h 197"/>
                  <a:gd name="T18" fmla="*/ 84 w 167"/>
                  <a:gd name="T19" fmla="*/ 174 h 197"/>
                  <a:gd name="T20" fmla="*/ 22 w 167"/>
                  <a:gd name="T21" fmla="*/ 112 h 197"/>
                  <a:gd name="T22" fmla="*/ 22 w 167"/>
                  <a:gd name="T23" fmla="*/ 82 h 197"/>
                  <a:gd name="T24" fmla="*/ 84 w 167"/>
                  <a:gd name="T25" fmla="*/ 20 h 197"/>
                  <a:gd name="T26" fmla="*/ 146 w 167"/>
                  <a:gd name="T27" fmla="*/ 82 h 197"/>
                  <a:gd name="T28" fmla="*/ 146 w 167"/>
                  <a:gd name="T29"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7" h="197">
                    <a:moveTo>
                      <a:pt x="84" y="0"/>
                    </a:moveTo>
                    <a:cubicBezTo>
                      <a:pt x="38" y="0"/>
                      <a:pt x="1" y="37"/>
                      <a:pt x="1" y="82"/>
                    </a:cubicBezTo>
                    <a:cubicBezTo>
                      <a:pt x="1" y="112"/>
                      <a:pt x="1" y="112"/>
                      <a:pt x="1" y="112"/>
                    </a:cubicBezTo>
                    <a:cubicBezTo>
                      <a:pt x="0" y="157"/>
                      <a:pt x="37" y="195"/>
                      <a:pt x="82" y="196"/>
                    </a:cubicBezTo>
                    <a:cubicBezTo>
                      <a:pt x="128" y="197"/>
                      <a:pt x="166" y="161"/>
                      <a:pt x="167" y="115"/>
                    </a:cubicBezTo>
                    <a:cubicBezTo>
                      <a:pt x="167" y="114"/>
                      <a:pt x="167" y="113"/>
                      <a:pt x="167" y="112"/>
                    </a:cubicBezTo>
                    <a:cubicBezTo>
                      <a:pt x="167" y="82"/>
                      <a:pt x="167" y="82"/>
                      <a:pt x="167" y="82"/>
                    </a:cubicBezTo>
                    <a:cubicBezTo>
                      <a:pt x="167" y="37"/>
                      <a:pt x="130" y="0"/>
                      <a:pt x="84" y="0"/>
                    </a:cubicBezTo>
                    <a:moveTo>
                      <a:pt x="146" y="112"/>
                    </a:moveTo>
                    <a:cubicBezTo>
                      <a:pt x="146" y="146"/>
                      <a:pt x="118" y="174"/>
                      <a:pt x="84" y="174"/>
                    </a:cubicBezTo>
                    <a:cubicBezTo>
                      <a:pt x="50" y="174"/>
                      <a:pt x="22" y="146"/>
                      <a:pt x="22" y="112"/>
                    </a:cubicBezTo>
                    <a:cubicBezTo>
                      <a:pt x="22" y="82"/>
                      <a:pt x="22" y="82"/>
                      <a:pt x="22" y="82"/>
                    </a:cubicBezTo>
                    <a:cubicBezTo>
                      <a:pt x="22" y="48"/>
                      <a:pt x="50" y="20"/>
                      <a:pt x="84" y="20"/>
                    </a:cubicBezTo>
                    <a:cubicBezTo>
                      <a:pt x="118" y="20"/>
                      <a:pt x="146" y="48"/>
                      <a:pt x="146" y="82"/>
                    </a:cubicBezTo>
                    <a:cubicBezTo>
                      <a:pt x="146" y="112"/>
                      <a:pt x="146" y="112"/>
                      <a:pt x="146" y="112"/>
                    </a:cubicBezTo>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4" name="任意多边形: 形状 113">
                <a:extLst>
                  <a:ext uri="{FF2B5EF4-FFF2-40B4-BE49-F238E27FC236}">
                    <a16:creationId xmlns:a16="http://schemas.microsoft.com/office/drawing/2014/main" id="{E79EB4BC-4BCF-4761-9C89-60299E9F46B2}"/>
                  </a:ext>
                </a:extLst>
              </p:cNvPr>
              <p:cNvSpPr>
                <a:spLocks/>
              </p:cNvSpPr>
              <p:nvPr/>
            </p:nvSpPr>
            <p:spPr bwMode="auto">
              <a:xfrm>
                <a:off x="7506" y="6803"/>
                <a:ext cx="95" cy="12"/>
              </a:xfrm>
              <a:custGeom>
                <a:avLst/>
                <a:gdLst>
                  <a:gd name="T0" fmla="*/ 90 w 95"/>
                  <a:gd name="T1" fmla="*/ 0 h 12"/>
                  <a:gd name="T2" fmla="*/ 0 w 95"/>
                  <a:gd name="T3" fmla="*/ 0 h 12"/>
                  <a:gd name="T4" fmla="*/ 5 w 95"/>
                  <a:gd name="T5" fmla="*/ 12 h 12"/>
                  <a:gd name="T6" fmla="*/ 95 w 95"/>
                  <a:gd name="T7" fmla="*/ 12 h 12"/>
                  <a:gd name="T8" fmla="*/ 90 w 95"/>
                  <a:gd name="T9" fmla="*/ 0 h 12"/>
                </a:gdLst>
                <a:ahLst/>
                <a:cxnLst>
                  <a:cxn ang="0">
                    <a:pos x="T0" y="T1"/>
                  </a:cxn>
                  <a:cxn ang="0">
                    <a:pos x="T2" y="T3"/>
                  </a:cxn>
                  <a:cxn ang="0">
                    <a:pos x="T4" y="T5"/>
                  </a:cxn>
                  <a:cxn ang="0">
                    <a:pos x="T6" y="T7"/>
                  </a:cxn>
                  <a:cxn ang="0">
                    <a:pos x="T8" y="T9"/>
                  </a:cxn>
                </a:cxnLst>
                <a:rect l="0" t="0" r="r" b="b"/>
                <a:pathLst>
                  <a:path w="95" h="12">
                    <a:moveTo>
                      <a:pt x="90" y="0"/>
                    </a:moveTo>
                    <a:lnTo>
                      <a:pt x="0" y="0"/>
                    </a:lnTo>
                    <a:lnTo>
                      <a:pt x="5" y="12"/>
                    </a:lnTo>
                    <a:lnTo>
                      <a:pt x="95" y="12"/>
                    </a:lnTo>
                    <a:lnTo>
                      <a:pt x="90" y="0"/>
                    </a:lnTo>
                    <a:close/>
                  </a:path>
                </a:pathLst>
              </a:custGeom>
              <a:solidFill>
                <a:srgbClr val="4B4B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5" name="任意多边形: 形状 114">
                <a:extLst>
                  <a:ext uri="{FF2B5EF4-FFF2-40B4-BE49-F238E27FC236}">
                    <a16:creationId xmlns:a16="http://schemas.microsoft.com/office/drawing/2014/main" id="{74D06C9A-63DC-4CBF-A6FD-6FC1D8BBF9D4}"/>
                  </a:ext>
                </a:extLst>
              </p:cNvPr>
              <p:cNvSpPr>
                <a:spLocks/>
              </p:cNvSpPr>
              <p:nvPr/>
            </p:nvSpPr>
            <p:spPr bwMode="auto">
              <a:xfrm>
                <a:off x="7506" y="6803"/>
                <a:ext cx="95" cy="12"/>
              </a:xfrm>
              <a:custGeom>
                <a:avLst/>
                <a:gdLst>
                  <a:gd name="T0" fmla="*/ 90 w 95"/>
                  <a:gd name="T1" fmla="*/ 0 h 12"/>
                  <a:gd name="T2" fmla="*/ 0 w 95"/>
                  <a:gd name="T3" fmla="*/ 0 h 12"/>
                  <a:gd name="T4" fmla="*/ 5 w 95"/>
                  <a:gd name="T5" fmla="*/ 12 h 12"/>
                  <a:gd name="T6" fmla="*/ 95 w 95"/>
                  <a:gd name="T7" fmla="*/ 12 h 12"/>
                  <a:gd name="T8" fmla="*/ 90 w 95"/>
                  <a:gd name="T9" fmla="*/ 0 h 12"/>
                </a:gdLst>
                <a:ahLst/>
                <a:cxnLst>
                  <a:cxn ang="0">
                    <a:pos x="T0" y="T1"/>
                  </a:cxn>
                  <a:cxn ang="0">
                    <a:pos x="T2" y="T3"/>
                  </a:cxn>
                  <a:cxn ang="0">
                    <a:pos x="T4" y="T5"/>
                  </a:cxn>
                  <a:cxn ang="0">
                    <a:pos x="T6" y="T7"/>
                  </a:cxn>
                  <a:cxn ang="0">
                    <a:pos x="T8" y="T9"/>
                  </a:cxn>
                </a:cxnLst>
                <a:rect l="0" t="0" r="r" b="b"/>
                <a:pathLst>
                  <a:path w="95" h="12">
                    <a:moveTo>
                      <a:pt x="90" y="0"/>
                    </a:moveTo>
                    <a:lnTo>
                      <a:pt x="0" y="0"/>
                    </a:lnTo>
                    <a:lnTo>
                      <a:pt x="5" y="12"/>
                    </a:lnTo>
                    <a:lnTo>
                      <a:pt x="95" y="12"/>
                    </a:lnTo>
                    <a:lnTo>
                      <a:pt x="9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6" name="任意多边形: 形状 115">
                <a:extLst>
                  <a:ext uri="{FF2B5EF4-FFF2-40B4-BE49-F238E27FC236}">
                    <a16:creationId xmlns:a16="http://schemas.microsoft.com/office/drawing/2014/main" id="{63FDF978-170A-4FBC-88A0-0FC5481A09D7}"/>
                  </a:ext>
                </a:extLst>
              </p:cNvPr>
              <p:cNvSpPr>
                <a:spLocks/>
              </p:cNvSpPr>
              <p:nvPr/>
            </p:nvSpPr>
            <p:spPr bwMode="auto">
              <a:xfrm>
                <a:off x="6534" y="6803"/>
                <a:ext cx="103" cy="12"/>
              </a:xfrm>
              <a:custGeom>
                <a:avLst/>
                <a:gdLst>
                  <a:gd name="T0" fmla="*/ 103 w 103"/>
                  <a:gd name="T1" fmla="*/ 0 h 12"/>
                  <a:gd name="T2" fmla="*/ 7 w 103"/>
                  <a:gd name="T3" fmla="*/ 0 h 12"/>
                  <a:gd name="T4" fmla="*/ 0 w 103"/>
                  <a:gd name="T5" fmla="*/ 12 h 12"/>
                  <a:gd name="T6" fmla="*/ 98 w 103"/>
                  <a:gd name="T7" fmla="*/ 12 h 12"/>
                  <a:gd name="T8" fmla="*/ 103 w 103"/>
                  <a:gd name="T9" fmla="*/ 0 h 12"/>
                </a:gdLst>
                <a:ahLst/>
                <a:cxnLst>
                  <a:cxn ang="0">
                    <a:pos x="T0" y="T1"/>
                  </a:cxn>
                  <a:cxn ang="0">
                    <a:pos x="T2" y="T3"/>
                  </a:cxn>
                  <a:cxn ang="0">
                    <a:pos x="T4" y="T5"/>
                  </a:cxn>
                  <a:cxn ang="0">
                    <a:pos x="T6" y="T7"/>
                  </a:cxn>
                  <a:cxn ang="0">
                    <a:pos x="T8" y="T9"/>
                  </a:cxn>
                </a:cxnLst>
                <a:rect l="0" t="0" r="r" b="b"/>
                <a:pathLst>
                  <a:path w="103" h="12">
                    <a:moveTo>
                      <a:pt x="103" y="0"/>
                    </a:moveTo>
                    <a:lnTo>
                      <a:pt x="7" y="0"/>
                    </a:lnTo>
                    <a:lnTo>
                      <a:pt x="0" y="12"/>
                    </a:lnTo>
                    <a:lnTo>
                      <a:pt x="98" y="12"/>
                    </a:lnTo>
                    <a:lnTo>
                      <a:pt x="103" y="0"/>
                    </a:lnTo>
                    <a:close/>
                  </a:path>
                </a:pathLst>
              </a:custGeom>
              <a:solidFill>
                <a:srgbClr val="4B4B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7" name="任意多边形: 形状 116">
                <a:extLst>
                  <a:ext uri="{FF2B5EF4-FFF2-40B4-BE49-F238E27FC236}">
                    <a16:creationId xmlns:a16="http://schemas.microsoft.com/office/drawing/2014/main" id="{B55A6C83-FA42-4CD7-BD38-8B2B0BDAF783}"/>
                  </a:ext>
                </a:extLst>
              </p:cNvPr>
              <p:cNvSpPr>
                <a:spLocks/>
              </p:cNvSpPr>
              <p:nvPr/>
            </p:nvSpPr>
            <p:spPr bwMode="auto">
              <a:xfrm>
                <a:off x="6534" y="6803"/>
                <a:ext cx="103" cy="12"/>
              </a:xfrm>
              <a:custGeom>
                <a:avLst/>
                <a:gdLst>
                  <a:gd name="T0" fmla="*/ 103 w 103"/>
                  <a:gd name="T1" fmla="*/ 0 h 12"/>
                  <a:gd name="T2" fmla="*/ 7 w 103"/>
                  <a:gd name="T3" fmla="*/ 0 h 12"/>
                  <a:gd name="T4" fmla="*/ 0 w 103"/>
                  <a:gd name="T5" fmla="*/ 12 h 12"/>
                  <a:gd name="T6" fmla="*/ 98 w 103"/>
                  <a:gd name="T7" fmla="*/ 12 h 12"/>
                  <a:gd name="T8" fmla="*/ 103 w 103"/>
                  <a:gd name="T9" fmla="*/ 0 h 12"/>
                </a:gdLst>
                <a:ahLst/>
                <a:cxnLst>
                  <a:cxn ang="0">
                    <a:pos x="T0" y="T1"/>
                  </a:cxn>
                  <a:cxn ang="0">
                    <a:pos x="T2" y="T3"/>
                  </a:cxn>
                  <a:cxn ang="0">
                    <a:pos x="T4" y="T5"/>
                  </a:cxn>
                  <a:cxn ang="0">
                    <a:pos x="T6" y="T7"/>
                  </a:cxn>
                  <a:cxn ang="0">
                    <a:pos x="T8" y="T9"/>
                  </a:cxn>
                </a:cxnLst>
                <a:rect l="0" t="0" r="r" b="b"/>
                <a:pathLst>
                  <a:path w="103" h="12">
                    <a:moveTo>
                      <a:pt x="103" y="0"/>
                    </a:moveTo>
                    <a:lnTo>
                      <a:pt x="7" y="0"/>
                    </a:lnTo>
                    <a:lnTo>
                      <a:pt x="0" y="12"/>
                    </a:lnTo>
                    <a:lnTo>
                      <a:pt x="98" y="12"/>
                    </a:lnTo>
                    <a:lnTo>
                      <a:pt x="1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8" name="矩形 117">
                <a:extLst>
                  <a:ext uri="{FF2B5EF4-FFF2-40B4-BE49-F238E27FC236}">
                    <a16:creationId xmlns:a16="http://schemas.microsoft.com/office/drawing/2014/main" id="{179975BD-D97C-4D67-A04B-D7AA37AE860B}"/>
                  </a:ext>
                </a:extLst>
              </p:cNvPr>
              <p:cNvSpPr>
                <a:spLocks noChangeArrowheads="1"/>
              </p:cNvSpPr>
              <p:nvPr/>
            </p:nvSpPr>
            <p:spPr bwMode="auto">
              <a:xfrm>
                <a:off x="7033" y="6803"/>
                <a:ext cx="88" cy="12"/>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9" name="矩形 118">
                <a:extLst>
                  <a:ext uri="{FF2B5EF4-FFF2-40B4-BE49-F238E27FC236}">
                    <a16:creationId xmlns:a16="http://schemas.microsoft.com/office/drawing/2014/main" id="{F8E7124F-7FB0-4A41-A450-77FC9BC748C5}"/>
                  </a:ext>
                </a:extLst>
              </p:cNvPr>
              <p:cNvSpPr>
                <a:spLocks noChangeArrowheads="1"/>
              </p:cNvSpPr>
              <p:nvPr/>
            </p:nvSpPr>
            <p:spPr bwMode="auto">
              <a:xfrm>
                <a:off x="7033" y="6803"/>
                <a:ext cx="88"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0" name="矩形 119">
                <a:extLst>
                  <a:ext uri="{FF2B5EF4-FFF2-40B4-BE49-F238E27FC236}">
                    <a16:creationId xmlns:a16="http://schemas.microsoft.com/office/drawing/2014/main" id="{AFE191DD-70C4-4B5B-8E6E-B1D22FE1898F}"/>
                  </a:ext>
                </a:extLst>
              </p:cNvPr>
              <p:cNvSpPr>
                <a:spLocks noChangeArrowheads="1"/>
              </p:cNvSpPr>
              <p:nvPr/>
            </p:nvSpPr>
            <p:spPr bwMode="auto">
              <a:xfrm>
                <a:off x="7150" y="5284"/>
                <a:ext cx="28" cy="8"/>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1" name="矩形 120">
                <a:extLst>
                  <a:ext uri="{FF2B5EF4-FFF2-40B4-BE49-F238E27FC236}">
                    <a16:creationId xmlns:a16="http://schemas.microsoft.com/office/drawing/2014/main" id="{5D576FD1-88E6-457F-9B43-A1CDB667F45C}"/>
                  </a:ext>
                </a:extLst>
              </p:cNvPr>
              <p:cNvSpPr>
                <a:spLocks noChangeArrowheads="1"/>
              </p:cNvSpPr>
              <p:nvPr/>
            </p:nvSpPr>
            <p:spPr bwMode="auto">
              <a:xfrm>
                <a:off x="7150" y="5284"/>
                <a:ext cx="28"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 name="矩形 121">
                <a:extLst>
                  <a:ext uri="{FF2B5EF4-FFF2-40B4-BE49-F238E27FC236}">
                    <a16:creationId xmlns:a16="http://schemas.microsoft.com/office/drawing/2014/main" id="{7045D872-0510-4E55-B6DC-CA036C56BFCC}"/>
                  </a:ext>
                </a:extLst>
              </p:cNvPr>
              <p:cNvSpPr>
                <a:spLocks noChangeArrowheads="1"/>
              </p:cNvSpPr>
              <p:nvPr/>
            </p:nvSpPr>
            <p:spPr bwMode="auto">
              <a:xfrm>
                <a:off x="6984" y="5284"/>
                <a:ext cx="1" cy="8"/>
              </a:xfrm>
              <a:prstGeom prst="rect">
                <a:avLst/>
              </a:prstGeom>
              <a:solidFill>
                <a:srgbClr val="D8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 name="矩形 122">
                <a:extLst>
                  <a:ext uri="{FF2B5EF4-FFF2-40B4-BE49-F238E27FC236}">
                    <a16:creationId xmlns:a16="http://schemas.microsoft.com/office/drawing/2014/main" id="{74460089-8DFA-46A7-8C43-5E2052A2CE60}"/>
                  </a:ext>
                </a:extLst>
              </p:cNvPr>
              <p:cNvSpPr>
                <a:spLocks noChangeArrowheads="1"/>
              </p:cNvSpPr>
              <p:nvPr/>
            </p:nvSpPr>
            <p:spPr bwMode="auto">
              <a:xfrm>
                <a:off x="6984" y="5284"/>
                <a:ext cx="1"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 name="矩形 123">
                <a:extLst>
                  <a:ext uri="{FF2B5EF4-FFF2-40B4-BE49-F238E27FC236}">
                    <a16:creationId xmlns:a16="http://schemas.microsoft.com/office/drawing/2014/main" id="{9A437CE2-96CC-4C39-A84F-0EC8A1FC2B9D}"/>
                  </a:ext>
                </a:extLst>
              </p:cNvPr>
              <p:cNvSpPr>
                <a:spLocks noChangeArrowheads="1"/>
              </p:cNvSpPr>
              <p:nvPr/>
            </p:nvSpPr>
            <p:spPr bwMode="auto">
              <a:xfrm>
                <a:off x="6956" y="5284"/>
                <a:ext cx="28" cy="8"/>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 name="矩形 124">
                <a:extLst>
                  <a:ext uri="{FF2B5EF4-FFF2-40B4-BE49-F238E27FC236}">
                    <a16:creationId xmlns:a16="http://schemas.microsoft.com/office/drawing/2014/main" id="{408D2267-E3BC-4D50-AB5A-816BB5D47FDD}"/>
                  </a:ext>
                </a:extLst>
              </p:cNvPr>
              <p:cNvSpPr>
                <a:spLocks noChangeArrowheads="1"/>
              </p:cNvSpPr>
              <p:nvPr/>
            </p:nvSpPr>
            <p:spPr bwMode="auto">
              <a:xfrm>
                <a:off x="6956" y="5284"/>
                <a:ext cx="28"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 name="矩形 125">
                <a:extLst>
                  <a:ext uri="{FF2B5EF4-FFF2-40B4-BE49-F238E27FC236}">
                    <a16:creationId xmlns:a16="http://schemas.microsoft.com/office/drawing/2014/main" id="{A82AD095-0565-4711-B0CA-0A7924627210}"/>
                  </a:ext>
                </a:extLst>
              </p:cNvPr>
              <p:cNvSpPr>
                <a:spLocks noChangeArrowheads="1"/>
              </p:cNvSpPr>
              <p:nvPr/>
            </p:nvSpPr>
            <p:spPr bwMode="auto">
              <a:xfrm>
                <a:off x="5392" y="5292"/>
                <a:ext cx="3350" cy="1511"/>
              </a:xfrm>
              <a:prstGeom prst="rect">
                <a:avLst/>
              </a:prstGeom>
              <a:solidFill>
                <a:srgbClr val="5354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 name="矩形 126">
                <a:extLst>
                  <a:ext uri="{FF2B5EF4-FFF2-40B4-BE49-F238E27FC236}">
                    <a16:creationId xmlns:a16="http://schemas.microsoft.com/office/drawing/2014/main" id="{81D0BA4C-93C7-4ABD-A04D-F20B2DD2356D}"/>
                  </a:ext>
                </a:extLst>
              </p:cNvPr>
              <p:cNvSpPr>
                <a:spLocks noChangeArrowheads="1"/>
              </p:cNvSpPr>
              <p:nvPr/>
            </p:nvSpPr>
            <p:spPr bwMode="auto">
              <a:xfrm>
                <a:off x="5392" y="5292"/>
                <a:ext cx="3350" cy="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 name="矩形 127">
                <a:extLst>
                  <a:ext uri="{FF2B5EF4-FFF2-40B4-BE49-F238E27FC236}">
                    <a16:creationId xmlns:a16="http://schemas.microsoft.com/office/drawing/2014/main" id="{96D4C9D2-3D4A-4E8F-8AC3-9989320DAF53}"/>
                  </a:ext>
                </a:extLst>
              </p:cNvPr>
              <p:cNvSpPr>
                <a:spLocks noChangeArrowheads="1"/>
              </p:cNvSpPr>
              <p:nvPr/>
            </p:nvSpPr>
            <p:spPr bwMode="auto">
              <a:xfrm>
                <a:off x="5451" y="5341"/>
                <a:ext cx="3224" cy="1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 name="矩形 128">
                <a:extLst>
                  <a:ext uri="{FF2B5EF4-FFF2-40B4-BE49-F238E27FC236}">
                    <a16:creationId xmlns:a16="http://schemas.microsoft.com/office/drawing/2014/main" id="{B8BBCEAC-B9A0-4C07-8BEB-B7DBA56CE3F5}"/>
                  </a:ext>
                </a:extLst>
              </p:cNvPr>
              <p:cNvSpPr>
                <a:spLocks noChangeArrowheads="1"/>
              </p:cNvSpPr>
              <p:nvPr/>
            </p:nvSpPr>
            <p:spPr bwMode="auto">
              <a:xfrm>
                <a:off x="5451" y="5341"/>
                <a:ext cx="3224" cy="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 name="矩形 129">
                <a:extLst>
                  <a:ext uri="{FF2B5EF4-FFF2-40B4-BE49-F238E27FC236}">
                    <a16:creationId xmlns:a16="http://schemas.microsoft.com/office/drawing/2014/main" id="{7CAEB352-6AC1-4CC4-B9BF-7C7FD6CC0EAE}"/>
                  </a:ext>
                </a:extLst>
              </p:cNvPr>
              <p:cNvSpPr>
                <a:spLocks noChangeArrowheads="1"/>
              </p:cNvSpPr>
              <p:nvPr/>
            </p:nvSpPr>
            <p:spPr bwMode="auto">
              <a:xfrm>
                <a:off x="5769" y="5489"/>
                <a:ext cx="153" cy="70"/>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 name="矩形 130">
                <a:extLst>
                  <a:ext uri="{FF2B5EF4-FFF2-40B4-BE49-F238E27FC236}">
                    <a16:creationId xmlns:a16="http://schemas.microsoft.com/office/drawing/2014/main" id="{B436A241-B957-42DF-82A2-9ACD5987ED8D}"/>
                  </a:ext>
                </a:extLst>
              </p:cNvPr>
              <p:cNvSpPr>
                <a:spLocks noChangeArrowheads="1"/>
              </p:cNvSpPr>
              <p:nvPr/>
            </p:nvSpPr>
            <p:spPr bwMode="auto">
              <a:xfrm>
                <a:off x="5769" y="5489"/>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 name="矩形 131">
                <a:extLst>
                  <a:ext uri="{FF2B5EF4-FFF2-40B4-BE49-F238E27FC236}">
                    <a16:creationId xmlns:a16="http://schemas.microsoft.com/office/drawing/2014/main" id="{AC360547-205D-448A-B185-C2BA5D823FE4}"/>
                  </a:ext>
                </a:extLst>
              </p:cNvPr>
              <p:cNvSpPr>
                <a:spLocks noChangeArrowheads="1"/>
              </p:cNvSpPr>
              <p:nvPr/>
            </p:nvSpPr>
            <p:spPr bwMode="auto">
              <a:xfrm>
                <a:off x="5769" y="5623"/>
                <a:ext cx="153" cy="70"/>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 name="矩形 132">
                <a:extLst>
                  <a:ext uri="{FF2B5EF4-FFF2-40B4-BE49-F238E27FC236}">
                    <a16:creationId xmlns:a16="http://schemas.microsoft.com/office/drawing/2014/main" id="{139FC352-0D55-4F27-A6B7-6BD220F8C884}"/>
                  </a:ext>
                </a:extLst>
              </p:cNvPr>
              <p:cNvSpPr>
                <a:spLocks noChangeArrowheads="1"/>
              </p:cNvSpPr>
              <p:nvPr/>
            </p:nvSpPr>
            <p:spPr bwMode="auto">
              <a:xfrm>
                <a:off x="5769" y="5623"/>
                <a:ext cx="153" cy="70"/>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 name="矩形 133">
                <a:extLst>
                  <a:ext uri="{FF2B5EF4-FFF2-40B4-BE49-F238E27FC236}">
                    <a16:creationId xmlns:a16="http://schemas.microsoft.com/office/drawing/2014/main" id="{2573668A-F8F9-47C4-84EA-DFFFFD1A96A4}"/>
                  </a:ext>
                </a:extLst>
              </p:cNvPr>
              <p:cNvSpPr>
                <a:spLocks noChangeArrowheads="1"/>
              </p:cNvSpPr>
              <p:nvPr/>
            </p:nvSpPr>
            <p:spPr bwMode="auto">
              <a:xfrm>
                <a:off x="5769" y="5758"/>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 name="矩形 134">
                <a:extLst>
                  <a:ext uri="{FF2B5EF4-FFF2-40B4-BE49-F238E27FC236}">
                    <a16:creationId xmlns:a16="http://schemas.microsoft.com/office/drawing/2014/main" id="{7D8F1BD3-EAF3-4617-928C-363B89DE93CB}"/>
                  </a:ext>
                </a:extLst>
              </p:cNvPr>
              <p:cNvSpPr>
                <a:spLocks noChangeArrowheads="1"/>
              </p:cNvSpPr>
              <p:nvPr/>
            </p:nvSpPr>
            <p:spPr bwMode="auto">
              <a:xfrm>
                <a:off x="5769" y="5758"/>
                <a:ext cx="153" cy="69"/>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 name="矩形 135">
                <a:extLst>
                  <a:ext uri="{FF2B5EF4-FFF2-40B4-BE49-F238E27FC236}">
                    <a16:creationId xmlns:a16="http://schemas.microsoft.com/office/drawing/2014/main" id="{587AC346-7C0D-467F-92FE-A38892652801}"/>
                  </a:ext>
                </a:extLst>
              </p:cNvPr>
              <p:cNvSpPr>
                <a:spLocks noChangeArrowheads="1"/>
              </p:cNvSpPr>
              <p:nvPr/>
            </p:nvSpPr>
            <p:spPr bwMode="auto">
              <a:xfrm>
                <a:off x="5769" y="5892"/>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 name="矩形 136">
                <a:extLst>
                  <a:ext uri="{FF2B5EF4-FFF2-40B4-BE49-F238E27FC236}">
                    <a16:creationId xmlns:a16="http://schemas.microsoft.com/office/drawing/2014/main" id="{40DAA727-FE37-414D-8782-54FAD0160D13}"/>
                  </a:ext>
                </a:extLst>
              </p:cNvPr>
              <p:cNvSpPr>
                <a:spLocks noChangeArrowheads="1"/>
              </p:cNvSpPr>
              <p:nvPr/>
            </p:nvSpPr>
            <p:spPr bwMode="auto">
              <a:xfrm>
                <a:off x="5769" y="5892"/>
                <a:ext cx="153" cy="69"/>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 name="矩形 137">
                <a:extLst>
                  <a:ext uri="{FF2B5EF4-FFF2-40B4-BE49-F238E27FC236}">
                    <a16:creationId xmlns:a16="http://schemas.microsoft.com/office/drawing/2014/main" id="{4C711B6C-B095-4CBF-9473-7B3BEF43B78A}"/>
                  </a:ext>
                </a:extLst>
              </p:cNvPr>
              <p:cNvSpPr>
                <a:spLocks noChangeArrowheads="1"/>
              </p:cNvSpPr>
              <p:nvPr/>
            </p:nvSpPr>
            <p:spPr bwMode="auto">
              <a:xfrm>
                <a:off x="5769" y="6026"/>
                <a:ext cx="153" cy="69"/>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 name="矩形 138">
                <a:extLst>
                  <a:ext uri="{FF2B5EF4-FFF2-40B4-BE49-F238E27FC236}">
                    <a16:creationId xmlns:a16="http://schemas.microsoft.com/office/drawing/2014/main" id="{251734B0-F45A-4F25-BD7E-CC64EF416B24}"/>
                  </a:ext>
                </a:extLst>
              </p:cNvPr>
              <p:cNvSpPr>
                <a:spLocks noChangeArrowheads="1"/>
              </p:cNvSpPr>
              <p:nvPr/>
            </p:nvSpPr>
            <p:spPr bwMode="auto">
              <a:xfrm>
                <a:off x="5769" y="6026"/>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 name="矩形 139">
                <a:extLst>
                  <a:ext uri="{FF2B5EF4-FFF2-40B4-BE49-F238E27FC236}">
                    <a16:creationId xmlns:a16="http://schemas.microsoft.com/office/drawing/2014/main" id="{D1EB01EA-7434-4D15-90A3-3CD51B68CB1E}"/>
                  </a:ext>
                </a:extLst>
              </p:cNvPr>
              <p:cNvSpPr>
                <a:spLocks noChangeArrowheads="1"/>
              </p:cNvSpPr>
              <p:nvPr/>
            </p:nvSpPr>
            <p:spPr bwMode="auto">
              <a:xfrm>
                <a:off x="5769" y="6160"/>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 name="矩形 140">
                <a:extLst>
                  <a:ext uri="{FF2B5EF4-FFF2-40B4-BE49-F238E27FC236}">
                    <a16:creationId xmlns:a16="http://schemas.microsoft.com/office/drawing/2014/main" id="{DC49AF8A-AB62-4EEE-9291-F553355D74A6}"/>
                  </a:ext>
                </a:extLst>
              </p:cNvPr>
              <p:cNvSpPr>
                <a:spLocks noChangeArrowheads="1"/>
              </p:cNvSpPr>
              <p:nvPr/>
            </p:nvSpPr>
            <p:spPr bwMode="auto">
              <a:xfrm>
                <a:off x="5769" y="6160"/>
                <a:ext cx="153" cy="69"/>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 name="矩形 141">
                <a:extLst>
                  <a:ext uri="{FF2B5EF4-FFF2-40B4-BE49-F238E27FC236}">
                    <a16:creationId xmlns:a16="http://schemas.microsoft.com/office/drawing/2014/main" id="{C16A8A69-DA76-417C-A462-75A6D56824A4}"/>
                  </a:ext>
                </a:extLst>
              </p:cNvPr>
              <p:cNvSpPr>
                <a:spLocks noChangeArrowheads="1"/>
              </p:cNvSpPr>
              <p:nvPr/>
            </p:nvSpPr>
            <p:spPr bwMode="auto">
              <a:xfrm>
                <a:off x="5769" y="6294"/>
                <a:ext cx="153" cy="70"/>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 name="矩形 142">
                <a:extLst>
                  <a:ext uri="{FF2B5EF4-FFF2-40B4-BE49-F238E27FC236}">
                    <a16:creationId xmlns:a16="http://schemas.microsoft.com/office/drawing/2014/main" id="{B72D7272-002B-41D3-925D-6F24C3C63338}"/>
                  </a:ext>
                </a:extLst>
              </p:cNvPr>
              <p:cNvSpPr>
                <a:spLocks noChangeArrowheads="1"/>
              </p:cNvSpPr>
              <p:nvPr/>
            </p:nvSpPr>
            <p:spPr bwMode="auto">
              <a:xfrm>
                <a:off x="5769" y="6294"/>
                <a:ext cx="153" cy="70"/>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 name="矩形 143">
                <a:extLst>
                  <a:ext uri="{FF2B5EF4-FFF2-40B4-BE49-F238E27FC236}">
                    <a16:creationId xmlns:a16="http://schemas.microsoft.com/office/drawing/2014/main" id="{E2C07063-E457-43E9-A123-91ED4656B433}"/>
                  </a:ext>
                </a:extLst>
              </p:cNvPr>
              <p:cNvSpPr>
                <a:spLocks noChangeArrowheads="1"/>
              </p:cNvSpPr>
              <p:nvPr/>
            </p:nvSpPr>
            <p:spPr bwMode="auto">
              <a:xfrm>
                <a:off x="5769" y="6428"/>
                <a:ext cx="153" cy="70"/>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5" name="矩形 144">
                <a:extLst>
                  <a:ext uri="{FF2B5EF4-FFF2-40B4-BE49-F238E27FC236}">
                    <a16:creationId xmlns:a16="http://schemas.microsoft.com/office/drawing/2014/main" id="{3E7CF366-9075-4C4E-A6C7-C8A656B0C2DD}"/>
                  </a:ext>
                </a:extLst>
              </p:cNvPr>
              <p:cNvSpPr>
                <a:spLocks noChangeArrowheads="1"/>
              </p:cNvSpPr>
              <p:nvPr/>
            </p:nvSpPr>
            <p:spPr bwMode="auto">
              <a:xfrm>
                <a:off x="5769" y="6428"/>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6" name="矩形 145">
                <a:extLst>
                  <a:ext uri="{FF2B5EF4-FFF2-40B4-BE49-F238E27FC236}">
                    <a16:creationId xmlns:a16="http://schemas.microsoft.com/office/drawing/2014/main" id="{3FF24939-137B-4DEE-AA42-3284BFC0C915}"/>
                  </a:ext>
                </a:extLst>
              </p:cNvPr>
              <p:cNvSpPr>
                <a:spLocks noChangeArrowheads="1"/>
              </p:cNvSpPr>
              <p:nvPr/>
            </p:nvSpPr>
            <p:spPr bwMode="auto">
              <a:xfrm>
                <a:off x="6056"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7" name="矩形 146">
                <a:extLst>
                  <a:ext uri="{FF2B5EF4-FFF2-40B4-BE49-F238E27FC236}">
                    <a16:creationId xmlns:a16="http://schemas.microsoft.com/office/drawing/2014/main" id="{CCF03BD6-31FB-44EC-9B64-753E48979C9D}"/>
                  </a:ext>
                </a:extLst>
              </p:cNvPr>
              <p:cNvSpPr>
                <a:spLocks noChangeArrowheads="1"/>
              </p:cNvSpPr>
              <p:nvPr/>
            </p:nvSpPr>
            <p:spPr bwMode="auto">
              <a:xfrm>
                <a:off x="6056"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8" name="矩形 147">
                <a:extLst>
                  <a:ext uri="{FF2B5EF4-FFF2-40B4-BE49-F238E27FC236}">
                    <a16:creationId xmlns:a16="http://schemas.microsoft.com/office/drawing/2014/main" id="{6E0C6AA8-6237-42D6-BD79-F84789280A08}"/>
                  </a:ext>
                </a:extLst>
              </p:cNvPr>
              <p:cNvSpPr>
                <a:spLocks noChangeArrowheads="1"/>
              </p:cNvSpPr>
              <p:nvPr/>
            </p:nvSpPr>
            <p:spPr bwMode="auto">
              <a:xfrm>
                <a:off x="6325"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9" name="矩形 148">
                <a:extLst>
                  <a:ext uri="{FF2B5EF4-FFF2-40B4-BE49-F238E27FC236}">
                    <a16:creationId xmlns:a16="http://schemas.microsoft.com/office/drawing/2014/main" id="{8BEB8ECB-10D1-4F44-BED2-992CC4E850A3}"/>
                  </a:ext>
                </a:extLst>
              </p:cNvPr>
              <p:cNvSpPr>
                <a:spLocks noChangeArrowheads="1"/>
              </p:cNvSpPr>
              <p:nvPr/>
            </p:nvSpPr>
            <p:spPr bwMode="auto">
              <a:xfrm>
                <a:off x="6325"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0" name="矩形 149">
                <a:extLst>
                  <a:ext uri="{FF2B5EF4-FFF2-40B4-BE49-F238E27FC236}">
                    <a16:creationId xmlns:a16="http://schemas.microsoft.com/office/drawing/2014/main" id="{61CA2B7A-870C-424C-8641-F27AAF927D71}"/>
                  </a:ext>
                </a:extLst>
              </p:cNvPr>
              <p:cNvSpPr>
                <a:spLocks noChangeArrowheads="1"/>
              </p:cNvSpPr>
              <p:nvPr/>
            </p:nvSpPr>
            <p:spPr bwMode="auto">
              <a:xfrm>
                <a:off x="6593"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1" name="矩形 150">
                <a:extLst>
                  <a:ext uri="{FF2B5EF4-FFF2-40B4-BE49-F238E27FC236}">
                    <a16:creationId xmlns:a16="http://schemas.microsoft.com/office/drawing/2014/main" id="{A055CC55-0BDC-411A-A771-0172992A863F}"/>
                  </a:ext>
                </a:extLst>
              </p:cNvPr>
              <p:cNvSpPr>
                <a:spLocks noChangeArrowheads="1"/>
              </p:cNvSpPr>
              <p:nvPr/>
            </p:nvSpPr>
            <p:spPr bwMode="auto">
              <a:xfrm>
                <a:off x="6593"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2" name="矩形 151">
                <a:extLst>
                  <a:ext uri="{FF2B5EF4-FFF2-40B4-BE49-F238E27FC236}">
                    <a16:creationId xmlns:a16="http://schemas.microsoft.com/office/drawing/2014/main" id="{F57CEBFA-7682-4F11-BD9E-FED289404F03}"/>
                  </a:ext>
                </a:extLst>
              </p:cNvPr>
              <p:cNvSpPr>
                <a:spLocks noChangeArrowheads="1"/>
              </p:cNvSpPr>
              <p:nvPr/>
            </p:nvSpPr>
            <p:spPr bwMode="auto">
              <a:xfrm>
                <a:off x="6862"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3" name="矩形 152">
                <a:extLst>
                  <a:ext uri="{FF2B5EF4-FFF2-40B4-BE49-F238E27FC236}">
                    <a16:creationId xmlns:a16="http://schemas.microsoft.com/office/drawing/2014/main" id="{505FEFD8-7CF1-4809-A1B5-DF0EFBE8EC25}"/>
                  </a:ext>
                </a:extLst>
              </p:cNvPr>
              <p:cNvSpPr>
                <a:spLocks noChangeArrowheads="1"/>
              </p:cNvSpPr>
              <p:nvPr/>
            </p:nvSpPr>
            <p:spPr bwMode="auto">
              <a:xfrm>
                <a:off x="6862"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4" name="矩形 153">
                <a:extLst>
                  <a:ext uri="{FF2B5EF4-FFF2-40B4-BE49-F238E27FC236}">
                    <a16:creationId xmlns:a16="http://schemas.microsoft.com/office/drawing/2014/main" id="{BC8DC81E-6788-42AE-884E-9B83100520CD}"/>
                  </a:ext>
                </a:extLst>
              </p:cNvPr>
              <p:cNvSpPr>
                <a:spLocks noChangeArrowheads="1"/>
              </p:cNvSpPr>
              <p:nvPr/>
            </p:nvSpPr>
            <p:spPr bwMode="auto">
              <a:xfrm>
                <a:off x="7130"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5" name="矩形 154">
                <a:extLst>
                  <a:ext uri="{FF2B5EF4-FFF2-40B4-BE49-F238E27FC236}">
                    <a16:creationId xmlns:a16="http://schemas.microsoft.com/office/drawing/2014/main" id="{C6759129-6F66-4856-950D-3734B40E9618}"/>
                  </a:ext>
                </a:extLst>
              </p:cNvPr>
              <p:cNvSpPr>
                <a:spLocks noChangeArrowheads="1"/>
              </p:cNvSpPr>
              <p:nvPr/>
            </p:nvSpPr>
            <p:spPr bwMode="auto">
              <a:xfrm>
                <a:off x="7130"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6" name="矩形 155">
                <a:extLst>
                  <a:ext uri="{FF2B5EF4-FFF2-40B4-BE49-F238E27FC236}">
                    <a16:creationId xmlns:a16="http://schemas.microsoft.com/office/drawing/2014/main" id="{94960D33-FF22-417C-8497-41113E7FA220}"/>
                  </a:ext>
                </a:extLst>
              </p:cNvPr>
              <p:cNvSpPr>
                <a:spLocks noChangeArrowheads="1"/>
              </p:cNvSpPr>
              <p:nvPr/>
            </p:nvSpPr>
            <p:spPr bwMode="auto">
              <a:xfrm>
                <a:off x="7399"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7" name="矩形 156">
                <a:extLst>
                  <a:ext uri="{FF2B5EF4-FFF2-40B4-BE49-F238E27FC236}">
                    <a16:creationId xmlns:a16="http://schemas.microsoft.com/office/drawing/2014/main" id="{37FE5E84-A6EC-49E7-BE32-4D784153A460}"/>
                  </a:ext>
                </a:extLst>
              </p:cNvPr>
              <p:cNvSpPr>
                <a:spLocks noChangeArrowheads="1"/>
              </p:cNvSpPr>
              <p:nvPr/>
            </p:nvSpPr>
            <p:spPr bwMode="auto">
              <a:xfrm>
                <a:off x="7399"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8" name="矩形 157">
                <a:extLst>
                  <a:ext uri="{FF2B5EF4-FFF2-40B4-BE49-F238E27FC236}">
                    <a16:creationId xmlns:a16="http://schemas.microsoft.com/office/drawing/2014/main" id="{D79DC45B-9D12-4F62-B547-359EA2B022F8}"/>
                  </a:ext>
                </a:extLst>
              </p:cNvPr>
              <p:cNvSpPr>
                <a:spLocks noChangeArrowheads="1"/>
              </p:cNvSpPr>
              <p:nvPr/>
            </p:nvSpPr>
            <p:spPr bwMode="auto">
              <a:xfrm>
                <a:off x="7667"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9" name="矩形 158">
                <a:extLst>
                  <a:ext uri="{FF2B5EF4-FFF2-40B4-BE49-F238E27FC236}">
                    <a16:creationId xmlns:a16="http://schemas.microsoft.com/office/drawing/2014/main" id="{8B9F1534-BE20-4791-8F88-847AB6322E60}"/>
                  </a:ext>
                </a:extLst>
              </p:cNvPr>
              <p:cNvSpPr>
                <a:spLocks noChangeArrowheads="1"/>
              </p:cNvSpPr>
              <p:nvPr/>
            </p:nvSpPr>
            <p:spPr bwMode="auto">
              <a:xfrm>
                <a:off x="7667"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0" name="矩形 159">
                <a:extLst>
                  <a:ext uri="{FF2B5EF4-FFF2-40B4-BE49-F238E27FC236}">
                    <a16:creationId xmlns:a16="http://schemas.microsoft.com/office/drawing/2014/main" id="{DA09CAF9-E8D8-470C-A280-8C4AA62E3D5E}"/>
                  </a:ext>
                </a:extLst>
              </p:cNvPr>
              <p:cNvSpPr>
                <a:spLocks noChangeArrowheads="1"/>
              </p:cNvSpPr>
              <p:nvPr/>
            </p:nvSpPr>
            <p:spPr bwMode="auto">
              <a:xfrm>
                <a:off x="7936"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1" name="矩形 160">
                <a:extLst>
                  <a:ext uri="{FF2B5EF4-FFF2-40B4-BE49-F238E27FC236}">
                    <a16:creationId xmlns:a16="http://schemas.microsoft.com/office/drawing/2014/main" id="{D627602B-146A-4C29-9654-453744B59596}"/>
                  </a:ext>
                </a:extLst>
              </p:cNvPr>
              <p:cNvSpPr>
                <a:spLocks noChangeArrowheads="1"/>
              </p:cNvSpPr>
              <p:nvPr/>
            </p:nvSpPr>
            <p:spPr bwMode="auto">
              <a:xfrm>
                <a:off x="7936"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2" name="矩形 161">
                <a:extLst>
                  <a:ext uri="{FF2B5EF4-FFF2-40B4-BE49-F238E27FC236}">
                    <a16:creationId xmlns:a16="http://schemas.microsoft.com/office/drawing/2014/main" id="{B6FB8D2D-0F17-4BCD-9D37-44AF130910AE}"/>
                  </a:ext>
                </a:extLst>
              </p:cNvPr>
              <p:cNvSpPr>
                <a:spLocks noChangeArrowheads="1"/>
              </p:cNvSpPr>
              <p:nvPr/>
            </p:nvSpPr>
            <p:spPr bwMode="auto">
              <a:xfrm>
                <a:off x="8204"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3" name="矩形 162">
                <a:extLst>
                  <a:ext uri="{FF2B5EF4-FFF2-40B4-BE49-F238E27FC236}">
                    <a16:creationId xmlns:a16="http://schemas.microsoft.com/office/drawing/2014/main" id="{9F6E5CD4-4EAC-40C1-AAB3-915F94FC1B31}"/>
                  </a:ext>
                </a:extLst>
              </p:cNvPr>
              <p:cNvSpPr>
                <a:spLocks noChangeArrowheads="1"/>
              </p:cNvSpPr>
              <p:nvPr/>
            </p:nvSpPr>
            <p:spPr bwMode="auto">
              <a:xfrm>
                <a:off x="8204"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4" name="矩形 163">
                <a:extLst>
                  <a:ext uri="{FF2B5EF4-FFF2-40B4-BE49-F238E27FC236}">
                    <a16:creationId xmlns:a16="http://schemas.microsoft.com/office/drawing/2014/main" id="{DD3E1254-7EF2-4BD4-B361-4EB89C3BB661}"/>
                  </a:ext>
                </a:extLst>
              </p:cNvPr>
              <p:cNvSpPr>
                <a:spLocks noChangeArrowheads="1"/>
              </p:cNvSpPr>
              <p:nvPr/>
            </p:nvSpPr>
            <p:spPr bwMode="auto">
              <a:xfrm>
                <a:off x="6056" y="5994"/>
                <a:ext cx="153" cy="434"/>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5" name="矩形 164">
                <a:extLst>
                  <a:ext uri="{FF2B5EF4-FFF2-40B4-BE49-F238E27FC236}">
                    <a16:creationId xmlns:a16="http://schemas.microsoft.com/office/drawing/2014/main" id="{F8B1962C-77A9-4210-9CAA-46FF80813665}"/>
                  </a:ext>
                </a:extLst>
              </p:cNvPr>
              <p:cNvSpPr>
                <a:spLocks noChangeArrowheads="1"/>
              </p:cNvSpPr>
              <p:nvPr/>
            </p:nvSpPr>
            <p:spPr bwMode="auto">
              <a:xfrm>
                <a:off x="6325" y="5792"/>
                <a:ext cx="153" cy="636"/>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6" name="矩形 165">
                <a:extLst>
                  <a:ext uri="{FF2B5EF4-FFF2-40B4-BE49-F238E27FC236}">
                    <a16:creationId xmlns:a16="http://schemas.microsoft.com/office/drawing/2014/main" id="{42E376D9-CF09-4DFE-8D98-02BE64F3BAA3}"/>
                  </a:ext>
                </a:extLst>
              </p:cNvPr>
              <p:cNvSpPr>
                <a:spLocks noChangeArrowheads="1"/>
              </p:cNvSpPr>
              <p:nvPr/>
            </p:nvSpPr>
            <p:spPr bwMode="auto">
              <a:xfrm>
                <a:off x="6593" y="5623"/>
                <a:ext cx="153" cy="80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7" name="矩形 166">
                <a:extLst>
                  <a:ext uri="{FF2B5EF4-FFF2-40B4-BE49-F238E27FC236}">
                    <a16:creationId xmlns:a16="http://schemas.microsoft.com/office/drawing/2014/main" id="{BEA201F8-5DDA-42EE-B141-3417D2CDE0B8}"/>
                  </a:ext>
                </a:extLst>
              </p:cNvPr>
              <p:cNvSpPr>
                <a:spLocks noChangeArrowheads="1"/>
              </p:cNvSpPr>
              <p:nvPr/>
            </p:nvSpPr>
            <p:spPr bwMode="auto">
              <a:xfrm>
                <a:off x="6862" y="5711"/>
                <a:ext cx="153" cy="7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8" name="矩形 167">
                <a:extLst>
                  <a:ext uri="{FF2B5EF4-FFF2-40B4-BE49-F238E27FC236}">
                    <a16:creationId xmlns:a16="http://schemas.microsoft.com/office/drawing/2014/main" id="{373E0284-CC11-47FD-96BE-35E521244277}"/>
                  </a:ext>
                </a:extLst>
              </p:cNvPr>
              <p:cNvSpPr>
                <a:spLocks noChangeArrowheads="1"/>
              </p:cNvSpPr>
              <p:nvPr/>
            </p:nvSpPr>
            <p:spPr bwMode="auto">
              <a:xfrm>
                <a:off x="7130" y="5559"/>
                <a:ext cx="153" cy="86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9" name="任意多边形: 形状 168">
                <a:extLst>
                  <a:ext uri="{FF2B5EF4-FFF2-40B4-BE49-F238E27FC236}">
                    <a16:creationId xmlns:a16="http://schemas.microsoft.com/office/drawing/2014/main" id="{B667399A-D581-4A63-87B1-73E78BC220BB}"/>
                  </a:ext>
                </a:extLst>
              </p:cNvPr>
              <p:cNvSpPr>
                <a:spLocks noEditPoints="1"/>
              </p:cNvSpPr>
              <p:nvPr/>
            </p:nvSpPr>
            <p:spPr bwMode="auto">
              <a:xfrm>
                <a:off x="7399" y="5892"/>
                <a:ext cx="153" cy="536"/>
              </a:xfrm>
              <a:custGeom>
                <a:avLst/>
                <a:gdLst>
                  <a:gd name="T0" fmla="*/ 153 w 153"/>
                  <a:gd name="T1" fmla="*/ 77 h 536"/>
                  <a:gd name="T2" fmla="*/ 0 w 153"/>
                  <a:gd name="T3" fmla="*/ 84 h 536"/>
                  <a:gd name="T4" fmla="*/ 0 w 153"/>
                  <a:gd name="T5" fmla="*/ 536 h 536"/>
                  <a:gd name="T6" fmla="*/ 153 w 153"/>
                  <a:gd name="T7" fmla="*/ 536 h 536"/>
                  <a:gd name="T8" fmla="*/ 153 w 153"/>
                  <a:gd name="T9" fmla="*/ 77 h 536"/>
                  <a:gd name="T10" fmla="*/ 153 w 153"/>
                  <a:gd name="T11" fmla="*/ 0 h 536"/>
                  <a:gd name="T12" fmla="*/ 0 w 153"/>
                  <a:gd name="T13" fmla="*/ 0 h 536"/>
                  <a:gd name="T14" fmla="*/ 0 w 153"/>
                  <a:gd name="T15" fmla="*/ 47 h 536"/>
                  <a:gd name="T16" fmla="*/ 153 w 153"/>
                  <a:gd name="T17" fmla="*/ 37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77"/>
                    </a:moveTo>
                    <a:lnTo>
                      <a:pt x="0" y="84"/>
                    </a:lnTo>
                    <a:lnTo>
                      <a:pt x="0" y="536"/>
                    </a:lnTo>
                    <a:lnTo>
                      <a:pt x="153" y="536"/>
                    </a:lnTo>
                    <a:lnTo>
                      <a:pt x="153" y="77"/>
                    </a:lnTo>
                    <a:close/>
                    <a:moveTo>
                      <a:pt x="153" y="0"/>
                    </a:moveTo>
                    <a:lnTo>
                      <a:pt x="0" y="0"/>
                    </a:lnTo>
                    <a:lnTo>
                      <a:pt x="0" y="47"/>
                    </a:lnTo>
                    <a:lnTo>
                      <a:pt x="153" y="37"/>
                    </a:lnTo>
                    <a:lnTo>
                      <a:pt x="153"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0" name="任意多边形: 形状 169">
                <a:extLst>
                  <a:ext uri="{FF2B5EF4-FFF2-40B4-BE49-F238E27FC236}">
                    <a16:creationId xmlns:a16="http://schemas.microsoft.com/office/drawing/2014/main" id="{C286BFB9-35CD-4701-B8A2-A576F49C5A61}"/>
                  </a:ext>
                </a:extLst>
              </p:cNvPr>
              <p:cNvSpPr>
                <a:spLocks noEditPoints="1"/>
              </p:cNvSpPr>
              <p:nvPr/>
            </p:nvSpPr>
            <p:spPr bwMode="auto">
              <a:xfrm>
                <a:off x="7399" y="5892"/>
                <a:ext cx="153" cy="536"/>
              </a:xfrm>
              <a:custGeom>
                <a:avLst/>
                <a:gdLst>
                  <a:gd name="T0" fmla="*/ 153 w 153"/>
                  <a:gd name="T1" fmla="*/ 77 h 536"/>
                  <a:gd name="T2" fmla="*/ 0 w 153"/>
                  <a:gd name="T3" fmla="*/ 84 h 536"/>
                  <a:gd name="T4" fmla="*/ 0 w 153"/>
                  <a:gd name="T5" fmla="*/ 536 h 536"/>
                  <a:gd name="T6" fmla="*/ 153 w 153"/>
                  <a:gd name="T7" fmla="*/ 536 h 536"/>
                  <a:gd name="T8" fmla="*/ 153 w 153"/>
                  <a:gd name="T9" fmla="*/ 77 h 536"/>
                  <a:gd name="T10" fmla="*/ 153 w 153"/>
                  <a:gd name="T11" fmla="*/ 0 h 536"/>
                  <a:gd name="T12" fmla="*/ 0 w 153"/>
                  <a:gd name="T13" fmla="*/ 0 h 536"/>
                  <a:gd name="T14" fmla="*/ 0 w 153"/>
                  <a:gd name="T15" fmla="*/ 47 h 536"/>
                  <a:gd name="T16" fmla="*/ 153 w 153"/>
                  <a:gd name="T17" fmla="*/ 37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77"/>
                    </a:moveTo>
                    <a:lnTo>
                      <a:pt x="0" y="84"/>
                    </a:lnTo>
                    <a:lnTo>
                      <a:pt x="0" y="536"/>
                    </a:lnTo>
                    <a:lnTo>
                      <a:pt x="153" y="536"/>
                    </a:lnTo>
                    <a:lnTo>
                      <a:pt x="153" y="77"/>
                    </a:lnTo>
                    <a:moveTo>
                      <a:pt x="153" y="0"/>
                    </a:moveTo>
                    <a:lnTo>
                      <a:pt x="0" y="0"/>
                    </a:lnTo>
                    <a:lnTo>
                      <a:pt x="0" y="47"/>
                    </a:lnTo>
                    <a:lnTo>
                      <a:pt x="153" y="37"/>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1" name="任意多边形: 形状 170">
                <a:extLst>
                  <a:ext uri="{FF2B5EF4-FFF2-40B4-BE49-F238E27FC236}">
                    <a16:creationId xmlns:a16="http://schemas.microsoft.com/office/drawing/2014/main" id="{7D2A9FE1-E371-4ADB-B215-769609382A9B}"/>
                  </a:ext>
                </a:extLst>
              </p:cNvPr>
              <p:cNvSpPr>
                <a:spLocks noEditPoints="1"/>
              </p:cNvSpPr>
              <p:nvPr/>
            </p:nvSpPr>
            <p:spPr bwMode="auto">
              <a:xfrm>
                <a:off x="7667" y="5892"/>
                <a:ext cx="153" cy="536"/>
              </a:xfrm>
              <a:custGeom>
                <a:avLst/>
                <a:gdLst>
                  <a:gd name="T0" fmla="*/ 153 w 153"/>
                  <a:gd name="T1" fmla="*/ 67 h 536"/>
                  <a:gd name="T2" fmla="*/ 0 w 153"/>
                  <a:gd name="T3" fmla="*/ 73 h 536"/>
                  <a:gd name="T4" fmla="*/ 0 w 153"/>
                  <a:gd name="T5" fmla="*/ 536 h 536"/>
                  <a:gd name="T6" fmla="*/ 153 w 153"/>
                  <a:gd name="T7" fmla="*/ 536 h 536"/>
                  <a:gd name="T8" fmla="*/ 153 w 153"/>
                  <a:gd name="T9" fmla="*/ 67 h 536"/>
                  <a:gd name="T10" fmla="*/ 153 w 153"/>
                  <a:gd name="T11" fmla="*/ 0 h 536"/>
                  <a:gd name="T12" fmla="*/ 0 w 153"/>
                  <a:gd name="T13" fmla="*/ 0 h 536"/>
                  <a:gd name="T14" fmla="*/ 0 w 153"/>
                  <a:gd name="T15" fmla="*/ 30 h 536"/>
                  <a:gd name="T16" fmla="*/ 153 w 153"/>
                  <a:gd name="T17" fmla="*/ 21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67"/>
                    </a:moveTo>
                    <a:lnTo>
                      <a:pt x="0" y="73"/>
                    </a:lnTo>
                    <a:lnTo>
                      <a:pt x="0" y="536"/>
                    </a:lnTo>
                    <a:lnTo>
                      <a:pt x="153" y="536"/>
                    </a:lnTo>
                    <a:lnTo>
                      <a:pt x="153" y="67"/>
                    </a:lnTo>
                    <a:close/>
                    <a:moveTo>
                      <a:pt x="153" y="0"/>
                    </a:moveTo>
                    <a:lnTo>
                      <a:pt x="0" y="0"/>
                    </a:lnTo>
                    <a:lnTo>
                      <a:pt x="0" y="30"/>
                    </a:lnTo>
                    <a:lnTo>
                      <a:pt x="153" y="21"/>
                    </a:lnTo>
                    <a:lnTo>
                      <a:pt x="153"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2" name="任意多边形: 形状 171">
                <a:extLst>
                  <a:ext uri="{FF2B5EF4-FFF2-40B4-BE49-F238E27FC236}">
                    <a16:creationId xmlns:a16="http://schemas.microsoft.com/office/drawing/2014/main" id="{88D6FDBC-A69D-4F30-B66D-9AD96F2331BB}"/>
                  </a:ext>
                </a:extLst>
              </p:cNvPr>
              <p:cNvSpPr>
                <a:spLocks noEditPoints="1"/>
              </p:cNvSpPr>
              <p:nvPr/>
            </p:nvSpPr>
            <p:spPr bwMode="auto">
              <a:xfrm>
                <a:off x="7667" y="5892"/>
                <a:ext cx="153" cy="536"/>
              </a:xfrm>
              <a:custGeom>
                <a:avLst/>
                <a:gdLst>
                  <a:gd name="T0" fmla="*/ 153 w 153"/>
                  <a:gd name="T1" fmla="*/ 67 h 536"/>
                  <a:gd name="T2" fmla="*/ 0 w 153"/>
                  <a:gd name="T3" fmla="*/ 73 h 536"/>
                  <a:gd name="T4" fmla="*/ 0 w 153"/>
                  <a:gd name="T5" fmla="*/ 536 h 536"/>
                  <a:gd name="T6" fmla="*/ 153 w 153"/>
                  <a:gd name="T7" fmla="*/ 536 h 536"/>
                  <a:gd name="T8" fmla="*/ 153 w 153"/>
                  <a:gd name="T9" fmla="*/ 67 h 536"/>
                  <a:gd name="T10" fmla="*/ 153 w 153"/>
                  <a:gd name="T11" fmla="*/ 0 h 536"/>
                  <a:gd name="T12" fmla="*/ 0 w 153"/>
                  <a:gd name="T13" fmla="*/ 0 h 536"/>
                  <a:gd name="T14" fmla="*/ 0 w 153"/>
                  <a:gd name="T15" fmla="*/ 30 h 536"/>
                  <a:gd name="T16" fmla="*/ 153 w 153"/>
                  <a:gd name="T17" fmla="*/ 21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67"/>
                    </a:moveTo>
                    <a:lnTo>
                      <a:pt x="0" y="73"/>
                    </a:lnTo>
                    <a:lnTo>
                      <a:pt x="0" y="536"/>
                    </a:lnTo>
                    <a:lnTo>
                      <a:pt x="153" y="536"/>
                    </a:lnTo>
                    <a:lnTo>
                      <a:pt x="153" y="67"/>
                    </a:lnTo>
                    <a:moveTo>
                      <a:pt x="153" y="0"/>
                    </a:moveTo>
                    <a:lnTo>
                      <a:pt x="0" y="0"/>
                    </a:lnTo>
                    <a:lnTo>
                      <a:pt x="0" y="30"/>
                    </a:lnTo>
                    <a:lnTo>
                      <a:pt x="153" y="21"/>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3" name="任意多边形: 形状 172">
                <a:extLst>
                  <a:ext uri="{FF2B5EF4-FFF2-40B4-BE49-F238E27FC236}">
                    <a16:creationId xmlns:a16="http://schemas.microsoft.com/office/drawing/2014/main" id="{261BDF6A-3C9D-41B6-B33B-C66FA4089B6F}"/>
                  </a:ext>
                </a:extLst>
              </p:cNvPr>
              <p:cNvSpPr>
                <a:spLocks noEditPoints="1"/>
              </p:cNvSpPr>
              <p:nvPr/>
            </p:nvSpPr>
            <p:spPr bwMode="auto">
              <a:xfrm>
                <a:off x="7936" y="5892"/>
                <a:ext cx="153" cy="536"/>
              </a:xfrm>
              <a:custGeom>
                <a:avLst/>
                <a:gdLst>
                  <a:gd name="T0" fmla="*/ 153 w 153"/>
                  <a:gd name="T1" fmla="*/ 56 h 536"/>
                  <a:gd name="T2" fmla="*/ 0 w 153"/>
                  <a:gd name="T3" fmla="*/ 63 h 536"/>
                  <a:gd name="T4" fmla="*/ 0 w 153"/>
                  <a:gd name="T5" fmla="*/ 536 h 536"/>
                  <a:gd name="T6" fmla="*/ 153 w 153"/>
                  <a:gd name="T7" fmla="*/ 536 h 536"/>
                  <a:gd name="T8" fmla="*/ 153 w 153"/>
                  <a:gd name="T9" fmla="*/ 56 h 536"/>
                  <a:gd name="T10" fmla="*/ 153 w 153"/>
                  <a:gd name="T11" fmla="*/ 0 h 536"/>
                  <a:gd name="T12" fmla="*/ 0 w 153"/>
                  <a:gd name="T13" fmla="*/ 0 h 536"/>
                  <a:gd name="T14" fmla="*/ 0 w 153"/>
                  <a:gd name="T15" fmla="*/ 14 h 536"/>
                  <a:gd name="T16" fmla="*/ 153 w 153"/>
                  <a:gd name="T17" fmla="*/ 5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56"/>
                    </a:moveTo>
                    <a:lnTo>
                      <a:pt x="0" y="63"/>
                    </a:lnTo>
                    <a:lnTo>
                      <a:pt x="0" y="536"/>
                    </a:lnTo>
                    <a:lnTo>
                      <a:pt x="153" y="536"/>
                    </a:lnTo>
                    <a:lnTo>
                      <a:pt x="153" y="56"/>
                    </a:lnTo>
                    <a:close/>
                    <a:moveTo>
                      <a:pt x="153" y="0"/>
                    </a:moveTo>
                    <a:lnTo>
                      <a:pt x="0" y="0"/>
                    </a:lnTo>
                    <a:lnTo>
                      <a:pt x="0" y="14"/>
                    </a:lnTo>
                    <a:lnTo>
                      <a:pt x="153" y="5"/>
                    </a:lnTo>
                    <a:lnTo>
                      <a:pt x="153"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4" name="任意多边形: 形状 173">
                <a:extLst>
                  <a:ext uri="{FF2B5EF4-FFF2-40B4-BE49-F238E27FC236}">
                    <a16:creationId xmlns:a16="http://schemas.microsoft.com/office/drawing/2014/main" id="{EFBBF635-5E79-4692-8F24-F08626667401}"/>
                  </a:ext>
                </a:extLst>
              </p:cNvPr>
              <p:cNvSpPr>
                <a:spLocks noEditPoints="1"/>
              </p:cNvSpPr>
              <p:nvPr/>
            </p:nvSpPr>
            <p:spPr bwMode="auto">
              <a:xfrm>
                <a:off x="7936" y="5892"/>
                <a:ext cx="153" cy="536"/>
              </a:xfrm>
              <a:custGeom>
                <a:avLst/>
                <a:gdLst>
                  <a:gd name="T0" fmla="*/ 153 w 153"/>
                  <a:gd name="T1" fmla="*/ 56 h 536"/>
                  <a:gd name="T2" fmla="*/ 0 w 153"/>
                  <a:gd name="T3" fmla="*/ 63 h 536"/>
                  <a:gd name="T4" fmla="*/ 0 w 153"/>
                  <a:gd name="T5" fmla="*/ 536 h 536"/>
                  <a:gd name="T6" fmla="*/ 153 w 153"/>
                  <a:gd name="T7" fmla="*/ 536 h 536"/>
                  <a:gd name="T8" fmla="*/ 153 w 153"/>
                  <a:gd name="T9" fmla="*/ 56 h 536"/>
                  <a:gd name="T10" fmla="*/ 153 w 153"/>
                  <a:gd name="T11" fmla="*/ 0 h 536"/>
                  <a:gd name="T12" fmla="*/ 0 w 153"/>
                  <a:gd name="T13" fmla="*/ 0 h 536"/>
                  <a:gd name="T14" fmla="*/ 0 w 153"/>
                  <a:gd name="T15" fmla="*/ 14 h 536"/>
                  <a:gd name="T16" fmla="*/ 153 w 153"/>
                  <a:gd name="T17" fmla="*/ 5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56"/>
                    </a:moveTo>
                    <a:lnTo>
                      <a:pt x="0" y="63"/>
                    </a:lnTo>
                    <a:lnTo>
                      <a:pt x="0" y="536"/>
                    </a:lnTo>
                    <a:lnTo>
                      <a:pt x="153" y="536"/>
                    </a:lnTo>
                    <a:lnTo>
                      <a:pt x="153" y="56"/>
                    </a:lnTo>
                    <a:moveTo>
                      <a:pt x="153" y="0"/>
                    </a:moveTo>
                    <a:lnTo>
                      <a:pt x="0" y="0"/>
                    </a:lnTo>
                    <a:lnTo>
                      <a:pt x="0" y="14"/>
                    </a:lnTo>
                    <a:lnTo>
                      <a:pt x="153" y="5"/>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5" name="任意多边形: 形状 174">
                <a:extLst>
                  <a:ext uri="{FF2B5EF4-FFF2-40B4-BE49-F238E27FC236}">
                    <a16:creationId xmlns:a16="http://schemas.microsoft.com/office/drawing/2014/main" id="{06116D0D-E87A-41BF-8047-8C710CAEC7B1}"/>
                  </a:ext>
                </a:extLst>
              </p:cNvPr>
              <p:cNvSpPr>
                <a:spLocks/>
              </p:cNvSpPr>
              <p:nvPr/>
            </p:nvSpPr>
            <p:spPr bwMode="auto">
              <a:xfrm>
                <a:off x="8204" y="5961"/>
                <a:ext cx="153" cy="467"/>
              </a:xfrm>
              <a:custGeom>
                <a:avLst/>
                <a:gdLst>
                  <a:gd name="T0" fmla="*/ 0 w 114"/>
                  <a:gd name="T1" fmla="*/ 0 h 348"/>
                  <a:gd name="T2" fmla="*/ 0 w 114"/>
                  <a:gd name="T3" fmla="*/ 348 h 348"/>
                  <a:gd name="T4" fmla="*/ 114 w 114"/>
                  <a:gd name="T5" fmla="*/ 348 h 348"/>
                  <a:gd name="T6" fmla="*/ 114 w 114"/>
                  <a:gd name="T7" fmla="*/ 3 h 348"/>
                  <a:gd name="T8" fmla="*/ 113 w 114"/>
                  <a:gd name="T9" fmla="*/ 3 h 348"/>
                  <a:gd name="T10" fmla="*/ 112 w 114"/>
                  <a:gd name="T11" fmla="*/ 1 h 348"/>
                  <a:gd name="T12" fmla="*/ 109 w 114"/>
                  <a:gd name="T13" fmla="*/ 2 h 348"/>
                  <a:gd name="T14" fmla="*/ 58 w 114"/>
                  <a:gd name="T15" fmla="*/ 18 h 348"/>
                  <a:gd name="T16" fmla="*/ 50 w 114"/>
                  <a:gd name="T17" fmla="*/ 18 h 348"/>
                  <a:gd name="T18" fmla="*/ 0 w 114"/>
                  <a:gd name="T19"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348">
                    <a:moveTo>
                      <a:pt x="0" y="0"/>
                    </a:moveTo>
                    <a:cubicBezTo>
                      <a:pt x="0" y="348"/>
                      <a:pt x="0" y="348"/>
                      <a:pt x="0" y="348"/>
                    </a:cubicBezTo>
                    <a:cubicBezTo>
                      <a:pt x="114" y="348"/>
                      <a:pt x="114" y="348"/>
                      <a:pt x="114" y="348"/>
                    </a:cubicBezTo>
                    <a:cubicBezTo>
                      <a:pt x="114" y="3"/>
                      <a:pt x="114" y="3"/>
                      <a:pt x="114" y="3"/>
                    </a:cubicBezTo>
                    <a:cubicBezTo>
                      <a:pt x="113" y="3"/>
                      <a:pt x="113" y="3"/>
                      <a:pt x="113" y="3"/>
                    </a:cubicBezTo>
                    <a:cubicBezTo>
                      <a:pt x="113" y="2"/>
                      <a:pt x="113" y="2"/>
                      <a:pt x="112" y="1"/>
                    </a:cubicBezTo>
                    <a:cubicBezTo>
                      <a:pt x="111" y="2"/>
                      <a:pt x="110" y="2"/>
                      <a:pt x="109" y="2"/>
                    </a:cubicBezTo>
                    <a:cubicBezTo>
                      <a:pt x="92" y="6"/>
                      <a:pt x="74" y="11"/>
                      <a:pt x="58" y="18"/>
                    </a:cubicBezTo>
                    <a:cubicBezTo>
                      <a:pt x="58" y="18"/>
                      <a:pt x="55" y="18"/>
                      <a:pt x="50" y="18"/>
                    </a:cubicBezTo>
                    <a:cubicBezTo>
                      <a:pt x="38" y="18"/>
                      <a:pt x="16" y="16"/>
                      <a:pt x="0" y="0"/>
                    </a:cubicBezTo>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6" name="任意多边形: 形状 175">
                <a:extLst>
                  <a:ext uri="{FF2B5EF4-FFF2-40B4-BE49-F238E27FC236}">
                    <a16:creationId xmlns:a16="http://schemas.microsoft.com/office/drawing/2014/main" id="{5690CD60-3C6B-4D52-8337-0CD3A015CC6A}"/>
                  </a:ext>
                </a:extLst>
              </p:cNvPr>
              <p:cNvSpPr>
                <a:spLocks/>
              </p:cNvSpPr>
              <p:nvPr/>
            </p:nvSpPr>
            <p:spPr bwMode="auto">
              <a:xfrm>
                <a:off x="6882" y="5890"/>
                <a:ext cx="1333" cy="106"/>
              </a:xfrm>
              <a:custGeom>
                <a:avLst/>
                <a:gdLst>
                  <a:gd name="T0" fmla="*/ 1305 w 1333"/>
                  <a:gd name="T1" fmla="*/ 0 h 106"/>
                  <a:gd name="T2" fmla="*/ 0 w 1333"/>
                  <a:gd name="T3" fmla="*/ 81 h 106"/>
                  <a:gd name="T4" fmla="*/ 0 w 1333"/>
                  <a:gd name="T5" fmla="*/ 106 h 106"/>
                  <a:gd name="T6" fmla="*/ 1333 w 1333"/>
                  <a:gd name="T7" fmla="*/ 54 h 106"/>
                  <a:gd name="T8" fmla="*/ 1305 w 1333"/>
                  <a:gd name="T9" fmla="*/ 0 h 106"/>
                </a:gdLst>
                <a:ahLst/>
                <a:cxnLst>
                  <a:cxn ang="0">
                    <a:pos x="T0" y="T1"/>
                  </a:cxn>
                  <a:cxn ang="0">
                    <a:pos x="T2" y="T3"/>
                  </a:cxn>
                  <a:cxn ang="0">
                    <a:pos x="T4" y="T5"/>
                  </a:cxn>
                  <a:cxn ang="0">
                    <a:pos x="T6" y="T7"/>
                  </a:cxn>
                  <a:cxn ang="0">
                    <a:pos x="T8" y="T9"/>
                  </a:cxn>
                </a:cxnLst>
                <a:rect l="0" t="0" r="r" b="b"/>
                <a:pathLst>
                  <a:path w="1333" h="106">
                    <a:moveTo>
                      <a:pt x="1305" y="0"/>
                    </a:moveTo>
                    <a:lnTo>
                      <a:pt x="0" y="81"/>
                    </a:lnTo>
                    <a:lnTo>
                      <a:pt x="0" y="106"/>
                    </a:lnTo>
                    <a:lnTo>
                      <a:pt x="1333" y="54"/>
                    </a:lnTo>
                    <a:lnTo>
                      <a:pt x="1305" y="0"/>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7" name="任意多边形: 形状 176">
                <a:extLst>
                  <a:ext uri="{FF2B5EF4-FFF2-40B4-BE49-F238E27FC236}">
                    <a16:creationId xmlns:a16="http://schemas.microsoft.com/office/drawing/2014/main" id="{E30135CF-FFF4-410C-B2FA-FF345A8B5B07}"/>
                  </a:ext>
                </a:extLst>
              </p:cNvPr>
              <p:cNvSpPr>
                <a:spLocks/>
              </p:cNvSpPr>
              <p:nvPr/>
            </p:nvSpPr>
            <p:spPr bwMode="auto">
              <a:xfrm>
                <a:off x="6882" y="5890"/>
                <a:ext cx="1333" cy="106"/>
              </a:xfrm>
              <a:custGeom>
                <a:avLst/>
                <a:gdLst>
                  <a:gd name="T0" fmla="*/ 1305 w 1333"/>
                  <a:gd name="T1" fmla="*/ 0 h 106"/>
                  <a:gd name="T2" fmla="*/ 0 w 1333"/>
                  <a:gd name="T3" fmla="*/ 81 h 106"/>
                  <a:gd name="T4" fmla="*/ 0 w 1333"/>
                  <a:gd name="T5" fmla="*/ 106 h 106"/>
                  <a:gd name="T6" fmla="*/ 1333 w 1333"/>
                  <a:gd name="T7" fmla="*/ 54 h 106"/>
                  <a:gd name="T8" fmla="*/ 1305 w 1333"/>
                  <a:gd name="T9" fmla="*/ 0 h 106"/>
                </a:gdLst>
                <a:ahLst/>
                <a:cxnLst>
                  <a:cxn ang="0">
                    <a:pos x="T0" y="T1"/>
                  </a:cxn>
                  <a:cxn ang="0">
                    <a:pos x="T2" y="T3"/>
                  </a:cxn>
                  <a:cxn ang="0">
                    <a:pos x="T4" y="T5"/>
                  </a:cxn>
                  <a:cxn ang="0">
                    <a:pos x="T6" y="T7"/>
                  </a:cxn>
                  <a:cxn ang="0">
                    <a:pos x="T8" y="T9"/>
                  </a:cxn>
                </a:cxnLst>
                <a:rect l="0" t="0" r="r" b="b"/>
                <a:pathLst>
                  <a:path w="1333" h="106">
                    <a:moveTo>
                      <a:pt x="1305" y="0"/>
                    </a:moveTo>
                    <a:lnTo>
                      <a:pt x="0" y="81"/>
                    </a:lnTo>
                    <a:lnTo>
                      <a:pt x="0" y="106"/>
                    </a:lnTo>
                    <a:lnTo>
                      <a:pt x="1333" y="54"/>
                    </a:lnTo>
                    <a:lnTo>
                      <a:pt x="13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78" name="图片 177">
                <a:extLst>
                  <a:ext uri="{FF2B5EF4-FFF2-40B4-BE49-F238E27FC236}">
                    <a16:creationId xmlns:a16="http://schemas.microsoft.com/office/drawing/2014/main" id="{AD142893-83E6-44C4-A9D1-27FC722FA5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1" y="5788"/>
                <a:ext cx="7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9" name="图片 178">
                <a:extLst>
                  <a:ext uri="{FF2B5EF4-FFF2-40B4-BE49-F238E27FC236}">
                    <a16:creationId xmlns:a16="http://schemas.microsoft.com/office/drawing/2014/main" id="{AB205824-CF91-46B6-AEC5-B457798C2E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2" y="5961"/>
                <a:ext cx="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0" name="图片 179">
                <a:extLst>
                  <a:ext uri="{FF2B5EF4-FFF2-40B4-BE49-F238E27FC236}">
                    <a16:creationId xmlns:a16="http://schemas.microsoft.com/office/drawing/2014/main" id="{0B9E261B-7E84-44CF-9708-F5F85CED87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1" y="5889"/>
                <a:ext cx="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 name="任意多边形: 形状 180">
                <a:extLst>
                  <a:ext uri="{FF2B5EF4-FFF2-40B4-BE49-F238E27FC236}">
                    <a16:creationId xmlns:a16="http://schemas.microsoft.com/office/drawing/2014/main" id="{070425CE-F5E6-4E5E-A515-59C73E859A3E}"/>
                  </a:ext>
                </a:extLst>
              </p:cNvPr>
              <p:cNvSpPr>
                <a:spLocks/>
              </p:cNvSpPr>
              <p:nvPr/>
            </p:nvSpPr>
            <p:spPr bwMode="auto">
              <a:xfrm>
                <a:off x="8932" y="8233"/>
                <a:ext cx="470" cy="287"/>
              </a:xfrm>
              <a:custGeom>
                <a:avLst/>
                <a:gdLst>
                  <a:gd name="T0" fmla="*/ 193 w 350"/>
                  <a:gd name="T1" fmla="*/ 36 h 214"/>
                  <a:gd name="T2" fmla="*/ 72 w 350"/>
                  <a:gd name="T3" fmla="*/ 134 h 214"/>
                  <a:gd name="T4" fmla="*/ 49 w 350"/>
                  <a:gd name="T5" fmla="*/ 199 h 214"/>
                  <a:gd name="T6" fmla="*/ 202 w 350"/>
                  <a:gd name="T7" fmla="*/ 199 h 214"/>
                  <a:gd name="T8" fmla="*/ 350 w 350"/>
                  <a:gd name="T9" fmla="*/ 162 h 214"/>
                  <a:gd name="T10" fmla="*/ 309 w 350"/>
                  <a:gd name="T11" fmla="*/ 8 h 214"/>
                  <a:gd name="T12" fmla="*/ 193 w 350"/>
                  <a:gd name="T13" fmla="*/ 36 h 214"/>
                </a:gdLst>
                <a:ahLst/>
                <a:cxnLst>
                  <a:cxn ang="0">
                    <a:pos x="T0" y="T1"/>
                  </a:cxn>
                  <a:cxn ang="0">
                    <a:pos x="T2" y="T3"/>
                  </a:cxn>
                  <a:cxn ang="0">
                    <a:pos x="T4" y="T5"/>
                  </a:cxn>
                  <a:cxn ang="0">
                    <a:pos x="T6" y="T7"/>
                  </a:cxn>
                  <a:cxn ang="0">
                    <a:pos x="T8" y="T9"/>
                  </a:cxn>
                  <a:cxn ang="0">
                    <a:pos x="T10" y="T11"/>
                  </a:cxn>
                  <a:cxn ang="0">
                    <a:pos x="T12" y="T13"/>
                  </a:cxn>
                </a:cxnLst>
                <a:rect l="0" t="0" r="r" b="b"/>
                <a:pathLst>
                  <a:path w="350" h="214">
                    <a:moveTo>
                      <a:pt x="193" y="36"/>
                    </a:moveTo>
                    <a:cubicBezTo>
                      <a:pt x="193" y="36"/>
                      <a:pt x="143" y="127"/>
                      <a:pt x="72" y="134"/>
                    </a:cubicBezTo>
                    <a:cubicBezTo>
                      <a:pt x="1" y="141"/>
                      <a:pt x="0" y="183"/>
                      <a:pt x="49" y="199"/>
                    </a:cubicBezTo>
                    <a:cubicBezTo>
                      <a:pt x="98" y="214"/>
                      <a:pt x="202" y="199"/>
                      <a:pt x="202" y="199"/>
                    </a:cubicBezTo>
                    <a:cubicBezTo>
                      <a:pt x="350" y="162"/>
                      <a:pt x="350" y="162"/>
                      <a:pt x="350" y="162"/>
                    </a:cubicBezTo>
                    <a:cubicBezTo>
                      <a:pt x="350" y="162"/>
                      <a:pt x="332" y="16"/>
                      <a:pt x="309" y="8"/>
                    </a:cubicBezTo>
                    <a:cubicBezTo>
                      <a:pt x="285" y="0"/>
                      <a:pt x="193" y="36"/>
                      <a:pt x="193" y="36"/>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2" name="任意多边形: 形状 181">
                <a:extLst>
                  <a:ext uri="{FF2B5EF4-FFF2-40B4-BE49-F238E27FC236}">
                    <a16:creationId xmlns:a16="http://schemas.microsoft.com/office/drawing/2014/main" id="{692D6E3D-3571-490C-965C-DA1F4C5FA373}"/>
                  </a:ext>
                </a:extLst>
              </p:cNvPr>
              <p:cNvSpPr>
                <a:spLocks/>
              </p:cNvSpPr>
              <p:nvPr/>
            </p:nvSpPr>
            <p:spPr bwMode="auto">
              <a:xfrm>
                <a:off x="9383" y="8251"/>
                <a:ext cx="227" cy="325"/>
              </a:xfrm>
              <a:custGeom>
                <a:avLst/>
                <a:gdLst>
                  <a:gd name="T0" fmla="*/ 37 w 169"/>
                  <a:gd name="T1" fmla="*/ 24 h 242"/>
                  <a:gd name="T2" fmla="*/ 9 w 169"/>
                  <a:gd name="T3" fmla="*/ 199 h 242"/>
                  <a:gd name="T4" fmla="*/ 166 w 169"/>
                  <a:gd name="T5" fmla="*/ 184 h 242"/>
                  <a:gd name="T6" fmla="*/ 167 w 169"/>
                  <a:gd name="T7" fmla="*/ 170 h 242"/>
                  <a:gd name="T8" fmla="*/ 152 w 169"/>
                  <a:gd name="T9" fmla="*/ 58 h 242"/>
                  <a:gd name="T10" fmla="*/ 146 w 169"/>
                  <a:gd name="T11" fmla="*/ 24 h 242"/>
                  <a:gd name="T12" fmla="*/ 37 w 169"/>
                  <a:gd name="T13" fmla="*/ 24 h 242"/>
                </a:gdLst>
                <a:ahLst/>
                <a:cxnLst>
                  <a:cxn ang="0">
                    <a:pos x="T0" y="T1"/>
                  </a:cxn>
                  <a:cxn ang="0">
                    <a:pos x="T2" y="T3"/>
                  </a:cxn>
                  <a:cxn ang="0">
                    <a:pos x="T4" y="T5"/>
                  </a:cxn>
                  <a:cxn ang="0">
                    <a:pos x="T6" y="T7"/>
                  </a:cxn>
                  <a:cxn ang="0">
                    <a:pos x="T8" y="T9"/>
                  </a:cxn>
                  <a:cxn ang="0">
                    <a:pos x="T10" y="T11"/>
                  </a:cxn>
                  <a:cxn ang="0">
                    <a:pos x="T12" y="T13"/>
                  </a:cxn>
                </a:cxnLst>
                <a:rect l="0" t="0" r="r" b="b"/>
                <a:pathLst>
                  <a:path w="169" h="242">
                    <a:moveTo>
                      <a:pt x="37" y="24"/>
                    </a:moveTo>
                    <a:cubicBezTo>
                      <a:pt x="37" y="24"/>
                      <a:pt x="0" y="192"/>
                      <a:pt x="9" y="199"/>
                    </a:cubicBezTo>
                    <a:cubicBezTo>
                      <a:pt x="19" y="206"/>
                      <a:pt x="161" y="242"/>
                      <a:pt x="166" y="184"/>
                    </a:cubicBezTo>
                    <a:cubicBezTo>
                      <a:pt x="166" y="179"/>
                      <a:pt x="167" y="174"/>
                      <a:pt x="167" y="170"/>
                    </a:cubicBezTo>
                    <a:cubicBezTo>
                      <a:pt x="169" y="132"/>
                      <a:pt x="164" y="94"/>
                      <a:pt x="152" y="58"/>
                    </a:cubicBezTo>
                    <a:cubicBezTo>
                      <a:pt x="148" y="46"/>
                      <a:pt x="145" y="33"/>
                      <a:pt x="146" y="24"/>
                    </a:cubicBezTo>
                    <a:cubicBezTo>
                      <a:pt x="149" y="0"/>
                      <a:pt x="37" y="24"/>
                      <a:pt x="37" y="24"/>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3" name="任意多边形: 形状 182">
                <a:extLst>
                  <a:ext uri="{FF2B5EF4-FFF2-40B4-BE49-F238E27FC236}">
                    <a16:creationId xmlns:a16="http://schemas.microsoft.com/office/drawing/2014/main" id="{DFBA6AAD-96C0-4D96-8F5A-E236F0A2DEE3}"/>
                  </a:ext>
                </a:extLst>
              </p:cNvPr>
              <p:cNvSpPr>
                <a:spLocks/>
              </p:cNvSpPr>
              <p:nvPr/>
            </p:nvSpPr>
            <p:spPr bwMode="auto">
              <a:xfrm>
                <a:off x="8991" y="5042"/>
                <a:ext cx="380" cy="761"/>
              </a:xfrm>
              <a:custGeom>
                <a:avLst/>
                <a:gdLst>
                  <a:gd name="T0" fmla="*/ 283 w 283"/>
                  <a:gd name="T1" fmla="*/ 286 h 568"/>
                  <a:gd name="T2" fmla="*/ 188 w 283"/>
                  <a:gd name="T3" fmla="*/ 477 h 568"/>
                  <a:gd name="T4" fmla="*/ 54 w 283"/>
                  <a:gd name="T5" fmla="*/ 291 h 568"/>
                  <a:gd name="T6" fmla="*/ 0 w 283"/>
                  <a:gd name="T7" fmla="*/ 251 h 568"/>
                  <a:gd name="T8" fmla="*/ 200 w 283"/>
                  <a:gd name="T9" fmla="*/ 108 h 568"/>
                  <a:gd name="T10" fmla="*/ 212 w 283"/>
                  <a:gd name="T11" fmla="*/ 196 h 568"/>
                  <a:gd name="T12" fmla="*/ 283 w 283"/>
                  <a:gd name="T13" fmla="*/ 286 h 568"/>
                </a:gdLst>
                <a:ahLst/>
                <a:cxnLst>
                  <a:cxn ang="0">
                    <a:pos x="T0" y="T1"/>
                  </a:cxn>
                  <a:cxn ang="0">
                    <a:pos x="T2" y="T3"/>
                  </a:cxn>
                  <a:cxn ang="0">
                    <a:pos x="T4" y="T5"/>
                  </a:cxn>
                  <a:cxn ang="0">
                    <a:pos x="T6" y="T7"/>
                  </a:cxn>
                  <a:cxn ang="0">
                    <a:pos x="T8" y="T9"/>
                  </a:cxn>
                  <a:cxn ang="0">
                    <a:pos x="T10" y="T11"/>
                  </a:cxn>
                  <a:cxn ang="0">
                    <a:pos x="T12" y="T13"/>
                  </a:cxn>
                </a:cxnLst>
                <a:rect l="0" t="0" r="r" b="b"/>
                <a:pathLst>
                  <a:path w="283" h="568">
                    <a:moveTo>
                      <a:pt x="283" y="286"/>
                    </a:moveTo>
                    <a:cubicBezTo>
                      <a:pt x="283" y="286"/>
                      <a:pt x="168" y="568"/>
                      <a:pt x="188" y="477"/>
                    </a:cubicBezTo>
                    <a:cubicBezTo>
                      <a:pt x="202" y="417"/>
                      <a:pt x="115" y="337"/>
                      <a:pt x="54" y="291"/>
                    </a:cubicBezTo>
                    <a:cubicBezTo>
                      <a:pt x="23" y="267"/>
                      <a:pt x="0" y="251"/>
                      <a:pt x="0" y="251"/>
                    </a:cubicBezTo>
                    <a:cubicBezTo>
                      <a:pt x="0" y="251"/>
                      <a:pt x="215" y="0"/>
                      <a:pt x="200" y="108"/>
                    </a:cubicBezTo>
                    <a:cubicBezTo>
                      <a:pt x="196" y="138"/>
                      <a:pt x="200" y="168"/>
                      <a:pt x="212" y="196"/>
                    </a:cubicBezTo>
                    <a:cubicBezTo>
                      <a:pt x="235" y="253"/>
                      <a:pt x="283" y="286"/>
                      <a:pt x="283" y="286"/>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4" name="任意多边形: 形状 183">
                <a:extLst>
                  <a:ext uri="{FF2B5EF4-FFF2-40B4-BE49-F238E27FC236}">
                    <a16:creationId xmlns:a16="http://schemas.microsoft.com/office/drawing/2014/main" id="{4B774B9D-F34D-4FC9-9062-A340A99A3DD4}"/>
                  </a:ext>
                </a:extLst>
              </p:cNvPr>
              <p:cNvSpPr>
                <a:spLocks/>
              </p:cNvSpPr>
              <p:nvPr/>
            </p:nvSpPr>
            <p:spPr bwMode="auto">
              <a:xfrm>
                <a:off x="8168" y="5791"/>
                <a:ext cx="217" cy="208"/>
              </a:xfrm>
              <a:custGeom>
                <a:avLst/>
                <a:gdLst>
                  <a:gd name="T0" fmla="*/ 162 w 162"/>
                  <a:gd name="T1" fmla="*/ 127 h 155"/>
                  <a:gd name="T2" fmla="*/ 136 w 162"/>
                  <a:gd name="T3" fmla="*/ 129 h 155"/>
                  <a:gd name="T4" fmla="*/ 85 w 162"/>
                  <a:gd name="T5" fmla="*/ 145 h 155"/>
                  <a:gd name="T6" fmla="*/ 13 w 162"/>
                  <a:gd name="T7" fmla="*/ 66 h 155"/>
                  <a:gd name="T8" fmla="*/ 135 w 162"/>
                  <a:gd name="T9" fmla="*/ 41 h 155"/>
                  <a:gd name="T10" fmla="*/ 157 w 162"/>
                  <a:gd name="T11" fmla="*/ 51 h 155"/>
                  <a:gd name="T12" fmla="*/ 162 w 162"/>
                  <a:gd name="T13" fmla="*/ 127 h 155"/>
                </a:gdLst>
                <a:ahLst/>
                <a:cxnLst>
                  <a:cxn ang="0">
                    <a:pos x="T0" y="T1"/>
                  </a:cxn>
                  <a:cxn ang="0">
                    <a:pos x="T2" y="T3"/>
                  </a:cxn>
                  <a:cxn ang="0">
                    <a:pos x="T4" y="T5"/>
                  </a:cxn>
                  <a:cxn ang="0">
                    <a:pos x="T6" y="T7"/>
                  </a:cxn>
                  <a:cxn ang="0">
                    <a:pos x="T8" y="T9"/>
                  </a:cxn>
                  <a:cxn ang="0">
                    <a:pos x="T10" y="T11"/>
                  </a:cxn>
                  <a:cxn ang="0">
                    <a:pos x="T12" y="T13"/>
                  </a:cxn>
                </a:cxnLst>
                <a:rect l="0" t="0" r="r" b="b"/>
                <a:pathLst>
                  <a:path w="162" h="155">
                    <a:moveTo>
                      <a:pt x="162" y="127"/>
                    </a:moveTo>
                    <a:cubicBezTo>
                      <a:pt x="156" y="126"/>
                      <a:pt x="146" y="127"/>
                      <a:pt x="136" y="129"/>
                    </a:cubicBezTo>
                    <a:cubicBezTo>
                      <a:pt x="119" y="133"/>
                      <a:pt x="101" y="138"/>
                      <a:pt x="85" y="145"/>
                    </a:cubicBezTo>
                    <a:cubicBezTo>
                      <a:pt x="85" y="145"/>
                      <a:pt x="0" y="155"/>
                      <a:pt x="13" y="66"/>
                    </a:cubicBezTo>
                    <a:cubicBezTo>
                      <a:pt x="22" y="0"/>
                      <a:pt x="98" y="24"/>
                      <a:pt x="135" y="41"/>
                    </a:cubicBezTo>
                    <a:cubicBezTo>
                      <a:pt x="148" y="46"/>
                      <a:pt x="157" y="51"/>
                      <a:pt x="157" y="51"/>
                    </a:cubicBezTo>
                    <a:cubicBezTo>
                      <a:pt x="162" y="127"/>
                      <a:pt x="162" y="127"/>
                      <a:pt x="162" y="127"/>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5" name="任意多边形: 形状 184">
                <a:extLst>
                  <a:ext uri="{FF2B5EF4-FFF2-40B4-BE49-F238E27FC236}">
                    <a16:creationId xmlns:a16="http://schemas.microsoft.com/office/drawing/2014/main" id="{A1FCFCA4-C9AA-4AA0-9598-3C9B0B8AFD1B}"/>
                  </a:ext>
                </a:extLst>
              </p:cNvPr>
              <p:cNvSpPr>
                <a:spLocks/>
              </p:cNvSpPr>
              <p:nvPr/>
            </p:nvSpPr>
            <p:spPr bwMode="auto">
              <a:xfrm>
                <a:off x="8338" y="5846"/>
                <a:ext cx="19" cy="118"/>
              </a:xfrm>
              <a:custGeom>
                <a:avLst/>
                <a:gdLst>
                  <a:gd name="T0" fmla="*/ 8 w 14"/>
                  <a:gd name="T1" fmla="*/ 0 h 88"/>
                  <a:gd name="T2" fmla="*/ 9 w 14"/>
                  <a:gd name="T3" fmla="*/ 88 h 88"/>
                  <a:gd name="T4" fmla="*/ 14 w 14"/>
                  <a:gd name="T5" fmla="*/ 87 h 88"/>
                  <a:gd name="T6" fmla="*/ 13 w 14"/>
                  <a:gd name="T7" fmla="*/ 2 h 88"/>
                  <a:gd name="T8" fmla="*/ 9 w 14"/>
                  <a:gd name="T9" fmla="*/ 0 h 88"/>
                  <a:gd name="T10" fmla="*/ 8 w 14"/>
                  <a:gd name="T11" fmla="*/ 0 h 88"/>
                  <a:gd name="T12" fmla="*/ 8 w 14"/>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14" h="88">
                    <a:moveTo>
                      <a:pt x="8" y="0"/>
                    </a:moveTo>
                    <a:cubicBezTo>
                      <a:pt x="7" y="10"/>
                      <a:pt x="0" y="65"/>
                      <a:pt x="9" y="88"/>
                    </a:cubicBezTo>
                    <a:cubicBezTo>
                      <a:pt x="11" y="88"/>
                      <a:pt x="12" y="87"/>
                      <a:pt x="14" y="87"/>
                    </a:cubicBezTo>
                    <a:cubicBezTo>
                      <a:pt x="6" y="65"/>
                      <a:pt x="11" y="16"/>
                      <a:pt x="13" y="2"/>
                    </a:cubicBezTo>
                    <a:cubicBezTo>
                      <a:pt x="12" y="1"/>
                      <a:pt x="10" y="0"/>
                      <a:pt x="9" y="0"/>
                    </a:cubicBezTo>
                    <a:cubicBezTo>
                      <a:pt x="9" y="0"/>
                      <a:pt x="8" y="0"/>
                      <a:pt x="8" y="0"/>
                    </a:cubicBezTo>
                    <a:cubicBezTo>
                      <a:pt x="8" y="0"/>
                      <a:pt x="8" y="0"/>
                      <a:pt x="8"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6" name="任意多边形: 形状 185">
                <a:extLst>
                  <a:ext uri="{FF2B5EF4-FFF2-40B4-BE49-F238E27FC236}">
                    <a16:creationId xmlns:a16="http://schemas.microsoft.com/office/drawing/2014/main" id="{9D5551AB-738F-45BC-B8C9-2C646AD7A1FF}"/>
                  </a:ext>
                </a:extLst>
              </p:cNvPr>
              <p:cNvSpPr>
                <a:spLocks/>
              </p:cNvSpPr>
              <p:nvPr/>
            </p:nvSpPr>
            <p:spPr bwMode="auto">
              <a:xfrm>
                <a:off x="8341" y="5843"/>
                <a:ext cx="54" cy="129"/>
              </a:xfrm>
              <a:custGeom>
                <a:avLst/>
                <a:gdLst>
                  <a:gd name="T0" fmla="*/ 34 w 40"/>
                  <a:gd name="T1" fmla="*/ 4 h 96"/>
                  <a:gd name="T2" fmla="*/ 11 w 40"/>
                  <a:gd name="T3" fmla="*/ 0 h 96"/>
                  <a:gd name="T4" fmla="*/ 15 w 40"/>
                  <a:gd name="T5" fmla="*/ 96 h 96"/>
                  <a:gd name="T6" fmla="*/ 40 w 40"/>
                  <a:gd name="T7" fmla="*/ 96 h 96"/>
                  <a:gd name="T8" fmla="*/ 34 w 40"/>
                  <a:gd name="T9" fmla="*/ 4 h 96"/>
                </a:gdLst>
                <a:ahLst/>
                <a:cxnLst>
                  <a:cxn ang="0">
                    <a:pos x="T0" y="T1"/>
                  </a:cxn>
                  <a:cxn ang="0">
                    <a:pos x="T2" y="T3"/>
                  </a:cxn>
                  <a:cxn ang="0">
                    <a:pos x="T4" y="T5"/>
                  </a:cxn>
                  <a:cxn ang="0">
                    <a:pos x="T6" y="T7"/>
                  </a:cxn>
                  <a:cxn ang="0">
                    <a:pos x="T8" y="T9"/>
                  </a:cxn>
                </a:cxnLst>
                <a:rect l="0" t="0" r="r" b="b"/>
                <a:pathLst>
                  <a:path w="40" h="96">
                    <a:moveTo>
                      <a:pt x="34" y="4"/>
                    </a:moveTo>
                    <a:cubicBezTo>
                      <a:pt x="11" y="0"/>
                      <a:pt x="11" y="0"/>
                      <a:pt x="11" y="0"/>
                    </a:cubicBezTo>
                    <a:cubicBezTo>
                      <a:pt x="11" y="0"/>
                      <a:pt x="0" y="76"/>
                      <a:pt x="15" y="96"/>
                    </a:cubicBezTo>
                    <a:cubicBezTo>
                      <a:pt x="40" y="96"/>
                      <a:pt x="40" y="96"/>
                      <a:pt x="40" y="96"/>
                    </a:cubicBezTo>
                    <a:cubicBezTo>
                      <a:pt x="34" y="4"/>
                      <a:pt x="34" y="4"/>
                      <a:pt x="34" y="4"/>
                    </a:cubicBezTo>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7" name="任意多边形: 形状 186">
                <a:extLst>
                  <a:ext uri="{FF2B5EF4-FFF2-40B4-BE49-F238E27FC236}">
                    <a16:creationId xmlns:a16="http://schemas.microsoft.com/office/drawing/2014/main" id="{BD50A88E-DE91-4087-A619-1ACE47F07EFE}"/>
                  </a:ext>
                </a:extLst>
              </p:cNvPr>
              <p:cNvSpPr>
                <a:spLocks/>
              </p:cNvSpPr>
              <p:nvPr/>
            </p:nvSpPr>
            <p:spPr bwMode="auto">
              <a:xfrm>
                <a:off x="8797" y="5980"/>
                <a:ext cx="209" cy="752"/>
              </a:xfrm>
              <a:custGeom>
                <a:avLst/>
                <a:gdLst>
                  <a:gd name="T0" fmla="*/ 137 w 155"/>
                  <a:gd name="T1" fmla="*/ 40 h 561"/>
                  <a:gd name="T2" fmla="*/ 62 w 155"/>
                  <a:gd name="T3" fmla="*/ 51 h 561"/>
                  <a:gd name="T4" fmla="*/ 43 w 155"/>
                  <a:gd name="T5" fmla="*/ 189 h 561"/>
                  <a:gd name="T6" fmla="*/ 24 w 155"/>
                  <a:gd name="T7" fmla="*/ 300 h 561"/>
                  <a:gd name="T8" fmla="*/ 0 w 155"/>
                  <a:gd name="T9" fmla="*/ 523 h 561"/>
                  <a:gd name="T10" fmla="*/ 3 w 155"/>
                  <a:gd name="T11" fmla="*/ 561 h 561"/>
                  <a:gd name="T12" fmla="*/ 92 w 155"/>
                  <a:gd name="T13" fmla="*/ 545 h 561"/>
                  <a:gd name="T14" fmla="*/ 123 w 155"/>
                  <a:gd name="T15" fmla="*/ 451 h 561"/>
                  <a:gd name="T16" fmla="*/ 151 w 155"/>
                  <a:gd name="T17" fmla="*/ 346 h 561"/>
                  <a:gd name="T18" fmla="*/ 155 w 155"/>
                  <a:gd name="T19" fmla="*/ 122 h 561"/>
                  <a:gd name="T20" fmla="*/ 137 w 155"/>
                  <a:gd name="T21" fmla="*/ 4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561">
                    <a:moveTo>
                      <a:pt x="137" y="40"/>
                    </a:moveTo>
                    <a:cubicBezTo>
                      <a:pt x="137" y="40"/>
                      <a:pt x="70" y="0"/>
                      <a:pt x="62" y="51"/>
                    </a:cubicBezTo>
                    <a:cubicBezTo>
                      <a:pt x="53" y="102"/>
                      <a:pt x="43" y="189"/>
                      <a:pt x="43" y="189"/>
                    </a:cubicBezTo>
                    <a:cubicBezTo>
                      <a:pt x="24" y="300"/>
                      <a:pt x="24" y="300"/>
                      <a:pt x="24" y="300"/>
                    </a:cubicBezTo>
                    <a:cubicBezTo>
                      <a:pt x="0" y="523"/>
                      <a:pt x="0" y="523"/>
                      <a:pt x="0" y="523"/>
                    </a:cubicBezTo>
                    <a:cubicBezTo>
                      <a:pt x="3" y="561"/>
                      <a:pt x="3" y="561"/>
                      <a:pt x="3" y="561"/>
                    </a:cubicBezTo>
                    <a:cubicBezTo>
                      <a:pt x="3" y="561"/>
                      <a:pt x="75" y="536"/>
                      <a:pt x="92" y="545"/>
                    </a:cubicBezTo>
                    <a:cubicBezTo>
                      <a:pt x="109" y="553"/>
                      <a:pt x="123" y="451"/>
                      <a:pt x="123" y="451"/>
                    </a:cubicBezTo>
                    <a:cubicBezTo>
                      <a:pt x="151" y="346"/>
                      <a:pt x="151" y="346"/>
                      <a:pt x="151" y="346"/>
                    </a:cubicBezTo>
                    <a:cubicBezTo>
                      <a:pt x="155" y="122"/>
                      <a:pt x="155" y="122"/>
                      <a:pt x="155" y="122"/>
                    </a:cubicBezTo>
                    <a:cubicBezTo>
                      <a:pt x="137" y="40"/>
                      <a:pt x="137" y="40"/>
                      <a:pt x="137" y="40"/>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8" name="任意多边形: 形状 187">
                <a:extLst>
                  <a:ext uri="{FF2B5EF4-FFF2-40B4-BE49-F238E27FC236}">
                    <a16:creationId xmlns:a16="http://schemas.microsoft.com/office/drawing/2014/main" id="{86832F06-8085-4988-A090-4987700BAB21}"/>
                  </a:ext>
                </a:extLst>
              </p:cNvPr>
              <p:cNvSpPr>
                <a:spLocks/>
              </p:cNvSpPr>
              <p:nvPr/>
            </p:nvSpPr>
            <p:spPr bwMode="auto">
              <a:xfrm>
                <a:off x="8801" y="6020"/>
                <a:ext cx="170" cy="712"/>
              </a:xfrm>
              <a:custGeom>
                <a:avLst/>
                <a:gdLst>
                  <a:gd name="T0" fmla="*/ 112 w 126"/>
                  <a:gd name="T1" fmla="*/ 0 h 531"/>
                  <a:gd name="T2" fmla="*/ 103 w 126"/>
                  <a:gd name="T3" fmla="*/ 37 h 531"/>
                  <a:gd name="T4" fmla="*/ 36 w 126"/>
                  <a:gd name="T5" fmla="*/ 238 h 531"/>
                  <a:gd name="T6" fmla="*/ 0 w 126"/>
                  <a:gd name="T7" fmla="*/ 530 h 531"/>
                  <a:gd name="T8" fmla="*/ 0 w 126"/>
                  <a:gd name="T9" fmla="*/ 531 h 531"/>
                  <a:gd name="T10" fmla="*/ 57 w 126"/>
                  <a:gd name="T11" fmla="*/ 515 h 531"/>
                  <a:gd name="T12" fmla="*/ 57 w 126"/>
                  <a:gd name="T13" fmla="*/ 504 h 531"/>
                  <a:gd name="T14" fmla="*/ 77 w 126"/>
                  <a:gd name="T15" fmla="*/ 370 h 531"/>
                  <a:gd name="T16" fmla="*/ 77 w 126"/>
                  <a:gd name="T17" fmla="*/ 370 h 531"/>
                  <a:gd name="T18" fmla="*/ 77 w 126"/>
                  <a:gd name="T19" fmla="*/ 370 h 531"/>
                  <a:gd name="T20" fmla="*/ 86 w 126"/>
                  <a:gd name="T21" fmla="*/ 341 h 531"/>
                  <a:gd name="T22" fmla="*/ 86 w 126"/>
                  <a:gd name="T23" fmla="*/ 341 h 531"/>
                  <a:gd name="T24" fmla="*/ 86 w 126"/>
                  <a:gd name="T25" fmla="*/ 341 h 531"/>
                  <a:gd name="T26" fmla="*/ 88 w 126"/>
                  <a:gd name="T27" fmla="*/ 342 h 531"/>
                  <a:gd name="T28" fmla="*/ 126 w 126"/>
                  <a:gd name="T29" fmla="*/ 208 h 531"/>
                  <a:gd name="T30" fmla="*/ 109 w 126"/>
                  <a:gd name="T31" fmla="*/ 31 h 531"/>
                  <a:gd name="T32" fmla="*/ 109 w 126"/>
                  <a:gd name="T33" fmla="*/ 24 h 531"/>
                  <a:gd name="T34" fmla="*/ 109 w 126"/>
                  <a:gd name="T35" fmla="*/ 24 h 531"/>
                  <a:gd name="T36" fmla="*/ 109 w 126"/>
                  <a:gd name="T37" fmla="*/ 24 h 531"/>
                  <a:gd name="T38" fmla="*/ 114 w 126"/>
                  <a:gd name="T39" fmla="*/ 1 h 531"/>
                  <a:gd name="T40" fmla="*/ 112 w 126"/>
                  <a:gd name="T41"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6" h="531">
                    <a:moveTo>
                      <a:pt x="112" y="0"/>
                    </a:moveTo>
                    <a:cubicBezTo>
                      <a:pt x="107" y="17"/>
                      <a:pt x="104" y="31"/>
                      <a:pt x="103" y="37"/>
                    </a:cubicBezTo>
                    <a:cubicBezTo>
                      <a:pt x="98" y="69"/>
                      <a:pt x="36" y="238"/>
                      <a:pt x="36" y="238"/>
                    </a:cubicBezTo>
                    <a:cubicBezTo>
                      <a:pt x="0" y="530"/>
                      <a:pt x="0" y="530"/>
                      <a:pt x="0" y="530"/>
                    </a:cubicBezTo>
                    <a:cubicBezTo>
                      <a:pt x="0" y="531"/>
                      <a:pt x="0" y="531"/>
                      <a:pt x="0" y="531"/>
                    </a:cubicBezTo>
                    <a:cubicBezTo>
                      <a:pt x="0" y="531"/>
                      <a:pt x="31" y="520"/>
                      <a:pt x="57" y="515"/>
                    </a:cubicBezTo>
                    <a:cubicBezTo>
                      <a:pt x="57" y="512"/>
                      <a:pt x="57" y="508"/>
                      <a:pt x="57" y="504"/>
                    </a:cubicBezTo>
                    <a:cubicBezTo>
                      <a:pt x="56" y="452"/>
                      <a:pt x="68" y="401"/>
                      <a:pt x="77" y="370"/>
                    </a:cubicBezTo>
                    <a:cubicBezTo>
                      <a:pt x="77" y="370"/>
                      <a:pt x="77" y="370"/>
                      <a:pt x="77" y="370"/>
                    </a:cubicBezTo>
                    <a:cubicBezTo>
                      <a:pt x="77" y="370"/>
                      <a:pt x="77" y="370"/>
                      <a:pt x="77" y="370"/>
                    </a:cubicBezTo>
                    <a:cubicBezTo>
                      <a:pt x="82" y="352"/>
                      <a:pt x="86" y="341"/>
                      <a:pt x="86" y="341"/>
                    </a:cubicBezTo>
                    <a:cubicBezTo>
                      <a:pt x="86" y="341"/>
                      <a:pt x="86" y="341"/>
                      <a:pt x="86" y="341"/>
                    </a:cubicBezTo>
                    <a:cubicBezTo>
                      <a:pt x="86" y="341"/>
                      <a:pt x="86" y="341"/>
                      <a:pt x="86" y="341"/>
                    </a:cubicBezTo>
                    <a:cubicBezTo>
                      <a:pt x="87" y="342"/>
                      <a:pt x="87" y="342"/>
                      <a:pt x="88" y="342"/>
                    </a:cubicBezTo>
                    <a:cubicBezTo>
                      <a:pt x="94" y="286"/>
                      <a:pt x="126" y="208"/>
                      <a:pt x="126" y="208"/>
                    </a:cubicBezTo>
                    <a:cubicBezTo>
                      <a:pt x="109" y="31"/>
                      <a:pt x="109" y="31"/>
                      <a:pt x="109" y="31"/>
                    </a:cubicBezTo>
                    <a:cubicBezTo>
                      <a:pt x="109" y="24"/>
                      <a:pt x="109" y="24"/>
                      <a:pt x="109" y="24"/>
                    </a:cubicBezTo>
                    <a:cubicBezTo>
                      <a:pt x="109" y="24"/>
                      <a:pt x="109" y="24"/>
                      <a:pt x="109" y="24"/>
                    </a:cubicBezTo>
                    <a:cubicBezTo>
                      <a:pt x="109" y="24"/>
                      <a:pt x="109" y="24"/>
                      <a:pt x="109" y="24"/>
                    </a:cubicBezTo>
                    <a:cubicBezTo>
                      <a:pt x="109" y="24"/>
                      <a:pt x="111" y="15"/>
                      <a:pt x="114" y="1"/>
                    </a:cubicBezTo>
                    <a:cubicBezTo>
                      <a:pt x="113" y="1"/>
                      <a:pt x="113" y="0"/>
                      <a:pt x="112"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9" name="任意多边形: 形状 188">
                <a:extLst>
                  <a:ext uri="{FF2B5EF4-FFF2-40B4-BE49-F238E27FC236}">
                    <a16:creationId xmlns:a16="http://schemas.microsoft.com/office/drawing/2014/main" id="{3445FF9B-0854-4A3A-9596-8B4F8CF96E50}"/>
                  </a:ext>
                </a:extLst>
              </p:cNvPr>
              <p:cNvSpPr>
                <a:spLocks/>
              </p:cNvSpPr>
              <p:nvPr/>
            </p:nvSpPr>
            <p:spPr bwMode="auto">
              <a:xfrm>
                <a:off x="8332" y="5682"/>
                <a:ext cx="601" cy="321"/>
              </a:xfrm>
              <a:custGeom>
                <a:avLst/>
                <a:gdLst>
                  <a:gd name="T0" fmla="*/ 448 w 448"/>
                  <a:gd name="T1" fmla="*/ 0 h 239"/>
                  <a:gd name="T2" fmla="*/ 271 w 448"/>
                  <a:gd name="T3" fmla="*/ 96 h 239"/>
                  <a:gd name="T4" fmla="*/ 33 w 448"/>
                  <a:gd name="T5" fmla="*/ 117 h 239"/>
                  <a:gd name="T6" fmla="*/ 48 w 448"/>
                  <a:gd name="T7" fmla="*/ 239 h 239"/>
                  <a:gd name="T8" fmla="*/ 316 w 448"/>
                  <a:gd name="T9" fmla="*/ 233 h 239"/>
                  <a:gd name="T10" fmla="*/ 421 w 448"/>
                  <a:gd name="T11" fmla="*/ 233 h 239"/>
                  <a:gd name="T12" fmla="*/ 448 w 448"/>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448" h="239">
                    <a:moveTo>
                      <a:pt x="448" y="0"/>
                    </a:moveTo>
                    <a:cubicBezTo>
                      <a:pt x="448" y="0"/>
                      <a:pt x="378" y="80"/>
                      <a:pt x="271" y="96"/>
                    </a:cubicBezTo>
                    <a:cubicBezTo>
                      <a:pt x="165" y="111"/>
                      <a:pt x="33" y="117"/>
                      <a:pt x="33" y="117"/>
                    </a:cubicBezTo>
                    <a:cubicBezTo>
                      <a:pt x="33" y="117"/>
                      <a:pt x="0" y="176"/>
                      <a:pt x="48" y="239"/>
                    </a:cubicBezTo>
                    <a:cubicBezTo>
                      <a:pt x="316" y="233"/>
                      <a:pt x="316" y="233"/>
                      <a:pt x="316" y="233"/>
                    </a:cubicBezTo>
                    <a:cubicBezTo>
                      <a:pt x="316" y="233"/>
                      <a:pt x="375" y="220"/>
                      <a:pt x="421" y="233"/>
                    </a:cubicBezTo>
                    <a:cubicBezTo>
                      <a:pt x="448" y="0"/>
                      <a:pt x="448" y="0"/>
                      <a:pt x="448" y="0"/>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0" name="任意多边形: 形状 189">
                <a:extLst>
                  <a:ext uri="{FF2B5EF4-FFF2-40B4-BE49-F238E27FC236}">
                    <a16:creationId xmlns:a16="http://schemas.microsoft.com/office/drawing/2014/main" id="{19719B8D-F3D1-4C95-9798-53945CAB954C}"/>
                  </a:ext>
                </a:extLst>
              </p:cNvPr>
              <p:cNvSpPr>
                <a:spLocks/>
              </p:cNvSpPr>
              <p:nvPr/>
            </p:nvSpPr>
            <p:spPr bwMode="auto">
              <a:xfrm>
                <a:off x="8361" y="5705"/>
                <a:ext cx="549" cy="298"/>
              </a:xfrm>
              <a:custGeom>
                <a:avLst/>
                <a:gdLst>
                  <a:gd name="T0" fmla="*/ 409 w 409"/>
                  <a:gd name="T1" fmla="*/ 0 h 222"/>
                  <a:gd name="T2" fmla="*/ 249 w 409"/>
                  <a:gd name="T3" fmla="*/ 79 h 222"/>
                  <a:gd name="T4" fmla="*/ 11 w 409"/>
                  <a:gd name="T5" fmla="*/ 100 h 222"/>
                  <a:gd name="T6" fmla="*/ 9 w 409"/>
                  <a:gd name="T7" fmla="*/ 105 h 222"/>
                  <a:gd name="T8" fmla="*/ 0 w 409"/>
                  <a:gd name="T9" fmla="*/ 149 h 222"/>
                  <a:gd name="T10" fmla="*/ 26 w 409"/>
                  <a:gd name="T11" fmla="*/ 222 h 222"/>
                  <a:gd name="T12" fmla="*/ 294 w 409"/>
                  <a:gd name="T13" fmla="*/ 216 h 222"/>
                  <a:gd name="T14" fmla="*/ 351 w 409"/>
                  <a:gd name="T15" fmla="*/ 210 h 222"/>
                  <a:gd name="T16" fmla="*/ 382 w 409"/>
                  <a:gd name="T17" fmla="*/ 213 h 222"/>
                  <a:gd name="T18" fmla="*/ 405 w 409"/>
                  <a:gd name="T19" fmla="*/ 29 h 222"/>
                  <a:gd name="T20" fmla="*/ 409 w 409"/>
                  <a:gd name="T21"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9" h="222">
                    <a:moveTo>
                      <a:pt x="409" y="0"/>
                    </a:moveTo>
                    <a:cubicBezTo>
                      <a:pt x="382" y="24"/>
                      <a:pt x="325" y="67"/>
                      <a:pt x="249" y="79"/>
                    </a:cubicBezTo>
                    <a:cubicBezTo>
                      <a:pt x="143" y="94"/>
                      <a:pt x="11" y="100"/>
                      <a:pt x="11" y="100"/>
                    </a:cubicBezTo>
                    <a:cubicBezTo>
                      <a:pt x="11" y="100"/>
                      <a:pt x="10" y="102"/>
                      <a:pt x="9" y="105"/>
                    </a:cubicBezTo>
                    <a:cubicBezTo>
                      <a:pt x="5" y="113"/>
                      <a:pt x="0" y="129"/>
                      <a:pt x="0" y="149"/>
                    </a:cubicBezTo>
                    <a:cubicBezTo>
                      <a:pt x="0" y="170"/>
                      <a:pt x="6" y="196"/>
                      <a:pt x="26" y="222"/>
                    </a:cubicBezTo>
                    <a:cubicBezTo>
                      <a:pt x="294" y="216"/>
                      <a:pt x="294" y="216"/>
                      <a:pt x="294" y="216"/>
                    </a:cubicBezTo>
                    <a:cubicBezTo>
                      <a:pt x="294" y="216"/>
                      <a:pt x="320" y="210"/>
                      <a:pt x="351" y="210"/>
                    </a:cubicBezTo>
                    <a:cubicBezTo>
                      <a:pt x="361" y="210"/>
                      <a:pt x="372" y="211"/>
                      <a:pt x="382" y="213"/>
                    </a:cubicBezTo>
                    <a:cubicBezTo>
                      <a:pt x="392" y="139"/>
                      <a:pt x="401" y="70"/>
                      <a:pt x="405" y="29"/>
                    </a:cubicBezTo>
                    <a:cubicBezTo>
                      <a:pt x="406" y="19"/>
                      <a:pt x="407" y="9"/>
                      <a:pt x="409" y="0"/>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1" name="任意多边形: 形状 190">
                <a:extLst>
                  <a:ext uri="{FF2B5EF4-FFF2-40B4-BE49-F238E27FC236}">
                    <a16:creationId xmlns:a16="http://schemas.microsoft.com/office/drawing/2014/main" id="{99D4DA89-56C4-400C-A4F1-A9F7DBBAE388}"/>
                  </a:ext>
                </a:extLst>
              </p:cNvPr>
              <p:cNvSpPr>
                <a:spLocks/>
              </p:cNvSpPr>
              <p:nvPr/>
            </p:nvSpPr>
            <p:spPr bwMode="auto">
              <a:xfrm>
                <a:off x="9054" y="5392"/>
                <a:ext cx="137" cy="40"/>
              </a:xfrm>
              <a:custGeom>
                <a:avLst/>
                <a:gdLst>
                  <a:gd name="T0" fmla="*/ 102 w 102"/>
                  <a:gd name="T1" fmla="*/ 0 h 30"/>
                  <a:gd name="T2" fmla="*/ 16 w 102"/>
                  <a:gd name="T3" fmla="*/ 25 h 30"/>
                  <a:gd name="T4" fmla="*/ 16 w 102"/>
                  <a:gd name="T5" fmla="*/ 25 h 30"/>
                  <a:gd name="T6" fmla="*/ 0 w 102"/>
                  <a:gd name="T7" fmla="*/ 24 h 30"/>
                  <a:gd name="T8" fmla="*/ 7 w 102"/>
                  <a:gd name="T9" fmla="*/ 30 h 30"/>
                  <a:gd name="T10" fmla="*/ 16 w 102"/>
                  <a:gd name="T11" fmla="*/ 30 h 30"/>
                  <a:gd name="T12" fmla="*/ 102 w 102"/>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02" h="30">
                    <a:moveTo>
                      <a:pt x="102" y="0"/>
                    </a:moveTo>
                    <a:cubicBezTo>
                      <a:pt x="77" y="16"/>
                      <a:pt x="48" y="25"/>
                      <a:pt x="16" y="25"/>
                    </a:cubicBezTo>
                    <a:cubicBezTo>
                      <a:pt x="16" y="25"/>
                      <a:pt x="16" y="25"/>
                      <a:pt x="16" y="25"/>
                    </a:cubicBezTo>
                    <a:cubicBezTo>
                      <a:pt x="10" y="25"/>
                      <a:pt x="5" y="24"/>
                      <a:pt x="0" y="24"/>
                    </a:cubicBezTo>
                    <a:cubicBezTo>
                      <a:pt x="2" y="26"/>
                      <a:pt x="5" y="28"/>
                      <a:pt x="7" y="30"/>
                    </a:cubicBezTo>
                    <a:cubicBezTo>
                      <a:pt x="10" y="30"/>
                      <a:pt x="13" y="30"/>
                      <a:pt x="16" y="30"/>
                    </a:cubicBezTo>
                    <a:cubicBezTo>
                      <a:pt x="50" y="30"/>
                      <a:pt x="79" y="19"/>
                      <a:pt x="102"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2" name="任意多边形: 形状 191">
                <a:extLst>
                  <a:ext uri="{FF2B5EF4-FFF2-40B4-BE49-F238E27FC236}">
                    <a16:creationId xmlns:a16="http://schemas.microsoft.com/office/drawing/2014/main" id="{3A0D4893-A5F8-4B8F-B2E9-0D002897642D}"/>
                  </a:ext>
                </a:extLst>
              </p:cNvPr>
              <p:cNvSpPr>
                <a:spLocks/>
              </p:cNvSpPr>
              <p:nvPr/>
            </p:nvSpPr>
            <p:spPr bwMode="auto">
              <a:xfrm>
                <a:off x="8854" y="4984"/>
                <a:ext cx="441" cy="441"/>
              </a:xfrm>
              <a:custGeom>
                <a:avLst/>
                <a:gdLst>
                  <a:gd name="T0" fmla="*/ 329 w 329"/>
                  <a:gd name="T1" fmla="*/ 164 h 329"/>
                  <a:gd name="T2" fmla="*/ 165 w 329"/>
                  <a:gd name="T3" fmla="*/ 329 h 329"/>
                  <a:gd name="T4" fmla="*/ 0 w 329"/>
                  <a:gd name="T5" fmla="*/ 164 h 329"/>
                  <a:gd name="T6" fmla="*/ 165 w 329"/>
                  <a:gd name="T7" fmla="*/ 0 h 329"/>
                  <a:gd name="T8" fmla="*/ 329 w 329"/>
                  <a:gd name="T9" fmla="*/ 164 h 329"/>
                  <a:gd name="T10" fmla="*/ 329 w 329"/>
                  <a:gd name="T11" fmla="*/ 164 h 329"/>
                </a:gdLst>
                <a:ahLst/>
                <a:cxnLst>
                  <a:cxn ang="0">
                    <a:pos x="T0" y="T1"/>
                  </a:cxn>
                  <a:cxn ang="0">
                    <a:pos x="T2" y="T3"/>
                  </a:cxn>
                  <a:cxn ang="0">
                    <a:pos x="T4" y="T5"/>
                  </a:cxn>
                  <a:cxn ang="0">
                    <a:pos x="T6" y="T7"/>
                  </a:cxn>
                  <a:cxn ang="0">
                    <a:pos x="T8" y="T9"/>
                  </a:cxn>
                  <a:cxn ang="0">
                    <a:pos x="T10" y="T11"/>
                  </a:cxn>
                </a:cxnLst>
                <a:rect l="0" t="0" r="r" b="b"/>
                <a:pathLst>
                  <a:path w="329" h="329">
                    <a:moveTo>
                      <a:pt x="329" y="164"/>
                    </a:moveTo>
                    <a:cubicBezTo>
                      <a:pt x="329" y="255"/>
                      <a:pt x="255" y="329"/>
                      <a:pt x="165" y="329"/>
                    </a:cubicBezTo>
                    <a:cubicBezTo>
                      <a:pt x="74" y="329"/>
                      <a:pt x="0" y="255"/>
                      <a:pt x="0" y="164"/>
                    </a:cubicBezTo>
                    <a:cubicBezTo>
                      <a:pt x="0" y="73"/>
                      <a:pt x="74" y="0"/>
                      <a:pt x="165" y="0"/>
                    </a:cubicBezTo>
                    <a:cubicBezTo>
                      <a:pt x="255" y="0"/>
                      <a:pt x="329" y="73"/>
                      <a:pt x="329" y="164"/>
                    </a:cubicBezTo>
                    <a:cubicBezTo>
                      <a:pt x="329" y="164"/>
                      <a:pt x="329" y="164"/>
                      <a:pt x="329" y="164"/>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3" name="任意多边形: 形状 192">
                <a:extLst>
                  <a:ext uri="{FF2B5EF4-FFF2-40B4-BE49-F238E27FC236}">
                    <a16:creationId xmlns:a16="http://schemas.microsoft.com/office/drawing/2014/main" id="{7F74E1B5-888B-487A-AF8A-4D75B442A8F5}"/>
                  </a:ext>
                </a:extLst>
              </p:cNvPr>
              <p:cNvSpPr>
                <a:spLocks/>
              </p:cNvSpPr>
              <p:nvPr/>
            </p:nvSpPr>
            <p:spPr bwMode="auto">
              <a:xfrm>
                <a:off x="8902" y="5425"/>
                <a:ext cx="528" cy="1169"/>
              </a:xfrm>
              <a:custGeom>
                <a:avLst/>
                <a:gdLst>
                  <a:gd name="T0" fmla="*/ 393 w 393"/>
                  <a:gd name="T1" fmla="*/ 840 h 872"/>
                  <a:gd name="T2" fmla="*/ 13 w 393"/>
                  <a:gd name="T3" fmla="*/ 825 h 872"/>
                  <a:gd name="T4" fmla="*/ 51 w 393"/>
                  <a:gd name="T5" fmla="*/ 652 h 872"/>
                  <a:gd name="T6" fmla="*/ 34 w 393"/>
                  <a:gd name="T7" fmla="*/ 475 h 872"/>
                  <a:gd name="T8" fmla="*/ 34 w 393"/>
                  <a:gd name="T9" fmla="*/ 468 h 872"/>
                  <a:gd name="T10" fmla="*/ 78 w 393"/>
                  <a:gd name="T11" fmla="*/ 261 h 872"/>
                  <a:gd name="T12" fmla="*/ 167 w 393"/>
                  <a:gd name="T13" fmla="*/ 54 h 872"/>
                  <a:gd name="T14" fmla="*/ 170 w 393"/>
                  <a:gd name="T15" fmla="*/ 48 h 872"/>
                  <a:gd name="T16" fmla="*/ 173 w 393"/>
                  <a:gd name="T17" fmla="*/ 50 h 872"/>
                  <a:gd name="T18" fmla="*/ 174 w 393"/>
                  <a:gd name="T19" fmla="*/ 51 h 872"/>
                  <a:gd name="T20" fmla="*/ 192 w 393"/>
                  <a:gd name="T21" fmla="*/ 61 h 872"/>
                  <a:gd name="T22" fmla="*/ 263 w 393"/>
                  <a:gd name="T23" fmla="*/ 44 h 872"/>
                  <a:gd name="T24" fmla="*/ 349 w 393"/>
                  <a:gd name="T25" fmla="*/ 0 h 872"/>
                  <a:gd name="T26" fmla="*/ 357 w 393"/>
                  <a:gd name="T27" fmla="*/ 489 h 872"/>
                  <a:gd name="T28" fmla="*/ 393 w 393"/>
                  <a:gd name="T29" fmla="*/ 84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3" h="872">
                    <a:moveTo>
                      <a:pt x="393" y="840"/>
                    </a:moveTo>
                    <a:cubicBezTo>
                      <a:pt x="393" y="840"/>
                      <a:pt x="27" y="872"/>
                      <a:pt x="13" y="825"/>
                    </a:cubicBezTo>
                    <a:cubicBezTo>
                      <a:pt x="0" y="779"/>
                      <a:pt x="51" y="652"/>
                      <a:pt x="51" y="652"/>
                    </a:cubicBezTo>
                    <a:cubicBezTo>
                      <a:pt x="34" y="475"/>
                      <a:pt x="34" y="475"/>
                      <a:pt x="34" y="475"/>
                    </a:cubicBezTo>
                    <a:cubicBezTo>
                      <a:pt x="34" y="468"/>
                      <a:pt x="34" y="468"/>
                      <a:pt x="34" y="468"/>
                    </a:cubicBezTo>
                    <a:cubicBezTo>
                      <a:pt x="34" y="468"/>
                      <a:pt x="80" y="277"/>
                      <a:pt x="78" y="261"/>
                    </a:cubicBezTo>
                    <a:cubicBezTo>
                      <a:pt x="76" y="248"/>
                      <a:pt x="152" y="87"/>
                      <a:pt x="167" y="54"/>
                    </a:cubicBezTo>
                    <a:cubicBezTo>
                      <a:pt x="169" y="50"/>
                      <a:pt x="170" y="48"/>
                      <a:pt x="170" y="48"/>
                    </a:cubicBezTo>
                    <a:cubicBezTo>
                      <a:pt x="173" y="50"/>
                      <a:pt x="173" y="50"/>
                      <a:pt x="173" y="50"/>
                    </a:cubicBezTo>
                    <a:cubicBezTo>
                      <a:pt x="174" y="51"/>
                      <a:pt x="174" y="51"/>
                      <a:pt x="174" y="51"/>
                    </a:cubicBezTo>
                    <a:cubicBezTo>
                      <a:pt x="192" y="61"/>
                      <a:pt x="192" y="61"/>
                      <a:pt x="192" y="61"/>
                    </a:cubicBezTo>
                    <a:cubicBezTo>
                      <a:pt x="263" y="44"/>
                      <a:pt x="263" y="44"/>
                      <a:pt x="263" y="44"/>
                    </a:cubicBezTo>
                    <a:cubicBezTo>
                      <a:pt x="349" y="0"/>
                      <a:pt x="349" y="0"/>
                      <a:pt x="349" y="0"/>
                    </a:cubicBezTo>
                    <a:cubicBezTo>
                      <a:pt x="357" y="489"/>
                      <a:pt x="357" y="489"/>
                      <a:pt x="357" y="489"/>
                    </a:cubicBezTo>
                    <a:cubicBezTo>
                      <a:pt x="393" y="840"/>
                      <a:pt x="393" y="840"/>
                      <a:pt x="393" y="840"/>
                    </a:cubicBezTo>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4" name="任意多边形: 形状 193">
                <a:extLst>
                  <a:ext uri="{FF2B5EF4-FFF2-40B4-BE49-F238E27FC236}">
                    <a16:creationId xmlns:a16="http://schemas.microsoft.com/office/drawing/2014/main" id="{2B383B16-B9A2-4A05-9BC0-D87F4353CE0E}"/>
                  </a:ext>
                </a:extLst>
              </p:cNvPr>
              <p:cNvSpPr>
                <a:spLocks/>
              </p:cNvSpPr>
              <p:nvPr/>
            </p:nvSpPr>
            <p:spPr bwMode="auto">
              <a:xfrm>
                <a:off x="9062" y="5550"/>
                <a:ext cx="113" cy="859"/>
              </a:xfrm>
              <a:custGeom>
                <a:avLst/>
                <a:gdLst>
                  <a:gd name="T0" fmla="*/ 81 w 84"/>
                  <a:gd name="T1" fmla="*/ 0 h 641"/>
                  <a:gd name="T2" fmla="*/ 66 w 84"/>
                  <a:gd name="T3" fmla="*/ 20 h 641"/>
                  <a:gd name="T4" fmla="*/ 61 w 84"/>
                  <a:gd name="T5" fmla="*/ 31 h 641"/>
                  <a:gd name="T6" fmla="*/ 34 w 84"/>
                  <a:gd name="T7" fmla="*/ 149 h 641"/>
                  <a:gd name="T8" fmla="*/ 34 w 84"/>
                  <a:gd name="T9" fmla="*/ 197 h 641"/>
                  <a:gd name="T10" fmla="*/ 28 w 84"/>
                  <a:gd name="T11" fmla="*/ 577 h 641"/>
                  <a:gd name="T12" fmla="*/ 0 w 84"/>
                  <a:gd name="T13" fmla="*/ 628 h 641"/>
                  <a:gd name="T14" fmla="*/ 1 w 84"/>
                  <a:gd name="T15" fmla="*/ 641 h 641"/>
                  <a:gd name="T16" fmla="*/ 33 w 84"/>
                  <a:gd name="T17" fmla="*/ 582 h 641"/>
                  <a:gd name="T18" fmla="*/ 39 w 84"/>
                  <a:gd name="T19" fmla="*/ 202 h 641"/>
                  <a:gd name="T20" fmla="*/ 39 w 84"/>
                  <a:gd name="T21" fmla="*/ 155 h 641"/>
                  <a:gd name="T22" fmla="*/ 67 w 84"/>
                  <a:gd name="T23" fmla="*/ 36 h 641"/>
                  <a:gd name="T24" fmla="*/ 71 w 84"/>
                  <a:gd name="T25" fmla="*/ 25 h 641"/>
                  <a:gd name="T26" fmla="*/ 84 w 84"/>
                  <a:gd name="T27" fmla="*/ 8 h 641"/>
                  <a:gd name="T28" fmla="*/ 81 w 84"/>
                  <a:gd name="T29"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641">
                    <a:moveTo>
                      <a:pt x="81" y="0"/>
                    </a:moveTo>
                    <a:cubicBezTo>
                      <a:pt x="66" y="20"/>
                      <a:pt x="66" y="20"/>
                      <a:pt x="66" y="20"/>
                    </a:cubicBezTo>
                    <a:cubicBezTo>
                      <a:pt x="61" y="31"/>
                      <a:pt x="61" y="31"/>
                      <a:pt x="61" y="31"/>
                    </a:cubicBezTo>
                    <a:cubicBezTo>
                      <a:pt x="45" y="68"/>
                      <a:pt x="36" y="109"/>
                      <a:pt x="34" y="149"/>
                    </a:cubicBezTo>
                    <a:cubicBezTo>
                      <a:pt x="34" y="197"/>
                      <a:pt x="34" y="197"/>
                      <a:pt x="34" y="197"/>
                    </a:cubicBezTo>
                    <a:cubicBezTo>
                      <a:pt x="28" y="577"/>
                      <a:pt x="28" y="577"/>
                      <a:pt x="28" y="577"/>
                    </a:cubicBezTo>
                    <a:cubicBezTo>
                      <a:pt x="0" y="628"/>
                      <a:pt x="0" y="628"/>
                      <a:pt x="0" y="628"/>
                    </a:cubicBezTo>
                    <a:cubicBezTo>
                      <a:pt x="1" y="641"/>
                      <a:pt x="1" y="641"/>
                      <a:pt x="1" y="641"/>
                    </a:cubicBezTo>
                    <a:cubicBezTo>
                      <a:pt x="33" y="582"/>
                      <a:pt x="33" y="582"/>
                      <a:pt x="33" y="582"/>
                    </a:cubicBezTo>
                    <a:cubicBezTo>
                      <a:pt x="39" y="202"/>
                      <a:pt x="39" y="202"/>
                      <a:pt x="39" y="202"/>
                    </a:cubicBezTo>
                    <a:cubicBezTo>
                      <a:pt x="39" y="155"/>
                      <a:pt x="39" y="155"/>
                      <a:pt x="39" y="155"/>
                    </a:cubicBezTo>
                    <a:cubicBezTo>
                      <a:pt x="41" y="114"/>
                      <a:pt x="50" y="73"/>
                      <a:pt x="67" y="36"/>
                    </a:cubicBezTo>
                    <a:cubicBezTo>
                      <a:pt x="71" y="25"/>
                      <a:pt x="71" y="25"/>
                      <a:pt x="71" y="25"/>
                    </a:cubicBezTo>
                    <a:cubicBezTo>
                      <a:pt x="84" y="8"/>
                      <a:pt x="84" y="8"/>
                      <a:pt x="84" y="8"/>
                    </a:cubicBezTo>
                    <a:cubicBezTo>
                      <a:pt x="83" y="6"/>
                      <a:pt x="82" y="3"/>
                      <a:pt x="81"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5" name="任意多边形: 形状 194">
                <a:extLst>
                  <a:ext uri="{FF2B5EF4-FFF2-40B4-BE49-F238E27FC236}">
                    <a16:creationId xmlns:a16="http://schemas.microsoft.com/office/drawing/2014/main" id="{BDFB3AF2-13FD-453C-A78F-D4D6C667CC5B}"/>
                  </a:ext>
                </a:extLst>
              </p:cNvPr>
              <p:cNvSpPr>
                <a:spLocks/>
              </p:cNvSpPr>
              <p:nvPr/>
            </p:nvSpPr>
            <p:spPr bwMode="auto">
              <a:xfrm>
                <a:off x="9048" y="5481"/>
                <a:ext cx="141" cy="921"/>
              </a:xfrm>
              <a:custGeom>
                <a:avLst/>
                <a:gdLst>
                  <a:gd name="T0" fmla="*/ 89 w 105"/>
                  <a:gd name="T1" fmla="*/ 7 h 687"/>
                  <a:gd name="T2" fmla="*/ 54 w 105"/>
                  <a:gd name="T3" fmla="*/ 25 h 687"/>
                  <a:gd name="T4" fmla="*/ 40 w 105"/>
                  <a:gd name="T5" fmla="*/ 57 h 687"/>
                  <a:gd name="T6" fmla="*/ 31 w 105"/>
                  <a:gd name="T7" fmla="*/ 115 h 687"/>
                  <a:gd name="T8" fmla="*/ 13 w 105"/>
                  <a:gd name="T9" fmla="*/ 207 h 687"/>
                  <a:gd name="T10" fmla="*/ 0 w 105"/>
                  <a:gd name="T11" fmla="*/ 614 h 687"/>
                  <a:gd name="T12" fmla="*/ 5 w 105"/>
                  <a:gd name="T13" fmla="*/ 687 h 687"/>
                  <a:gd name="T14" fmla="*/ 38 w 105"/>
                  <a:gd name="T15" fmla="*/ 628 h 687"/>
                  <a:gd name="T16" fmla="*/ 44 w 105"/>
                  <a:gd name="T17" fmla="*/ 248 h 687"/>
                  <a:gd name="T18" fmla="*/ 44 w 105"/>
                  <a:gd name="T19" fmla="*/ 200 h 687"/>
                  <a:gd name="T20" fmla="*/ 71 w 105"/>
                  <a:gd name="T21" fmla="*/ 82 h 687"/>
                  <a:gd name="T22" fmla="*/ 76 w 105"/>
                  <a:gd name="T23" fmla="*/ 71 h 687"/>
                  <a:gd name="T24" fmla="*/ 105 w 105"/>
                  <a:gd name="T25" fmla="*/ 34 h 687"/>
                  <a:gd name="T26" fmla="*/ 89 w 105"/>
                  <a:gd name="T27" fmla="*/ 7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687">
                    <a:moveTo>
                      <a:pt x="89" y="7"/>
                    </a:moveTo>
                    <a:cubicBezTo>
                      <a:pt x="89" y="7"/>
                      <a:pt x="64" y="0"/>
                      <a:pt x="54" y="25"/>
                    </a:cubicBezTo>
                    <a:cubicBezTo>
                      <a:pt x="50" y="36"/>
                      <a:pt x="46" y="47"/>
                      <a:pt x="40" y="57"/>
                    </a:cubicBezTo>
                    <a:cubicBezTo>
                      <a:pt x="31" y="115"/>
                      <a:pt x="31" y="115"/>
                      <a:pt x="31" y="115"/>
                    </a:cubicBezTo>
                    <a:cubicBezTo>
                      <a:pt x="13" y="207"/>
                      <a:pt x="13" y="207"/>
                      <a:pt x="13" y="207"/>
                    </a:cubicBezTo>
                    <a:cubicBezTo>
                      <a:pt x="0" y="614"/>
                      <a:pt x="0" y="614"/>
                      <a:pt x="0" y="614"/>
                    </a:cubicBezTo>
                    <a:cubicBezTo>
                      <a:pt x="5" y="687"/>
                      <a:pt x="5" y="687"/>
                      <a:pt x="5" y="687"/>
                    </a:cubicBezTo>
                    <a:cubicBezTo>
                      <a:pt x="38" y="628"/>
                      <a:pt x="38" y="628"/>
                      <a:pt x="38" y="628"/>
                    </a:cubicBezTo>
                    <a:cubicBezTo>
                      <a:pt x="44" y="248"/>
                      <a:pt x="44" y="248"/>
                      <a:pt x="44" y="248"/>
                    </a:cubicBezTo>
                    <a:cubicBezTo>
                      <a:pt x="44" y="200"/>
                      <a:pt x="44" y="200"/>
                      <a:pt x="44" y="200"/>
                    </a:cubicBezTo>
                    <a:cubicBezTo>
                      <a:pt x="46" y="160"/>
                      <a:pt x="55" y="119"/>
                      <a:pt x="71" y="82"/>
                    </a:cubicBezTo>
                    <a:cubicBezTo>
                      <a:pt x="76" y="71"/>
                      <a:pt x="76" y="71"/>
                      <a:pt x="76" y="71"/>
                    </a:cubicBezTo>
                    <a:cubicBezTo>
                      <a:pt x="105" y="34"/>
                      <a:pt x="105" y="34"/>
                      <a:pt x="105" y="34"/>
                    </a:cubicBezTo>
                    <a:cubicBezTo>
                      <a:pt x="89" y="7"/>
                      <a:pt x="89" y="7"/>
                      <a:pt x="89" y="7"/>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6" name="任意多边形: 形状 195">
                <a:extLst>
                  <a:ext uri="{FF2B5EF4-FFF2-40B4-BE49-F238E27FC236}">
                    <a16:creationId xmlns:a16="http://schemas.microsoft.com/office/drawing/2014/main" id="{40E27C8E-8109-4E88-96B4-8631BB0349F1}"/>
                  </a:ext>
                </a:extLst>
              </p:cNvPr>
              <p:cNvSpPr>
                <a:spLocks/>
              </p:cNvSpPr>
              <p:nvPr/>
            </p:nvSpPr>
            <p:spPr bwMode="auto">
              <a:xfrm>
                <a:off x="9155" y="5488"/>
                <a:ext cx="1" cy="1"/>
              </a:xfrm>
              <a:custGeom>
                <a:avLst/>
                <a:gdLst>
                  <a:gd name="T0" fmla="*/ 1 w 1"/>
                  <a:gd name="T1" fmla="*/ 0 h 1"/>
                  <a:gd name="T2" fmla="*/ 0 w 1"/>
                  <a:gd name="T3" fmla="*/ 0 h 1"/>
                  <a:gd name="T4" fmla="*/ 0 w 1"/>
                  <a:gd name="T5" fmla="*/ 1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cubicBezTo>
                      <a:pt x="0" y="0"/>
                      <a:pt x="0" y="0"/>
                      <a:pt x="0" y="0"/>
                    </a:cubicBezTo>
                    <a:cubicBezTo>
                      <a:pt x="0" y="0"/>
                      <a:pt x="0" y="1"/>
                      <a:pt x="0" y="1"/>
                    </a:cubicBezTo>
                    <a:cubicBezTo>
                      <a:pt x="0" y="1"/>
                      <a:pt x="1" y="1"/>
                      <a:pt x="1" y="1"/>
                    </a:cubicBezTo>
                    <a:cubicBezTo>
                      <a:pt x="1" y="1"/>
                      <a:pt x="1" y="0"/>
                      <a:pt x="1"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7" name="任意多边形: 形状 196">
                <a:extLst>
                  <a:ext uri="{FF2B5EF4-FFF2-40B4-BE49-F238E27FC236}">
                    <a16:creationId xmlns:a16="http://schemas.microsoft.com/office/drawing/2014/main" id="{5B814B18-4DB8-46D4-B570-73026B353E09}"/>
                  </a:ext>
                </a:extLst>
              </p:cNvPr>
              <p:cNvSpPr>
                <a:spLocks/>
              </p:cNvSpPr>
              <p:nvPr/>
            </p:nvSpPr>
            <p:spPr bwMode="auto">
              <a:xfrm>
                <a:off x="9175" y="5491"/>
                <a:ext cx="125" cy="108"/>
              </a:xfrm>
              <a:custGeom>
                <a:avLst/>
                <a:gdLst>
                  <a:gd name="T0" fmla="*/ 93 w 93"/>
                  <a:gd name="T1" fmla="*/ 0 h 81"/>
                  <a:gd name="T2" fmla="*/ 15 w 93"/>
                  <a:gd name="T3" fmla="*/ 76 h 81"/>
                  <a:gd name="T4" fmla="*/ 1 w 93"/>
                  <a:gd name="T5" fmla="*/ 51 h 81"/>
                  <a:gd name="T6" fmla="*/ 0 w 93"/>
                  <a:gd name="T7" fmla="*/ 52 h 81"/>
                  <a:gd name="T8" fmla="*/ 15 w 93"/>
                  <a:gd name="T9" fmla="*/ 81 h 81"/>
                  <a:gd name="T10" fmla="*/ 90 w 93"/>
                  <a:gd name="T11" fmla="*/ 8 h 81"/>
                  <a:gd name="T12" fmla="*/ 93 w 93"/>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93" h="81">
                    <a:moveTo>
                      <a:pt x="93" y="0"/>
                    </a:moveTo>
                    <a:cubicBezTo>
                      <a:pt x="61" y="30"/>
                      <a:pt x="15" y="76"/>
                      <a:pt x="15" y="76"/>
                    </a:cubicBezTo>
                    <a:cubicBezTo>
                      <a:pt x="10" y="72"/>
                      <a:pt x="6" y="62"/>
                      <a:pt x="1" y="51"/>
                    </a:cubicBezTo>
                    <a:cubicBezTo>
                      <a:pt x="0" y="52"/>
                      <a:pt x="0" y="52"/>
                      <a:pt x="0" y="52"/>
                    </a:cubicBezTo>
                    <a:cubicBezTo>
                      <a:pt x="5" y="65"/>
                      <a:pt x="10" y="77"/>
                      <a:pt x="15" y="81"/>
                    </a:cubicBezTo>
                    <a:cubicBezTo>
                      <a:pt x="15" y="81"/>
                      <a:pt x="58" y="38"/>
                      <a:pt x="90" y="8"/>
                    </a:cubicBezTo>
                    <a:cubicBezTo>
                      <a:pt x="91" y="5"/>
                      <a:pt x="92" y="3"/>
                      <a:pt x="93"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8" name="任意多边形: 形状 197">
                <a:extLst>
                  <a:ext uri="{FF2B5EF4-FFF2-40B4-BE49-F238E27FC236}">
                    <a16:creationId xmlns:a16="http://schemas.microsoft.com/office/drawing/2014/main" id="{B44E5DC4-EF69-431E-B756-C6E37AF25B98}"/>
                  </a:ext>
                </a:extLst>
              </p:cNvPr>
              <p:cNvSpPr>
                <a:spLocks/>
              </p:cNvSpPr>
              <p:nvPr/>
            </p:nvSpPr>
            <p:spPr bwMode="auto">
              <a:xfrm>
                <a:off x="9171" y="5548"/>
                <a:ext cx="5" cy="12"/>
              </a:xfrm>
              <a:custGeom>
                <a:avLst/>
                <a:gdLst>
                  <a:gd name="T0" fmla="*/ 1 w 4"/>
                  <a:gd name="T1" fmla="*/ 0 h 9"/>
                  <a:gd name="T2" fmla="*/ 0 w 4"/>
                  <a:gd name="T3" fmla="*/ 1 h 9"/>
                  <a:gd name="T4" fmla="*/ 3 w 4"/>
                  <a:gd name="T5" fmla="*/ 9 h 9"/>
                  <a:gd name="T6" fmla="*/ 4 w 4"/>
                  <a:gd name="T7" fmla="*/ 8 h 9"/>
                  <a:gd name="T8" fmla="*/ 1 w 4"/>
                  <a:gd name="T9" fmla="*/ 0 h 9"/>
                </a:gdLst>
                <a:ahLst/>
                <a:cxnLst>
                  <a:cxn ang="0">
                    <a:pos x="T0" y="T1"/>
                  </a:cxn>
                  <a:cxn ang="0">
                    <a:pos x="T2" y="T3"/>
                  </a:cxn>
                  <a:cxn ang="0">
                    <a:pos x="T4" y="T5"/>
                  </a:cxn>
                  <a:cxn ang="0">
                    <a:pos x="T6" y="T7"/>
                  </a:cxn>
                  <a:cxn ang="0">
                    <a:pos x="T8" y="T9"/>
                  </a:cxn>
                </a:cxnLst>
                <a:rect l="0" t="0" r="r" b="b"/>
                <a:pathLst>
                  <a:path w="4" h="9">
                    <a:moveTo>
                      <a:pt x="1" y="0"/>
                    </a:moveTo>
                    <a:cubicBezTo>
                      <a:pt x="0" y="1"/>
                      <a:pt x="0" y="1"/>
                      <a:pt x="0" y="1"/>
                    </a:cubicBezTo>
                    <a:cubicBezTo>
                      <a:pt x="1" y="4"/>
                      <a:pt x="2" y="7"/>
                      <a:pt x="3" y="9"/>
                    </a:cubicBezTo>
                    <a:cubicBezTo>
                      <a:pt x="4" y="8"/>
                      <a:pt x="4" y="8"/>
                      <a:pt x="4" y="8"/>
                    </a:cubicBezTo>
                    <a:cubicBezTo>
                      <a:pt x="3" y="5"/>
                      <a:pt x="2" y="3"/>
                      <a:pt x="1"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9" name="任意多边形: 形状 198">
                <a:extLst>
                  <a:ext uri="{FF2B5EF4-FFF2-40B4-BE49-F238E27FC236}">
                    <a16:creationId xmlns:a16="http://schemas.microsoft.com/office/drawing/2014/main" id="{5E627BE8-A708-4F08-886A-0391EB023B45}"/>
                  </a:ext>
                </a:extLst>
              </p:cNvPr>
              <p:cNvSpPr>
                <a:spLocks/>
              </p:cNvSpPr>
              <p:nvPr/>
            </p:nvSpPr>
            <p:spPr bwMode="auto">
              <a:xfrm>
                <a:off x="9155" y="5489"/>
                <a:ext cx="17" cy="61"/>
              </a:xfrm>
              <a:custGeom>
                <a:avLst/>
                <a:gdLst>
                  <a:gd name="T0" fmla="*/ 1 w 13"/>
                  <a:gd name="T1" fmla="*/ 0 h 45"/>
                  <a:gd name="T2" fmla="*/ 0 w 13"/>
                  <a:gd name="T3" fmla="*/ 0 h 45"/>
                  <a:gd name="T4" fmla="*/ 12 w 13"/>
                  <a:gd name="T5" fmla="*/ 45 h 45"/>
                  <a:gd name="T6" fmla="*/ 13 w 13"/>
                  <a:gd name="T7" fmla="*/ 44 h 45"/>
                  <a:gd name="T8" fmla="*/ 1 w 13"/>
                  <a:gd name="T9" fmla="*/ 0 h 45"/>
                </a:gdLst>
                <a:ahLst/>
                <a:cxnLst>
                  <a:cxn ang="0">
                    <a:pos x="T0" y="T1"/>
                  </a:cxn>
                  <a:cxn ang="0">
                    <a:pos x="T2" y="T3"/>
                  </a:cxn>
                  <a:cxn ang="0">
                    <a:pos x="T4" y="T5"/>
                  </a:cxn>
                  <a:cxn ang="0">
                    <a:pos x="T6" y="T7"/>
                  </a:cxn>
                  <a:cxn ang="0">
                    <a:pos x="T8" y="T9"/>
                  </a:cxn>
                </a:cxnLst>
                <a:rect l="0" t="0" r="r" b="b"/>
                <a:pathLst>
                  <a:path w="13" h="45">
                    <a:moveTo>
                      <a:pt x="1" y="0"/>
                    </a:moveTo>
                    <a:cubicBezTo>
                      <a:pt x="1" y="0"/>
                      <a:pt x="0" y="0"/>
                      <a:pt x="0" y="0"/>
                    </a:cubicBezTo>
                    <a:cubicBezTo>
                      <a:pt x="1" y="6"/>
                      <a:pt x="6" y="26"/>
                      <a:pt x="12" y="45"/>
                    </a:cubicBezTo>
                    <a:cubicBezTo>
                      <a:pt x="13" y="44"/>
                      <a:pt x="13" y="44"/>
                      <a:pt x="13" y="44"/>
                    </a:cubicBezTo>
                    <a:cubicBezTo>
                      <a:pt x="8" y="28"/>
                      <a:pt x="3" y="10"/>
                      <a:pt x="1"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0" name="任意多边形: 形状 199">
                <a:extLst>
                  <a:ext uri="{FF2B5EF4-FFF2-40B4-BE49-F238E27FC236}">
                    <a16:creationId xmlns:a16="http://schemas.microsoft.com/office/drawing/2014/main" id="{D62FB86B-06AA-4CB6-813D-FA6A55712A97}"/>
                  </a:ext>
                </a:extLst>
              </p:cNvPr>
              <p:cNvSpPr>
                <a:spLocks/>
              </p:cNvSpPr>
              <p:nvPr/>
            </p:nvSpPr>
            <p:spPr bwMode="auto">
              <a:xfrm>
                <a:off x="9155" y="5343"/>
                <a:ext cx="202" cy="250"/>
              </a:xfrm>
              <a:custGeom>
                <a:avLst/>
                <a:gdLst>
                  <a:gd name="T0" fmla="*/ 117 w 151"/>
                  <a:gd name="T1" fmla="*/ 0 h 186"/>
                  <a:gd name="T2" fmla="*/ 0 w 151"/>
                  <a:gd name="T3" fmla="*/ 103 h 186"/>
                  <a:gd name="T4" fmla="*/ 30 w 151"/>
                  <a:gd name="T5" fmla="*/ 186 h 186"/>
                  <a:gd name="T6" fmla="*/ 137 w 151"/>
                  <a:gd name="T7" fmla="*/ 86 h 186"/>
                  <a:gd name="T8" fmla="*/ 151 w 151"/>
                  <a:gd name="T9" fmla="*/ 53 h 186"/>
                  <a:gd name="T10" fmla="*/ 117 w 151"/>
                  <a:gd name="T11" fmla="*/ 0 h 186"/>
                </a:gdLst>
                <a:ahLst/>
                <a:cxnLst>
                  <a:cxn ang="0">
                    <a:pos x="T0" y="T1"/>
                  </a:cxn>
                  <a:cxn ang="0">
                    <a:pos x="T2" y="T3"/>
                  </a:cxn>
                  <a:cxn ang="0">
                    <a:pos x="T4" y="T5"/>
                  </a:cxn>
                  <a:cxn ang="0">
                    <a:pos x="T6" y="T7"/>
                  </a:cxn>
                  <a:cxn ang="0">
                    <a:pos x="T8" y="T9"/>
                  </a:cxn>
                  <a:cxn ang="0">
                    <a:pos x="T10" y="T11"/>
                  </a:cxn>
                </a:cxnLst>
                <a:rect l="0" t="0" r="r" b="b"/>
                <a:pathLst>
                  <a:path w="151" h="186">
                    <a:moveTo>
                      <a:pt x="117" y="0"/>
                    </a:moveTo>
                    <a:cubicBezTo>
                      <a:pt x="117" y="0"/>
                      <a:pt x="30" y="92"/>
                      <a:pt x="0" y="103"/>
                    </a:cubicBezTo>
                    <a:cubicBezTo>
                      <a:pt x="0" y="103"/>
                      <a:pt x="15" y="173"/>
                      <a:pt x="30" y="186"/>
                    </a:cubicBezTo>
                    <a:cubicBezTo>
                      <a:pt x="30" y="186"/>
                      <a:pt x="121" y="93"/>
                      <a:pt x="137" y="86"/>
                    </a:cubicBezTo>
                    <a:cubicBezTo>
                      <a:pt x="151" y="53"/>
                      <a:pt x="151" y="53"/>
                      <a:pt x="151" y="53"/>
                    </a:cubicBezTo>
                    <a:cubicBezTo>
                      <a:pt x="117" y="0"/>
                      <a:pt x="117" y="0"/>
                      <a:pt x="117" y="0"/>
                    </a:cubicBezTo>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01" name="图片 200">
                <a:extLst>
                  <a:ext uri="{FF2B5EF4-FFF2-40B4-BE49-F238E27FC236}">
                    <a16:creationId xmlns:a16="http://schemas.microsoft.com/office/drawing/2014/main" id="{E0D6C11E-A9CE-415F-9B69-3BDB3ADED6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0" y="5488"/>
                <a:ext cx="10"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 name="任意多边形: 形状 201">
                <a:extLst>
                  <a:ext uri="{FF2B5EF4-FFF2-40B4-BE49-F238E27FC236}">
                    <a16:creationId xmlns:a16="http://schemas.microsoft.com/office/drawing/2014/main" id="{95662DAA-CEC7-44D5-9571-753BFEFDBD2D}"/>
                  </a:ext>
                </a:extLst>
              </p:cNvPr>
              <p:cNvSpPr>
                <a:spLocks/>
              </p:cNvSpPr>
              <p:nvPr/>
            </p:nvSpPr>
            <p:spPr bwMode="auto">
              <a:xfrm>
                <a:off x="9134" y="5489"/>
                <a:ext cx="3" cy="4"/>
              </a:xfrm>
              <a:custGeom>
                <a:avLst/>
                <a:gdLst>
                  <a:gd name="T0" fmla="*/ 2 w 2"/>
                  <a:gd name="T1" fmla="*/ 0 h 3"/>
                  <a:gd name="T2" fmla="*/ 0 w 2"/>
                  <a:gd name="T3" fmla="*/ 2 h 3"/>
                  <a:gd name="T4" fmla="*/ 1 w 2"/>
                  <a:gd name="T5" fmla="*/ 3 h 3"/>
                  <a:gd name="T6" fmla="*/ 2 w 2"/>
                  <a:gd name="T7" fmla="*/ 0 h 3"/>
                </a:gdLst>
                <a:ahLst/>
                <a:cxnLst>
                  <a:cxn ang="0">
                    <a:pos x="T0" y="T1"/>
                  </a:cxn>
                  <a:cxn ang="0">
                    <a:pos x="T2" y="T3"/>
                  </a:cxn>
                  <a:cxn ang="0">
                    <a:pos x="T4" y="T5"/>
                  </a:cxn>
                  <a:cxn ang="0">
                    <a:pos x="T6" y="T7"/>
                  </a:cxn>
                </a:cxnLst>
                <a:rect l="0" t="0" r="r" b="b"/>
                <a:pathLst>
                  <a:path w="2" h="3">
                    <a:moveTo>
                      <a:pt x="2" y="0"/>
                    </a:moveTo>
                    <a:cubicBezTo>
                      <a:pt x="0" y="2"/>
                      <a:pt x="0" y="2"/>
                      <a:pt x="0" y="2"/>
                    </a:cubicBezTo>
                    <a:cubicBezTo>
                      <a:pt x="1" y="2"/>
                      <a:pt x="1" y="2"/>
                      <a:pt x="1" y="3"/>
                    </a:cubicBezTo>
                    <a:cubicBezTo>
                      <a:pt x="2" y="0"/>
                      <a:pt x="2" y="0"/>
                      <a:pt x="2"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03" name="图片 202">
                <a:extLst>
                  <a:ext uri="{FF2B5EF4-FFF2-40B4-BE49-F238E27FC236}">
                    <a16:creationId xmlns:a16="http://schemas.microsoft.com/office/drawing/2014/main" id="{079C2D95-E7F2-4118-957A-836ED02196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49" y="5964"/>
                <a:ext cx="2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 name="任意多边形: 形状 203">
                <a:extLst>
                  <a:ext uri="{FF2B5EF4-FFF2-40B4-BE49-F238E27FC236}">
                    <a16:creationId xmlns:a16="http://schemas.microsoft.com/office/drawing/2014/main" id="{FACD7B58-DD3D-4005-9CF4-1DB43AA509B4}"/>
                  </a:ext>
                </a:extLst>
              </p:cNvPr>
              <p:cNvSpPr>
                <a:spLocks/>
              </p:cNvSpPr>
              <p:nvPr/>
            </p:nvSpPr>
            <p:spPr bwMode="auto">
              <a:xfrm>
                <a:off x="8948" y="6022"/>
                <a:ext cx="7" cy="30"/>
              </a:xfrm>
              <a:custGeom>
                <a:avLst/>
                <a:gdLst>
                  <a:gd name="T0" fmla="*/ 5 w 5"/>
                  <a:gd name="T1" fmla="*/ 0 h 23"/>
                  <a:gd name="T2" fmla="*/ 0 w 5"/>
                  <a:gd name="T3" fmla="*/ 23 h 23"/>
                  <a:gd name="T4" fmla="*/ 0 w 5"/>
                  <a:gd name="T5" fmla="*/ 23 h 23"/>
                  <a:gd name="T6" fmla="*/ 5 w 5"/>
                  <a:gd name="T7" fmla="*/ 0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cubicBezTo>
                      <a:pt x="2" y="14"/>
                      <a:pt x="0" y="23"/>
                      <a:pt x="0" y="23"/>
                    </a:cubicBezTo>
                    <a:cubicBezTo>
                      <a:pt x="0" y="23"/>
                      <a:pt x="0" y="23"/>
                      <a:pt x="0" y="23"/>
                    </a:cubicBezTo>
                    <a:cubicBezTo>
                      <a:pt x="0" y="22"/>
                      <a:pt x="2" y="14"/>
                      <a:pt x="5" y="0"/>
                    </a:cubicBezTo>
                    <a:cubicBezTo>
                      <a:pt x="5" y="0"/>
                      <a:pt x="5" y="0"/>
                      <a:pt x="5"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5" name="任意多边形: 形状 204">
                <a:extLst>
                  <a:ext uri="{FF2B5EF4-FFF2-40B4-BE49-F238E27FC236}">
                    <a16:creationId xmlns:a16="http://schemas.microsoft.com/office/drawing/2014/main" id="{4A4FE5B6-C71B-4214-9FF2-2D558DFA223C}"/>
                  </a:ext>
                </a:extLst>
              </p:cNvPr>
              <p:cNvSpPr>
                <a:spLocks noEditPoints="1"/>
              </p:cNvSpPr>
              <p:nvPr/>
            </p:nvSpPr>
            <p:spPr bwMode="auto">
              <a:xfrm>
                <a:off x="8948" y="5492"/>
                <a:ext cx="188" cy="570"/>
              </a:xfrm>
              <a:custGeom>
                <a:avLst/>
                <a:gdLst>
                  <a:gd name="T0" fmla="*/ 114 w 140"/>
                  <a:gd name="T1" fmla="*/ 58 h 425"/>
                  <a:gd name="T2" fmla="*/ 107 w 140"/>
                  <a:gd name="T3" fmla="*/ 75 h 425"/>
                  <a:gd name="T4" fmla="*/ 58 w 140"/>
                  <a:gd name="T5" fmla="*/ 216 h 425"/>
                  <a:gd name="T6" fmla="*/ 57 w 140"/>
                  <a:gd name="T7" fmla="*/ 218 h 425"/>
                  <a:gd name="T8" fmla="*/ 56 w 140"/>
                  <a:gd name="T9" fmla="*/ 220 h 425"/>
                  <a:gd name="T10" fmla="*/ 56 w 140"/>
                  <a:gd name="T11" fmla="*/ 220 h 425"/>
                  <a:gd name="T12" fmla="*/ 56 w 140"/>
                  <a:gd name="T13" fmla="*/ 220 h 425"/>
                  <a:gd name="T14" fmla="*/ 15 w 140"/>
                  <a:gd name="T15" fmla="*/ 353 h 425"/>
                  <a:gd name="T16" fmla="*/ 5 w 140"/>
                  <a:gd name="T17" fmla="*/ 395 h 425"/>
                  <a:gd name="T18" fmla="*/ 5 w 140"/>
                  <a:gd name="T19" fmla="*/ 395 h 425"/>
                  <a:gd name="T20" fmla="*/ 0 w 140"/>
                  <a:gd name="T21" fmla="*/ 418 h 425"/>
                  <a:gd name="T22" fmla="*/ 0 w 140"/>
                  <a:gd name="T23" fmla="*/ 425 h 425"/>
                  <a:gd name="T24" fmla="*/ 62 w 140"/>
                  <a:gd name="T25" fmla="*/ 220 h 425"/>
                  <a:gd name="T26" fmla="*/ 63 w 140"/>
                  <a:gd name="T27" fmla="*/ 216 h 425"/>
                  <a:gd name="T28" fmla="*/ 109 w 140"/>
                  <a:gd name="T29" fmla="*/ 84 h 425"/>
                  <a:gd name="T30" fmla="*/ 114 w 140"/>
                  <a:gd name="T31" fmla="*/ 58 h 425"/>
                  <a:gd name="T32" fmla="*/ 139 w 140"/>
                  <a:gd name="T33" fmla="*/ 0 h 425"/>
                  <a:gd name="T34" fmla="*/ 134 w 140"/>
                  <a:gd name="T35" fmla="*/ 4 h 425"/>
                  <a:gd name="T36" fmla="*/ 130 w 140"/>
                  <a:gd name="T37" fmla="*/ 16 h 425"/>
                  <a:gd name="T38" fmla="*/ 139 w 140"/>
                  <a:gd name="T39" fmla="*/ 3 h 425"/>
                  <a:gd name="T40" fmla="*/ 140 w 140"/>
                  <a:gd name="T41" fmla="*/ 1 h 425"/>
                  <a:gd name="T42" fmla="*/ 139 w 140"/>
                  <a:gd name="T43" fmla="*/ 0 h 425"/>
                  <a:gd name="T44" fmla="*/ 139 w 140"/>
                  <a:gd name="T45"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 h="425">
                    <a:moveTo>
                      <a:pt x="114" y="58"/>
                    </a:moveTo>
                    <a:cubicBezTo>
                      <a:pt x="107" y="75"/>
                      <a:pt x="107" y="75"/>
                      <a:pt x="107" y="75"/>
                    </a:cubicBezTo>
                    <a:cubicBezTo>
                      <a:pt x="58" y="216"/>
                      <a:pt x="58" y="216"/>
                      <a:pt x="58" y="216"/>
                    </a:cubicBezTo>
                    <a:cubicBezTo>
                      <a:pt x="58" y="216"/>
                      <a:pt x="57" y="217"/>
                      <a:pt x="57" y="218"/>
                    </a:cubicBezTo>
                    <a:cubicBezTo>
                      <a:pt x="56" y="220"/>
                      <a:pt x="56" y="220"/>
                      <a:pt x="56" y="220"/>
                    </a:cubicBezTo>
                    <a:cubicBezTo>
                      <a:pt x="56" y="220"/>
                      <a:pt x="56" y="220"/>
                      <a:pt x="56" y="220"/>
                    </a:cubicBezTo>
                    <a:cubicBezTo>
                      <a:pt x="56" y="220"/>
                      <a:pt x="56" y="220"/>
                      <a:pt x="56" y="220"/>
                    </a:cubicBezTo>
                    <a:cubicBezTo>
                      <a:pt x="51" y="236"/>
                      <a:pt x="31" y="299"/>
                      <a:pt x="15" y="353"/>
                    </a:cubicBezTo>
                    <a:cubicBezTo>
                      <a:pt x="11" y="369"/>
                      <a:pt x="8" y="384"/>
                      <a:pt x="5" y="395"/>
                    </a:cubicBezTo>
                    <a:cubicBezTo>
                      <a:pt x="5" y="395"/>
                      <a:pt x="5" y="395"/>
                      <a:pt x="5" y="395"/>
                    </a:cubicBezTo>
                    <a:cubicBezTo>
                      <a:pt x="2" y="409"/>
                      <a:pt x="0" y="417"/>
                      <a:pt x="0" y="418"/>
                    </a:cubicBezTo>
                    <a:cubicBezTo>
                      <a:pt x="0" y="425"/>
                      <a:pt x="0" y="425"/>
                      <a:pt x="0" y="425"/>
                    </a:cubicBezTo>
                    <a:cubicBezTo>
                      <a:pt x="9" y="384"/>
                      <a:pt x="53" y="245"/>
                      <a:pt x="62" y="220"/>
                    </a:cubicBezTo>
                    <a:cubicBezTo>
                      <a:pt x="62" y="217"/>
                      <a:pt x="63" y="216"/>
                      <a:pt x="63" y="216"/>
                    </a:cubicBezTo>
                    <a:cubicBezTo>
                      <a:pt x="109" y="84"/>
                      <a:pt x="109" y="84"/>
                      <a:pt x="109" y="84"/>
                    </a:cubicBezTo>
                    <a:cubicBezTo>
                      <a:pt x="114" y="58"/>
                      <a:pt x="114" y="58"/>
                      <a:pt x="114" y="58"/>
                    </a:cubicBezTo>
                    <a:moveTo>
                      <a:pt x="139" y="0"/>
                    </a:moveTo>
                    <a:cubicBezTo>
                      <a:pt x="138" y="1"/>
                      <a:pt x="136" y="2"/>
                      <a:pt x="134" y="4"/>
                    </a:cubicBezTo>
                    <a:cubicBezTo>
                      <a:pt x="130" y="16"/>
                      <a:pt x="130" y="16"/>
                      <a:pt x="130" y="16"/>
                    </a:cubicBezTo>
                    <a:cubicBezTo>
                      <a:pt x="132" y="10"/>
                      <a:pt x="136" y="6"/>
                      <a:pt x="139" y="3"/>
                    </a:cubicBezTo>
                    <a:cubicBezTo>
                      <a:pt x="140" y="1"/>
                      <a:pt x="140" y="1"/>
                      <a:pt x="140" y="1"/>
                    </a:cubicBezTo>
                    <a:cubicBezTo>
                      <a:pt x="139" y="0"/>
                      <a:pt x="139" y="0"/>
                      <a:pt x="139" y="0"/>
                    </a:cubicBezTo>
                    <a:cubicBezTo>
                      <a:pt x="139" y="0"/>
                      <a:pt x="139" y="0"/>
                      <a:pt x="139"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6" name="任意多边形: 形状 205">
                <a:extLst>
                  <a:ext uri="{FF2B5EF4-FFF2-40B4-BE49-F238E27FC236}">
                    <a16:creationId xmlns:a16="http://schemas.microsoft.com/office/drawing/2014/main" id="{666819B1-F651-415E-8D00-61E4DEB6512A}"/>
                  </a:ext>
                </a:extLst>
              </p:cNvPr>
              <p:cNvSpPr>
                <a:spLocks/>
              </p:cNvSpPr>
              <p:nvPr/>
            </p:nvSpPr>
            <p:spPr bwMode="auto">
              <a:xfrm>
                <a:off x="9094" y="5496"/>
                <a:ext cx="40" cy="109"/>
              </a:xfrm>
              <a:custGeom>
                <a:avLst/>
                <a:gdLst>
                  <a:gd name="T0" fmla="*/ 30 w 30"/>
                  <a:gd name="T1" fmla="*/ 0 h 81"/>
                  <a:gd name="T2" fmla="*/ 21 w 30"/>
                  <a:gd name="T3" fmla="*/ 13 h 81"/>
                  <a:gd name="T4" fmla="*/ 5 w 30"/>
                  <a:gd name="T5" fmla="*/ 55 h 81"/>
                  <a:gd name="T6" fmla="*/ 0 w 30"/>
                  <a:gd name="T7" fmla="*/ 81 h 81"/>
                  <a:gd name="T8" fmla="*/ 4 w 30"/>
                  <a:gd name="T9" fmla="*/ 72 h 81"/>
                  <a:gd name="T10" fmla="*/ 30 w 30"/>
                  <a:gd name="T11" fmla="*/ 0 h 81"/>
                </a:gdLst>
                <a:ahLst/>
                <a:cxnLst>
                  <a:cxn ang="0">
                    <a:pos x="T0" y="T1"/>
                  </a:cxn>
                  <a:cxn ang="0">
                    <a:pos x="T2" y="T3"/>
                  </a:cxn>
                  <a:cxn ang="0">
                    <a:pos x="T4" y="T5"/>
                  </a:cxn>
                  <a:cxn ang="0">
                    <a:pos x="T6" y="T7"/>
                  </a:cxn>
                  <a:cxn ang="0">
                    <a:pos x="T8" y="T9"/>
                  </a:cxn>
                  <a:cxn ang="0">
                    <a:pos x="T10" y="T11"/>
                  </a:cxn>
                </a:cxnLst>
                <a:rect l="0" t="0" r="r" b="b"/>
                <a:pathLst>
                  <a:path w="30" h="81">
                    <a:moveTo>
                      <a:pt x="30" y="0"/>
                    </a:moveTo>
                    <a:cubicBezTo>
                      <a:pt x="27" y="3"/>
                      <a:pt x="23" y="7"/>
                      <a:pt x="21" y="13"/>
                    </a:cubicBezTo>
                    <a:cubicBezTo>
                      <a:pt x="5" y="55"/>
                      <a:pt x="5" y="55"/>
                      <a:pt x="5" y="55"/>
                    </a:cubicBezTo>
                    <a:cubicBezTo>
                      <a:pt x="0" y="81"/>
                      <a:pt x="0" y="81"/>
                      <a:pt x="0" y="81"/>
                    </a:cubicBezTo>
                    <a:cubicBezTo>
                      <a:pt x="4" y="72"/>
                      <a:pt x="4" y="72"/>
                      <a:pt x="4" y="72"/>
                    </a:cubicBezTo>
                    <a:cubicBezTo>
                      <a:pt x="30" y="0"/>
                      <a:pt x="30" y="0"/>
                      <a:pt x="3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7" name="任意多边形: 形状 206">
                <a:extLst>
                  <a:ext uri="{FF2B5EF4-FFF2-40B4-BE49-F238E27FC236}">
                    <a16:creationId xmlns:a16="http://schemas.microsoft.com/office/drawing/2014/main" id="{324EB70B-283F-48CB-9695-F44068D54AD1}"/>
                  </a:ext>
                </a:extLst>
              </p:cNvPr>
              <p:cNvSpPr>
                <a:spLocks/>
              </p:cNvSpPr>
              <p:nvPr/>
            </p:nvSpPr>
            <p:spPr bwMode="auto">
              <a:xfrm>
                <a:off x="8759" y="5489"/>
                <a:ext cx="371" cy="1242"/>
              </a:xfrm>
              <a:custGeom>
                <a:avLst/>
                <a:gdLst>
                  <a:gd name="T0" fmla="*/ 277 w 277"/>
                  <a:gd name="T1" fmla="*/ 0 h 926"/>
                  <a:gd name="T2" fmla="*/ 248 w 277"/>
                  <a:gd name="T3" fmla="*/ 77 h 926"/>
                  <a:gd name="T4" fmla="*/ 199 w 277"/>
                  <a:gd name="T5" fmla="*/ 218 h 926"/>
                  <a:gd name="T6" fmla="*/ 197 w 277"/>
                  <a:gd name="T7" fmla="*/ 222 h 926"/>
                  <a:gd name="T8" fmla="*/ 135 w 277"/>
                  <a:gd name="T9" fmla="*/ 433 h 926"/>
                  <a:gd name="T10" fmla="*/ 68 w 277"/>
                  <a:gd name="T11" fmla="*/ 634 h 926"/>
                  <a:gd name="T12" fmla="*/ 32 w 277"/>
                  <a:gd name="T13" fmla="*/ 926 h 926"/>
                  <a:gd name="T14" fmla="*/ 46 w 277"/>
                  <a:gd name="T15" fmla="*/ 662 h 926"/>
                  <a:gd name="T16" fmla="*/ 109 w 277"/>
                  <a:gd name="T17" fmla="*/ 190 h 926"/>
                  <a:gd name="T18" fmla="*/ 186 w 277"/>
                  <a:gd name="T19" fmla="*/ 37 h 926"/>
                  <a:gd name="T20" fmla="*/ 260 w 277"/>
                  <a:gd name="T21" fmla="*/ 12 h 926"/>
                  <a:gd name="T22" fmla="*/ 277 w 277"/>
                  <a:gd name="T23" fmla="*/ 0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7" h="926">
                    <a:moveTo>
                      <a:pt x="277" y="0"/>
                    </a:moveTo>
                    <a:cubicBezTo>
                      <a:pt x="248" y="77"/>
                      <a:pt x="248" y="77"/>
                      <a:pt x="248" y="77"/>
                    </a:cubicBezTo>
                    <a:cubicBezTo>
                      <a:pt x="199" y="218"/>
                      <a:pt x="199" y="218"/>
                      <a:pt x="199" y="218"/>
                    </a:cubicBezTo>
                    <a:cubicBezTo>
                      <a:pt x="199" y="218"/>
                      <a:pt x="198" y="219"/>
                      <a:pt x="197" y="222"/>
                    </a:cubicBezTo>
                    <a:cubicBezTo>
                      <a:pt x="189" y="249"/>
                      <a:pt x="139" y="405"/>
                      <a:pt x="135" y="433"/>
                    </a:cubicBezTo>
                    <a:cubicBezTo>
                      <a:pt x="130" y="465"/>
                      <a:pt x="68" y="634"/>
                      <a:pt x="68" y="634"/>
                    </a:cubicBezTo>
                    <a:cubicBezTo>
                      <a:pt x="32" y="926"/>
                      <a:pt x="32" y="926"/>
                      <a:pt x="32" y="926"/>
                    </a:cubicBezTo>
                    <a:cubicBezTo>
                      <a:pt x="0" y="902"/>
                      <a:pt x="46" y="662"/>
                      <a:pt x="46" y="662"/>
                    </a:cubicBezTo>
                    <a:cubicBezTo>
                      <a:pt x="46" y="662"/>
                      <a:pt x="97" y="308"/>
                      <a:pt x="109" y="190"/>
                    </a:cubicBezTo>
                    <a:cubicBezTo>
                      <a:pt x="121" y="72"/>
                      <a:pt x="186" y="37"/>
                      <a:pt x="186" y="37"/>
                    </a:cubicBezTo>
                    <a:cubicBezTo>
                      <a:pt x="216" y="36"/>
                      <a:pt x="243" y="23"/>
                      <a:pt x="260" y="12"/>
                    </a:cubicBezTo>
                    <a:cubicBezTo>
                      <a:pt x="266" y="9"/>
                      <a:pt x="272" y="5"/>
                      <a:pt x="277" y="0"/>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8" name="任意多边形: 形状 207">
                <a:extLst>
                  <a:ext uri="{FF2B5EF4-FFF2-40B4-BE49-F238E27FC236}">
                    <a16:creationId xmlns:a16="http://schemas.microsoft.com/office/drawing/2014/main" id="{5F10EF69-1183-44C4-BA3A-2318CEC0A77D}"/>
                  </a:ext>
                </a:extLst>
              </p:cNvPr>
              <p:cNvSpPr>
                <a:spLocks/>
              </p:cNvSpPr>
              <p:nvPr/>
            </p:nvSpPr>
            <p:spPr bwMode="auto">
              <a:xfrm>
                <a:off x="9173" y="8271"/>
                <a:ext cx="188" cy="45"/>
              </a:xfrm>
              <a:custGeom>
                <a:avLst/>
                <a:gdLst>
                  <a:gd name="T0" fmla="*/ 140 w 140"/>
                  <a:gd name="T1" fmla="*/ 0 h 33"/>
                  <a:gd name="T2" fmla="*/ 59 w 140"/>
                  <a:gd name="T3" fmla="*/ 28 h 33"/>
                  <a:gd name="T4" fmla="*/ 2 w 140"/>
                  <a:gd name="T5" fmla="*/ 24 h 33"/>
                  <a:gd name="T6" fmla="*/ 0 w 140"/>
                  <a:gd name="T7" fmla="*/ 27 h 33"/>
                  <a:gd name="T8" fmla="*/ 1 w 140"/>
                  <a:gd name="T9" fmla="*/ 29 h 33"/>
                  <a:gd name="T10" fmla="*/ 59 w 140"/>
                  <a:gd name="T11" fmla="*/ 33 h 33"/>
                  <a:gd name="T12" fmla="*/ 140 w 140"/>
                  <a:gd name="T13" fmla="*/ 2 h 33"/>
                  <a:gd name="T14" fmla="*/ 140 w 140"/>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33">
                    <a:moveTo>
                      <a:pt x="140" y="0"/>
                    </a:moveTo>
                    <a:cubicBezTo>
                      <a:pt x="134" y="23"/>
                      <a:pt x="94" y="28"/>
                      <a:pt x="59" y="28"/>
                    </a:cubicBezTo>
                    <a:cubicBezTo>
                      <a:pt x="31" y="28"/>
                      <a:pt x="7" y="25"/>
                      <a:pt x="2" y="24"/>
                    </a:cubicBezTo>
                    <a:cubicBezTo>
                      <a:pt x="1" y="25"/>
                      <a:pt x="1" y="26"/>
                      <a:pt x="0" y="27"/>
                    </a:cubicBezTo>
                    <a:cubicBezTo>
                      <a:pt x="1" y="28"/>
                      <a:pt x="1" y="29"/>
                      <a:pt x="1" y="29"/>
                    </a:cubicBezTo>
                    <a:cubicBezTo>
                      <a:pt x="1" y="29"/>
                      <a:pt x="28" y="33"/>
                      <a:pt x="59" y="33"/>
                    </a:cubicBezTo>
                    <a:cubicBezTo>
                      <a:pt x="96" y="33"/>
                      <a:pt x="138" y="27"/>
                      <a:pt x="140" y="2"/>
                    </a:cubicBezTo>
                    <a:cubicBezTo>
                      <a:pt x="140" y="2"/>
                      <a:pt x="140" y="1"/>
                      <a:pt x="14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9" name="任意多边形: 形状 208">
                <a:extLst>
                  <a:ext uri="{FF2B5EF4-FFF2-40B4-BE49-F238E27FC236}">
                    <a16:creationId xmlns:a16="http://schemas.microsoft.com/office/drawing/2014/main" id="{8F2976CB-9A0C-4D27-8797-75C3DEFC908A}"/>
                  </a:ext>
                </a:extLst>
              </p:cNvPr>
              <p:cNvSpPr>
                <a:spLocks/>
              </p:cNvSpPr>
              <p:nvPr/>
            </p:nvSpPr>
            <p:spPr bwMode="auto">
              <a:xfrm>
                <a:off x="8878" y="6696"/>
                <a:ext cx="0" cy="15"/>
              </a:xfrm>
              <a:custGeom>
                <a:avLst/>
                <a:gdLst>
                  <a:gd name="T0" fmla="*/ 0 h 11"/>
                  <a:gd name="T1" fmla="*/ 11 h 11"/>
                  <a:gd name="T2" fmla="*/ 11 h 11"/>
                  <a:gd name="T3" fmla="*/ 0 h 11"/>
                </a:gdLst>
                <a:ahLst/>
                <a:cxnLst>
                  <a:cxn ang="0">
                    <a:pos x="0" y="T0"/>
                  </a:cxn>
                  <a:cxn ang="0">
                    <a:pos x="0" y="T1"/>
                  </a:cxn>
                  <a:cxn ang="0">
                    <a:pos x="0" y="T2"/>
                  </a:cxn>
                  <a:cxn ang="0">
                    <a:pos x="0" y="T3"/>
                  </a:cxn>
                </a:cxnLst>
                <a:rect l="0" t="0" r="r" b="b"/>
                <a:pathLst>
                  <a:path h="11">
                    <a:moveTo>
                      <a:pt x="0" y="0"/>
                    </a:moveTo>
                    <a:cubicBezTo>
                      <a:pt x="0" y="4"/>
                      <a:pt x="0" y="8"/>
                      <a:pt x="0" y="11"/>
                    </a:cubicBezTo>
                    <a:cubicBezTo>
                      <a:pt x="0" y="11"/>
                      <a:pt x="0" y="11"/>
                      <a:pt x="0" y="11"/>
                    </a:cubicBezTo>
                    <a:cubicBezTo>
                      <a:pt x="0" y="8"/>
                      <a:pt x="0" y="4"/>
                      <a:pt x="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10" name="图片 209">
                <a:extLst>
                  <a:ext uri="{FF2B5EF4-FFF2-40B4-BE49-F238E27FC236}">
                    <a16:creationId xmlns:a16="http://schemas.microsoft.com/office/drawing/2014/main" id="{2ABB328F-B321-4116-AA01-5EFC8B86669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6" y="7097"/>
                <a:ext cx="18"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 name="任意多边形: 形状 210">
                <a:extLst>
                  <a:ext uri="{FF2B5EF4-FFF2-40B4-BE49-F238E27FC236}">
                    <a16:creationId xmlns:a16="http://schemas.microsoft.com/office/drawing/2014/main" id="{F4B694BB-6060-496E-AABE-142116E4A51A}"/>
                  </a:ext>
                </a:extLst>
              </p:cNvPr>
              <p:cNvSpPr>
                <a:spLocks/>
              </p:cNvSpPr>
              <p:nvPr/>
            </p:nvSpPr>
            <p:spPr bwMode="auto">
              <a:xfrm>
                <a:off x="9313" y="7537"/>
                <a:ext cx="114" cy="775"/>
              </a:xfrm>
              <a:custGeom>
                <a:avLst/>
                <a:gdLst>
                  <a:gd name="T0" fmla="*/ 0 w 85"/>
                  <a:gd name="T1" fmla="*/ 0 h 578"/>
                  <a:gd name="T2" fmla="*/ 20 w 85"/>
                  <a:gd name="T3" fmla="*/ 68 h 578"/>
                  <a:gd name="T4" fmla="*/ 50 w 85"/>
                  <a:gd name="T5" fmla="*/ 247 h 578"/>
                  <a:gd name="T6" fmla="*/ 70 w 85"/>
                  <a:gd name="T7" fmla="*/ 521 h 578"/>
                  <a:gd name="T8" fmla="*/ 85 w 85"/>
                  <a:gd name="T9" fmla="*/ 578 h 578"/>
                  <a:gd name="T10" fmla="*/ 85 w 85"/>
                  <a:gd name="T11" fmla="*/ 578 h 578"/>
                  <a:gd name="T12" fmla="*/ 74 w 85"/>
                  <a:gd name="T13" fmla="*/ 531 h 578"/>
                  <a:gd name="T14" fmla="*/ 72 w 85"/>
                  <a:gd name="T15" fmla="*/ 523 h 578"/>
                  <a:gd name="T16" fmla="*/ 70 w 85"/>
                  <a:gd name="T17" fmla="*/ 516 h 578"/>
                  <a:gd name="T18" fmla="*/ 50 w 85"/>
                  <a:gd name="T19" fmla="*/ 242 h 578"/>
                  <a:gd name="T20" fmla="*/ 22 w 85"/>
                  <a:gd name="T21" fmla="*/ 70 h 578"/>
                  <a:gd name="T22" fmla="*/ 1 w 85"/>
                  <a:gd name="T23" fmla="*/ 0 h 578"/>
                  <a:gd name="T24" fmla="*/ 0 w 85"/>
                  <a:gd name="T25"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578">
                    <a:moveTo>
                      <a:pt x="0" y="0"/>
                    </a:moveTo>
                    <a:cubicBezTo>
                      <a:pt x="5" y="22"/>
                      <a:pt x="11" y="45"/>
                      <a:pt x="20" y="68"/>
                    </a:cubicBezTo>
                    <a:cubicBezTo>
                      <a:pt x="50" y="247"/>
                      <a:pt x="50" y="247"/>
                      <a:pt x="50" y="247"/>
                    </a:cubicBezTo>
                    <a:cubicBezTo>
                      <a:pt x="50" y="247"/>
                      <a:pt x="58" y="460"/>
                      <a:pt x="70" y="521"/>
                    </a:cubicBezTo>
                    <a:cubicBezTo>
                      <a:pt x="76" y="548"/>
                      <a:pt x="81" y="566"/>
                      <a:pt x="85" y="578"/>
                    </a:cubicBezTo>
                    <a:cubicBezTo>
                      <a:pt x="85" y="578"/>
                      <a:pt x="85" y="578"/>
                      <a:pt x="85" y="578"/>
                    </a:cubicBezTo>
                    <a:cubicBezTo>
                      <a:pt x="82" y="566"/>
                      <a:pt x="78" y="551"/>
                      <a:pt x="74" y="531"/>
                    </a:cubicBezTo>
                    <a:cubicBezTo>
                      <a:pt x="73" y="529"/>
                      <a:pt x="73" y="526"/>
                      <a:pt x="72" y="523"/>
                    </a:cubicBezTo>
                    <a:cubicBezTo>
                      <a:pt x="71" y="521"/>
                      <a:pt x="71" y="519"/>
                      <a:pt x="70" y="516"/>
                    </a:cubicBezTo>
                    <a:cubicBezTo>
                      <a:pt x="58" y="455"/>
                      <a:pt x="50" y="242"/>
                      <a:pt x="50" y="242"/>
                    </a:cubicBezTo>
                    <a:cubicBezTo>
                      <a:pt x="22" y="70"/>
                      <a:pt x="22" y="70"/>
                      <a:pt x="22" y="70"/>
                    </a:cubicBezTo>
                    <a:cubicBezTo>
                      <a:pt x="13" y="47"/>
                      <a:pt x="6" y="22"/>
                      <a:pt x="1" y="0"/>
                    </a:cubicBezTo>
                    <a:cubicBezTo>
                      <a:pt x="1" y="0"/>
                      <a:pt x="0" y="0"/>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2" name="任意多边形: 形状 211">
                <a:extLst>
                  <a:ext uri="{FF2B5EF4-FFF2-40B4-BE49-F238E27FC236}">
                    <a16:creationId xmlns:a16="http://schemas.microsoft.com/office/drawing/2014/main" id="{485BB549-3EA1-4A80-9363-04428CDFA5BA}"/>
                  </a:ext>
                </a:extLst>
              </p:cNvPr>
              <p:cNvSpPr>
                <a:spLocks/>
              </p:cNvSpPr>
              <p:nvPr/>
            </p:nvSpPr>
            <p:spPr bwMode="auto">
              <a:xfrm>
                <a:off x="9244" y="7128"/>
                <a:ext cx="70" cy="409"/>
              </a:xfrm>
              <a:custGeom>
                <a:avLst/>
                <a:gdLst>
                  <a:gd name="T0" fmla="*/ 0 w 52"/>
                  <a:gd name="T1" fmla="*/ 0 h 305"/>
                  <a:gd name="T2" fmla="*/ 1 w 52"/>
                  <a:gd name="T3" fmla="*/ 9 h 305"/>
                  <a:gd name="T4" fmla="*/ 38 w 52"/>
                  <a:gd name="T5" fmla="*/ 222 h 305"/>
                  <a:gd name="T6" fmla="*/ 51 w 52"/>
                  <a:gd name="T7" fmla="*/ 305 h 305"/>
                  <a:gd name="T8" fmla="*/ 52 w 52"/>
                  <a:gd name="T9" fmla="*/ 305 h 305"/>
                  <a:gd name="T10" fmla="*/ 52 w 52"/>
                  <a:gd name="T11" fmla="*/ 304 h 305"/>
                  <a:gd name="T12" fmla="*/ 38 w 52"/>
                  <a:gd name="T13" fmla="*/ 221 h 305"/>
                  <a:gd name="T14" fmla="*/ 35 w 52"/>
                  <a:gd name="T15" fmla="*/ 206 h 305"/>
                  <a:gd name="T16" fmla="*/ 0 w 52"/>
                  <a:gd name="T1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305">
                    <a:moveTo>
                      <a:pt x="0" y="0"/>
                    </a:moveTo>
                    <a:cubicBezTo>
                      <a:pt x="0" y="3"/>
                      <a:pt x="1" y="6"/>
                      <a:pt x="1" y="9"/>
                    </a:cubicBezTo>
                    <a:cubicBezTo>
                      <a:pt x="9" y="65"/>
                      <a:pt x="29" y="198"/>
                      <a:pt x="38" y="222"/>
                    </a:cubicBezTo>
                    <a:cubicBezTo>
                      <a:pt x="38" y="222"/>
                      <a:pt x="41" y="260"/>
                      <a:pt x="51" y="305"/>
                    </a:cubicBezTo>
                    <a:cubicBezTo>
                      <a:pt x="51" y="305"/>
                      <a:pt x="52" y="305"/>
                      <a:pt x="52" y="305"/>
                    </a:cubicBezTo>
                    <a:cubicBezTo>
                      <a:pt x="52" y="305"/>
                      <a:pt x="52" y="305"/>
                      <a:pt x="52" y="304"/>
                    </a:cubicBezTo>
                    <a:cubicBezTo>
                      <a:pt x="43" y="265"/>
                      <a:pt x="39" y="232"/>
                      <a:pt x="38" y="221"/>
                    </a:cubicBezTo>
                    <a:cubicBezTo>
                      <a:pt x="37" y="217"/>
                      <a:pt x="36" y="212"/>
                      <a:pt x="35" y="206"/>
                    </a:cubicBezTo>
                    <a:cubicBezTo>
                      <a:pt x="24" y="164"/>
                      <a:pt x="7" y="49"/>
                      <a:pt x="0" y="0"/>
                    </a:cubicBezTo>
                  </a:path>
                </a:pathLst>
              </a:custGeom>
              <a:solidFill>
                <a:srgbClr val="D8D7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3" name="任意多边形: 形状 212">
                <a:extLst>
                  <a:ext uri="{FF2B5EF4-FFF2-40B4-BE49-F238E27FC236}">
                    <a16:creationId xmlns:a16="http://schemas.microsoft.com/office/drawing/2014/main" id="{81FADEB8-6280-429A-A945-85F9F26DB45A}"/>
                  </a:ext>
                </a:extLst>
              </p:cNvPr>
              <p:cNvSpPr>
                <a:spLocks/>
              </p:cNvSpPr>
              <p:nvPr/>
            </p:nvSpPr>
            <p:spPr bwMode="auto">
              <a:xfrm>
                <a:off x="9427" y="8308"/>
                <a:ext cx="156" cy="40"/>
              </a:xfrm>
              <a:custGeom>
                <a:avLst/>
                <a:gdLst>
                  <a:gd name="T0" fmla="*/ 0 w 116"/>
                  <a:gd name="T1" fmla="*/ 0 h 30"/>
                  <a:gd name="T2" fmla="*/ 0 w 116"/>
                  <a:gd name="T3" fmla="*/ 3 h 30"/>
                  <a:gd name="T4" fmla="*/ 0 w 116"/>
                  <a:gd name="T5" fmla="*/ 3 h 30"/>
                  <a:gd name="T6" fmla="*/ 7 w 116"/>
                  <a:gd name="T7" fmla="*/ 23 h 30"/>
                  <a:gd name="T8" fmla="*/ 54 w 116"/>
                  <a:gd name="T9" fmla="*/ 30 h 30"/>
                  <a:gd name="T10" fmla="*/ 116 w 116"/>
                  <a:gd name="T11" fmla="*/ 5 h 30"/>
                  <a:gd name="T12" fmla="*/ 115 w 116"/>
                  <a:gd name="T13" fmla="*/ 1 h 30"/>
                  <a:gd name="T14" fmla="*/ 95 w 116"/>
                  <a:gd name="T15" fmla="*/ 17 h 30"/>
                  <a:gd name="T16" fmla="*/ 54 w 116"/>
                  <a:gd name="T17" fmla="*/ 25 h 30"/>
                  <a:gd name="T18" fmla="*/ 7 w 116"/>
                  <a:gd name="T19" fmla="*/ 18 h 30"/>
                  <a:gd name="T20" fmla="*/ 0 w 116"/>
                  <a:gd name="T2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30">
                    <a:moveTo>
                      <a:pt x="0" y="0"/>
                    </a:moveTo>
                    <a:cubicBezTo>
                      <a:pt x="0" y="1"/>
                      <a:pt x="0" y="2"/>
                      <a:pt x="0" y="3"/>
                    </a:cubicBezTo>
                    <a:cubicBezTo>
                      <a:pt x="0" y="3"/>
                      <a:pt x="0" y="3"/>
                      <a:pt x="0" y="3"/>
                    </a:cubicBezTo>
                    <a:cubicBezTo>
                      <a:pt x="4" y="18"/>
                      <a:pt x="7" y="23"/>
                      <a:pt x="7" y="23"/>
                    </a:cubicBezTo>
                    <a:cubicBezTo>
                      <a:pt x="7" y="23"/>
                      <a:pt x="28" y="30"/>
                      <a:pt x="54" y="30"/>
                    </a:cubicBezTo>
                    <a:cubicBezTo>
                      <a:pt x="75" y="30"/>
                      <a:pt x="99" y="25"/>
                      <a:pt x="116" y="5"/>
                    </a:cubicBezTo>
                    <a:cubicBezTo>
                      <a:pt x="115" y="4"/>
                      <a:pt x="115" y="3"/>
                      <a:pt x="115" y="1"/>
                    </a:cubicBezTo>
                    <a:cubicBezTo>
                      <a:pt x="109" y="8"/>
                      <a:pt x="102" y="13"/>
                      <a:pt x="95" y="17"/>
                    </a:cubicBezTo>
                    <a:cubicBezTo>
                      <a:pt x="82" y="23"/>
                      <a:pt x="67" y="25"/>
                      <a:pt x="54" y="25"/>
                    </a:cubicBezTo>
                    <a:cubicBezTo>
                      <a:pt x="28" y="25"/>
                      <a:pt x="7" y="18"/>
                      <a:pt x="7" y="18"/>
                    </a:cubicBezTo>
                    <a:cubicBezTo>
                      <a:pt x="7" y="18"/>
                      <a:pt x="4" y="13"/>
                      <a:pt x="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14" name="图片 213">
                <a:extLst>
                  <a:ext uri="{FF2B5EF4-FFF2-40B4-BE49-F238E27FC236}">
                    <a16:creationId xmlns:a16="http://schemas.microsoft.com/office/drawing/2014/main" id="{33AF4200-4A76-41E0-B8C9-5BC01B01E8F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08" y="7971"/>
                <a:ext cx="14"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 name="任意多边形: 形状 214">
                <a:extLst>
                  <a:ext uri="{FF2B5EF4-FFF2-40B4-BE49-F238E27FC236}">
                    <a16:creationId xmlns:a16="http://schemas.microsoft.com/office/drawing/2014/main" id="{F0C28D85-96F2-4C5D-BA72-29BC277E652D}"/>
                  </a:ext>
                </a:extLst>
              </p:cNvPr>
              <p:cNvSpPr>
                <a:spLocks/>
              </p:cNvSpPr>
              <p:nvPr/>
            </p:nvSpPr>
            <p:spPr bwMode="auto">
              <a:xfrm>
                <a:off x="8866" y="6452"/>
                <a:ext cx="758" cy="1917"/>
              </a:xfrm>
              <a:custGeom>
                <a:avLst/>
                <a:gdLst>
                  <a:gd name="T0" fmla="*/ 557 w 565"/>
                  <a:gd name="T1" fmla="*/ 1161 h 1430"/>
                  <a:gd name="T2" fmla="*/ 540 w 565"/>
                  <a:gd name="T3" fmla="*/ 1377 h 1430"/>
                  <a:gd name="T4" fmla="*/ 425 w 565"/>
                  <a:gd name="T5" fmla="*/ 1402 h 1430"/>
                  <a:gd name="T6" fmla="*/ 403 w 565"/>
                  <a:gd name="T7" fmla="*/ 1325 h 1430"/>
                  <a:gd name="T8" fmla="*/ 383 w 565"/>
                  <a:gd name="T9" fmla="*/ 1051 h 1430"/>
                  <a:gd name="T10" fmla="*/ 353 w 565"/>
                  <a:gd name="T11" fmla="*/ 872 h 1430"/>
                  <a:gd name="T12" fmla="*/ 320 w 565"/>
                  <a:gd name="T13" fmla="*/ 721 h 1430"/>
                  <a:gd name="T14" fmla="*/ 279 w 565"/>
                  <a:gd name="T15" fmla="*/ 483 h 1430"/>
                  <a:gd name="T16" fmla="*/ 284 w 565"/>
                  <a:gd name="T17" fmla="*/ 766 h 1430"/>
                  <a:gd name="T18" fmla="*/ 323 w 565"/>
                  <a:gd name="T19" fmla="*/ 996 h 1430"/>
                  <a:gd name="T20" fmla="*/ 335 w 565"/>
                  <a:gd name="T21" fmla="*/ 1157 h 1430"/>
                  <a:gd name="T22" fmla="*/ 369 w 565"/>
                  <a:gd name="T23" fmla="*/ 1354 h 1430"/>
                  <a:gd name="T24" fmla="*/ 230 w 565"/>
                  <a:gd name="T25" fmla="*/ 1381 h 1430"/>
                  <a:gd name="T26" fmla="*/ 155 w 565"/>
                  <a:gd name="T27" fmla="*/ 1107 h 1430"/>
                  <a:gd name="T28" fmla="*/ 122 w 565"/>
                  <a:gd name="T29" fmla="*/ 923 h 1430"/>
                  <a:gd name="T30" fmla="*/ 111 w 565"/>
                  <a:gd name="T31" fmla="*/ 780 h 1430"/>
                  <a:gd name="T32" fmla="*/ 92 w 565"/>
                  <a:gd name="T33" fmla="*/ 696 h 1430"/>
                  <a:gd name="T34" fmla="*/ 68 w 565"/>
                  <a:gd name="T35" fmla="*/ 585 h 1430"/>
                  <a:gd name="T36" fmla="*/ 34 w 565"/>
                  <a:gd name="T37" fmla="*/ 366 h 1430"/>
                  <a:gd name="T38" fmla="*/ 13 w 565"/>
                  <a:gd name="T39" fmla="*/ 233 h 1430"/>
                  <a:gd name="T40" fmla="*/ 29 w 565"/>
                  <a:gd name="T41" fmla="*/ 48 h 1430"/>
                  <a:gd name="T42" fmla="*/ 38 w 565"/>
                  <a:gd name="T43" fmla="*/ 19 h 1430"/>
                  <a:gd name="T44" fmla="*/ 152 w 565"/>
                  <a:gd name="T45" fmla="*/ 45 h 1430"/>
                  <a:gd name="T46" fmla="*/ 210 w 565"/>
                  <a:gd name="T47" fmla="*/ 50 h 1430"/>
                  <a:gd name="T48" fmla="*/ 469 w 565"/>
                  <a:gd name="T49" fmla="*/ 3 h 1430"/>
                  <a:gd name="T50" fmla="*/ 477 w 565"/>
                  <a:gd name="T51" fmla="*/ 0 h 1430"/>
                  <a:gd name="T52" fmla="*/ 479 w 565"/>
                  <a:gd name="T53" fmla="*/ 15 h 1430"/>
                  <a:gd name="T54" fmla="*/ 483 w 565"/>
                  <a:gd name="T55" fmla="*/ 52 h 1430"/>
                  <a:gd name="T56" fmla="*/ 491 w 565"/>
                  <a:gd name="T57" fmla="*/ 116 h 1430"/>
                  <a:gd name="T58" fmla="*/ 500 w 565"/>
                  <a:gd name="T59" fmla="*/ 508 h 1430"/>
                  <a:gd name="T60" fmla="*/ 510 w 565"/>
                  <a:gd name="T61" fmla="*/ 712 h 1430"/>
                  <a:gd name="T62" fmla="*/ 537 w 565"/>
                  <a:gd name="T63" fmla="*/ 901 h 1430"/>
                  <a:gd name="T64" fmla="*/ 557 w 565"/>
                  <a:gd name="T65" fmla="*/ 1161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5" h="1430">
                    <a:moveTo>
                      <a:pt x="557" y="1161"/>
                    </a:moveTo>
                    <a:cubicBezTo>
                      <a:pt x="550" y="1218"/>
                      <a:pt x="540" y="1377"/>
                      <a:pt x="540" y="1377"/>
                    </a:cubicBezTo>
                    <a:cubicBezTo>
                      <a:pt x="504" y="1430"/>
                      <a:pt x="425" y="1402"/>
                      <a:pt x="425" y="1402"/>
                    </a:cubicBezTo>
                    <a:cubicBezTo>
                      <a:pt x="425" y="1402"/>
                      <a:pt x="416" y="1386"/>
                      <a:pt x="403" y="1325"/>
                    </a:cubicBezTo>
                    <a:cubicBezTo>
                      <a:pt x="391" y="1264"/>
                      <a:pt x="383" y="1051"/>
                      <a:pt x="383" y="1051"/>
                    </a:cubicBezTo>
                    <a:cubicBezTo>
                      <a:pt x="353" y="872"/>
                      <a:pt x="353" y="872"/>
                      <a:pt x="353" y="872"/>
                    </a:cubicBezTo>
                    <a:cubicBezTo>
                      <a:pt x="326" y="803"/>
                      <a:pt x="320" y="721"/>
                      <a:pt x="320" y="721"/>
                    </a:cubicBezTo>
                    <a:cubicBezTo>
                      <a:pt x="308" y="689"/>
                      <a:pt x="279" y="483"/>
                      <a:pt x="279" y="483"/>
                    </a:cubicBezTo>
                    <a:cubicBezTo>
                      <a:pt x="279" y="483"/>
                      <a:pt x="291" y="668"/>
                      <a:pt x="284" y="766"/>
                    </a:cubicBezTo>
                    <a:cubicBezTo>
                      <a:pt x="276" y="864"/>
                      <a:pt x="323" y="996"/>
                      <a:pt x="323" y="996"/>
                    </a:cubicBezTo>
                    <a:cubicBezTo>
                      <a:pt x="323" y="996"/>
                      <a:pt x="349" y="1119"/>
                      <a:pt x="335" y="1157"/>
                    </a:cubicBezTo>
                    <a:cubicBezTo>
                      <a:pt x="322" y="1196"/>
                      <a:pt x="369" y="1354"/>
                      <a:pt x="369" y="1354"/>
                    </a:cubicBezTo>
                    <a:cubicBezTo>
                      <a:pt x="365" y="1400"/>
                      <a:pt x="230" y="1381"/>
                      <a:pt x="230" y="1381"/>
                    </a:cubicBezTo>
                    <a:cubicBezTo>
                      <a:pt x="230" y="1381"/>
                      <a:pt x="166" y="1210"/>
                      <a:pt x="155" y="1107"/>
                    </a:cubicBezTo>
                    <a:cubicBezTo>
                      <a:pt x="148" y="1045"/>
                      <a:pt x="137" y="984"/>
                      <a:pt x="122" y="923"/>
                    </a:cubicBezTo>
                    <a:cubicBezTo>
                      <a:pt x="111" y="780"/>
                      <a:pt x="111" y="780"/>
                      <a:pt x="111" y="780"/>
                    </a:cubicBezTo>
                    <a:cubicBezTo>
                      <a:pt x="92" y="696"/>
                      <a:pt x="92" y="696"/>
                      <a:pt x="92" y="696"/>
                    </a:cubicBezTo>
                    <a:cubicBezTo>
                      <a:pt x="68" y="585"/>
                      <a:pt x="68" y="585"/>
                      <a:pt x="68" y="585"/>
                    </a:cubicBezTo>
                    <a:cubicBezTo>
                      <a:pt x="42" y="503"/>
                      <a:pt x="34" y="366"/>
                      <a:pt x="34" y="366"/>
                    </a:cubicBezTo>
                    <a:cubicBezTo>
                      <a:pt x="13" y="233"/>
                      <a:pt x="13" y="233"/>
                      <a:pt x="13" y="233"/>
                    </a:cubicBezTo>
                    <a:cubicBezTo>
                      <a:pt x="0" y="166"/>
                      <a:pt x="17" y="89"/>
                      <a:pt x="29" y="48"/>
                    </a:cubicBezTo>
                    <a:cubicBezTo>
                      <a:pt x="34" y="30"/>
                      <a:pt x="38" y="19"/>
                      <a:pt x="38" y="19"/>
                    </a:cubicBezTo>
                    <a:cubicBezTo>
                      <a:pt x="50" y="28"/>
                      <a:pt x="117" y="38"/>
                      <a:pt x="152" y="45"/>
                    </a:cubicBezTo>
                    <a:cubicBezTo>
                      <a:pt x="171" y="50"/>
                      <a:pt x="190" y="51"/>
                      <a:pt x="210" y="50"/>
                    </a:cubicBezTo>
                    <a:cubicBezTo>
                      <a:pt x="297" y="43"/>
                      <a:pt x="384" y="27"/>
                      <a:pt x="469" y="3"/>
                    </a:cubicBezTo>
                    <a:cubicBezTo>
                      <a:pt x="477" y="0"/>
                      <a:pt x="477" y="0"/>
                      <a:pt x="477" y="0"/>
                    </a:cubicBezTo>
                    <a:cubicBezTo>
                      <a:pt x="479" y="15"/>
                      <a:pt x="479" y="15"/>
                      <a:pt x="479" y="15"/>
                    </a:cubicBezTo>
                    <a:cubicBezTo>
                      <a:pt x="483" y="52"/>
                      <a:pt x="483" y="52"/>
                      <a:pt x="483" y="52"/>
                    </a:cubicBezTo>
                    <a:cubicBezTo>
                      <a:pt x="491" y="116"/>
                      <a:pt x="491" y="116"/>
                      <a:pt x="491" y="116"/>
                    </a:cubicBezTo>
                    <a:cubicBezTo>
                      <a:pt x="491" y="116"/>
                      <a:pt x="514" y="462"/>
                      <a:pt x="500" y="508"/>
                    </a:cubicBezTo>
                    <a:cubicBezTo>
                      <a:pt x="487" y="555"/>
                      <a:pt x="510" y="712"/>
                      <a:pt x="510" y="712"/>
                    </a:cubicBezTo>
                    <a:cubicBezTo>
                      <a:pt x="497" y="750"/>
                      <a:pt x="537" y="901"/>
                      <a:pt x="537" y="901"/>
                    </a:cubicBezTo>
                    <a:cubicBezTo>
                      <a:pt x="537" y="901"/>
                      <a:pt x="565" y="1104"/>
                      <a:pt x="557" y="1161"/>
                    </a:cubicBezTo>
                  </a:path>
                </a:pathLst>
              </a:custGeom>
              <a:solidFill>
                <a:srgbClr val="2F2E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16" name="图片 215">
                <a:extLst>
                  <a:ext uri="{FF2B5EF4-FFF2-40B4-BE49-F238E27FC236}">
                    <a16:creationId xmlns:a16="http://schemas.microsoft.com/office/drawing/2014/main" id="{BAF0B868-A8E1-4A50-BF92-3F726F7F893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69" y="5145"/>
                <a:ext cx="3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 name="任意多边形: 形状 216">
                <a:extLst>
                  <a:ext uri="{FF2B5EF4-FFF2-40B4-BE49-F238E27FC236}">
                    <a16:creationId xmlns:a16="http://schemas.microsoft.com/office/drawing/2014/main" id="{45B10722-EC87-44EF-8462-17963D586047}"/>
                  </a:ext>
                </a:extLst>
              </p:cNvPr>
              <p:cNvSpPr>
                <a:spLocks/>
              </p:cNvSpPr>
              <p:nvPr/>
            </p:nvSpPr>
            <p:spPr bwMode="auto">
              <a:xfrm>
                <a:off x="9266" y="5300"/>
                <a:ext cx="8" cy="14"/>
              </a:xfrm>
              <a:custGeom>
                <a:avLst/>
                <a:gdLst>
                  <a:gd name="T0" fmla="*/ 5 w 6"/>
                  <a:gd name="T1" fmla="*/ 0 h 10"/>
                  <a:gd name="T2" fmla="*/ 0 w 6"/>
                  <a:gd name="T3" fmla="*/ 10 h 10"/>
                  <a:gd name="T4" fmla="*/ 0 w 6"/>
                  <a:gd name="T5" fmla="*/ 10 h 10"/>
                  <a:gd name="T6" fmla="*/ 6 w 6"/>
                  <a:gd name="T7" fmla="*/ 0 h 10"/>
                  <a:gd name="T8" fmla="*/ 5 w 6"/>
                  <a:gd name="T9" fmla="*/ 0 h 10"/>
                </a:gdLst>
                <a:ahLst/>
                <a:cxnLst>
                  <a:cxn ang="0">
                    <a:pos x="T0" y="T1"/>
                  </a:cxn>
                  <a:cxn ang="0">
                    <a:pos x="T2" y="T3"/>
                  </a:cxn>
                  <a:cxn ang="0">
                    <a:pos x="T4" y="T5"/>
                  </a:cxn>
                  <a:cxn ang="0">
                    <a:pos x="T6" y="T7"/>
                  </a:cxn>
                  <a:cxn ang="0">
                    <a:pos x="T8" y="T9"/>
                  </a:cxn>
                </a:cxnLst>
                <a:rect l="0" t="0" r="r" b="b"/>
                <a:pathLst>
                  <a:path w="6" h="10">
                    <a:moveTo>
                      <a:pt x="5" y="0"/>
                    </a:moveTo>
                    <a:cubicBezTo>
                      <a:pt x="4" y="4"/>
                      <a:pt x="2" y="7"/>
                      <a:pt x="0" y="10"/>
                    </a:cubicBezTo>
                    <a:cubicBezTo>
                      <a:pt x="0" y="10"/>
                      <a:pt x="0" y="10"/>
                      <a:pt x="0" y="10"/>
                    </a:cubicBezTo>
                    <a:cubicBezTo>
                      <a:pt x="2" y="7"/>
                      <a:pt x="4" y="4"/>
                      <a:pt x="6" y="0"/>
                    </a:cubicBezTo>
                    <a:cubicBezTo>
                      <a:pt x="5" y="0"/>
                      <a:pt x="5" y="0"/>
                      <a:pt x="5"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8" name="任意多边形: 形状 217">
                <a:extLst>
                  <a:ext uri="{FF2B5EF4-FFF2-40B4-BE49-F238E27FC236}">
                    <a16:creationId xmlns:a16="http://schemas.microsoft.com/office/drawing/2014/main" id="{75AD66CB-5AE0-40C0-84D1-6F6321586B8D}"/>
                  </a:ext>
                </a:extLst>
              </p:cNvPr>
              <p:cNvSpPr>
                <a:spLocks/>
              </p:cNvSpPr>
              <p:nvPr/>
            </p:nvSpPr>
            <p:spPr bwMode="auto">
              <a:xfrm>
                <a:off x="8874" y="4984"/>
                <a:ext cx="421" cy="332"/>
              </a:xfrm>
              <a:custGeom>
                <a:avLst/>
                <a:gdLst>
                  <a:gd name="T0" fmla="*/ 150 w 314"/>
                  <a:gd name="T1" fmla="*/ 0 h 248"/>
                  <a:gd name="T2" fmla="*/ 0 w 314"/>
                  <a:gd name="T3" fmla="*/ 98 h 248"/>
                  <a:gd name="T4" fmla="*/ 4 w 314"/>
                  <a:gd name="T5" fmla="*/ 98 h 248"/>
                  <a:gd name="T6" fmla="*/ 5 w 314"/>
                  <a:gd name="T7" fmla="*/ 98 h 248"/>
                  <a:gd name="T8" fmla="*/ 15 w 314"/>
                  <a:gd name="T9" fmla="*/ 98 h 248"/>
                  <a:gd name="T10" fmla="*/ 24 w 314"/>
                  <a:gd name="T11" fmla="*/ 100 h 248"/>
                  <a:gd name="T12" fmla="*/ 32 w 314"/>
                  <a:gd name="T13" fmla="*/ 117 h 248"/>
                  <a:gd name="T14" fmla="*/ 46 w 314"/>
                  <a:gd name="T15" fmla="*/ 152 h 248"/>
                  <a:gd name="T16" fmla="*/ 54 w 314"/>
                  <a:gd name="T17" fmla="*/ 155 h 248"/>
                  <a:gd name="T18" fmla="*/ 65 w 314"/>
                  <a:gd name="T19" fmla="*/ 185 h 248"/>
                  <a:gd name="T20" fmla="*/ 81 w 314"/>
                  <a:gd name="T21" fmla="*/ 194 h 248"/>
                  <a:gd name="T22" fmla="*/ 87 w 314"/>
                  <a:gd name="T23" fmla="*/ 193 h 248"/>
                  <a:gd name="T24" fmla="*/ 106 w 314"/>
                  <a:gd name="T25" fmla="*/ 176 h 248"/>
                  <a:gd name="T26" fmla="*/ 123 w 314"/>
                  <a:gd name="T27" fmla="*/ 151 h 248"/>
                  <a:gd name="T28" fmla="*/ 134 w 314"/>
                  <a:gd name="T29" fmla="*/ 149 h 248"/>
                  <a:gd name="T30" fmla="*/ 145 w 314"/>
                  <a:gd name="T31" fmla="*/ 151 h 248"/>
                  <a:gd name="T32" fmla="*/ 164 w 314"/>
                  <a:gd name="T33" fmla="*/ 165 h 248"/>
                  <a:gd name="T34" fmla="*/ 187 w 314"/>
                  <a:gd name="T35" fmla="*/ 188 h 248"/>
                  <a:gd name="T36" fmla="*/ 220 w 314"/>
                  <a:gd name="T37" fmla="*/ 229 h 248"/>
                  <a:gd name="T38" fmla="*/ 274 w 314"/>
                  <a:gd name="T39" fmla="*/ 248 h 248"/>
                  <a:gd name="T40" fmla="*/ 292 w 314"/>
                  <a:gd name="T41" fmla="*/ 246 h 248"/>
                  <a:gd name="T42" fmla="*/ 297 w 314"/>
                  <a:gd name="T43" fmla="*/ 236 h 248"/>
                  <a:gd name="T44" fmla="*/ 314 w 314"/>
                  <a:gd name="T45" fmla="*/ 164 h 248"/>
                  <a:gd name="T46" fmla="*/ 314 w 314"/>
                  <a:gd name="T47" fmla="*/ 164 h 248"/>
                  <a:gd name="T48" fmla="*/ 309 w 314"/>
                  <a:gd name="T49" fmla="*/ 123 h 248"/>
                  <a:gd name="T50" fmla="*/ 216 w 314"/>
                  <a:gd name="T51" fmla="*/ 14 h 248"/>
                  <a:gd name="T52" fmla="*/ 150 w 314"/>
                  <a:gd name="T5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4" h="248">
                    <a:moveTo>
                      <a:pt x="150" y="0"/>
                    </a:moveTo>
                    <a:cubicBezTo>
                      <a:pt x="87" y="0"/>
                      <a:pt x="27" y="36"/>
                      <a:pt x="0" y="98"/>
                    </a:cubicBezTo>
                    <a:cubicBezTo>
                      <a:pt x="1" y="98"/>
                      <a:pt x="3" y="98"/>
                      <a:pt x="4" y="98"/>
                    </a:cubicBezTo>
                    <a:cubicBezTo>
                      <a:pt x="5" y="98"/>
                      <a:pt x="5" y="98"/>
                      <a:pt x="5" y="98"/>
                    </a:cubicBezTo>
                    <a:cubicBezTo>
                      <a:pt x="9" y="98"/>
                      <a:pt x="12" y="98"/>
                      <a:pt x="15" y="98"/>
                    </a:cubicBezTo>
                    <a:cubicBezTo>
                      <a:pt x="19" y="98"/>
                      <a:pt x="22" y="98"/>
                      <a:pt x="24" y="100"/>
                    </a:cubicBezTo>
                    <a:cubicBezTo>
                      <a:pt x="30" y="103"/>
                      <a:pt x="31" y="111"/>
                      <a:pt x="32" y="117"/>
                    </a:cubicBezTo>
                    <a:cubicBezTo>
                      <a:pt x="33" y="130"/>
                      <a:pt x="34" y="146"/>
                      <a:pt x="46" y="152"/>
                    </a:cubicBezTo>
                    <a:cubicBezTo>
                      <a:pt x="49" y="153"/>
                      <a:pt x="51" y="154"/>
                      <a:pt x="54" y="155"/>
                    </a:cubicBezTo>
                    <a:cubicBezTo>
                      <a:pt x="63" y="161"/>
                      <a:pt x="59" y="176"/>
                      <a:pt x="65" y="185"/>
                    </a:cubicBezTo>
                    <a:cubicBezTo>
                      <a:pt x="68" y="191"/>
                      <a:pt x="75" y="194"/>
                      <a:pt x="81" y="194"/>
                    </a:cubicBezTo>
                    <a:cubicBezTo>
                      <a:pt x="83" y="194"/>
                      <a:pt x="85" y="194"/>
                      <a:pt x="87" y="193"/>
                    </a:cubicBezTo>
                    <a:cubicBezTo>
                      <a:pt x="95" y="190"/>
                      <a:pt x="102" y="184"/>
                      <a:pt x="106" y="176"/>
                    </a:cubicBezTo>
                    <a:cubicBezTo>
                      <a:pt x="111" y="168"/>
                      <a:pt x="114" y="156"/>
                      <a:pt x="123" y="151"/>
                    </a:cubicBezTo>
                    <a:cubicBezTo>
                      <a:pt x="127" y="150"/>
                      <a:pt x="130" y="149"/>
                      <a:pt x="134" y="149"/>
                    </a:cubicBezTo>
                    <a:cubicBezTo>
                      <a:pt x="138" y="149"/>
                      <a:pt x="142" y="150"/>
                      <a:pt x="145" y="151"/>
                    </a:cubicBezTo>
                    <a:cubicBezTo>
                      <a:pt x="152" y="155"/>
                      <a:pt x="158" y="160"/>
                      <a:pt x="164" y="165"/>
                    </a:cubicBezTo>
                    <a:cubicBezTo>
                      <a:pt x="172" y="172"/>
                      <a:pt x="180" y="180"/>
                      <a:pt x="187" y="188"/>
                    </a:cubicBezTo>
                    <a:cubicBezTo>
                      <a:pt x="199" y="202"/>
                      <a:pt x="207" y="217"/>
                      <a:pt x="220" y="229"/>
                    </a:cubicBezTo>
                    <a:cubicBezTo>
                      <a:pt x="235" y="242"/>
                      <a:pt x="255" y="248"/>
                      <a:pt x="274" y="248"/>
                    </a:cubicBezTo>
                    <a:cubicBezTo>
                      <a:pt x="280" y="248"/>
                      <a:pt x="286" y="247"/>
                      <a:pt x="292" y="246"/>
                    </a:cubicBezTo>
                    <a:cubicBezTo>
                      <a:pt x="294" y="243"/>
                      <a:pt x="296" y="240"/>
                      <a:pt x="297" y="236"/>
                    </a:cubicBezTo>
                    <a:cubicBezTo>
                      <a:pt x="308" y="214"/>
                      <a:pt x="314" y="190"/>
                      <a:pt x="314" y="164"/>
                    </a:cubicBezTo>
                    <a:cubicBezTo>
                      <a:pt x="314" y="164"/>
                      <a:pt x="314" y="164"/>
                      <a:pt x="314" y="164"/>
                    </a:cubicBezTo>
                    <a:cubicBezTo>
                      <a:pt x="314" y="149"/>
                      <a:pt x="312" y="136"/>
                      <a:pt x="309" y="123"/>
                    </a:cubicBezTo>
                    <a:cubicBezTo>
                      <a:pt x="296" y="75"/>
                      <a:pt x="263" y="35"/>
                      <a:pt x="216" y="14"/>
                    </a:cubicBezTo>
                    <a:cubicBezTo>
                      <a:pt x="195" y="5"/>
                      <a:pt x="172" y="0"/>
                      <a:pt x="15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9" name="任意多边形: 形状 218">
                <a:extLst>
                  <a:ext uri="{FF2B5EF4-FFF2-40B4-BE49-F238E27FC236}">
                    <a16:creationId xmlns:a16="http://schemas.microsoft.com/office/drawing/2014/main" id="{14EF02F4-2264-48B1-B77E-E547BB0921E2}"/>
                  </a:ext>
                </a:extLst>
              </p:cNvPr>
              <p:cNvSpPr>
                <a:spLocks/>
              </p:cNvSpPr>
              <p:nvPr/>
            </p:nvSpPr>
            <p:spPr bwMode="auto">
              <a:xfrm>
                <a:off x="8830" y="4882"/>
                <a:ext cx="496" cy="434"/>
              </a:xfrm>
              <a:custGeom>
                <a:avLst/>
                <a:gdLst>
                  <a:gd name="T0" fmla="*/ 22 w 370"/>
                  <a:gd name="T1" fmla="*/ 27 h 324"/>
                  <a:gd name="T2" fmla="*/ 0 w 370"/>
                  <a:gd name="T3" fmla="*/ 66 h 324"/>
                  <a:gd name="T4" fmla="*/ 1 w 370"/>
                  <a:gd name="T5" fmla="*/ 74 h 324"/>
                  <a:gd name="T6" fmla="*/ 5 w 370"/>
                  <a:gd name="T7" fmla="*/ 82 h 324"/>
                  <a:gd name="T8" fmla="*/ 2 w 370"/>
                  <a:gd name="T9" fmla="*/ 137 h 324"/>
                  <a:gd name="T10" fmla="*/ 38 w 370"/>
                  <a:gd name="T11" fmla="*/ 169 h 324"/>
                  <a:gd name="T12" fmla="*/ 57 w 370"/>
                  <a:gd name="T13" fmla="*/ 171 h 324"/>
                  <a:gd name="T14" fmla="*/ 65 w 370"/>
                  <a:gd name="T15" fmla="*/ 188 h 324"/>
                  <a:gd name="T16" fmla="*/ 79 w 370"/>
                  <a:gd name="T17" fmla="*/ 223 h 324"/>
                  <a:gd name="T18" fmla="*/ 87 w 370"/>
                  <a:gd name="T19" fmla="*/ 226 h 324"/>
                  <a:gd name="T20" fmla="*/ 97 w 370"/>
                  <a:gd name="T21" fmla="*/ 256 h 324"/>
                  <a:gd name="T22" fmla="*/ 120 w 370"/>
                  <a:gd name="T23" fmla="*/ 264 h 324"/>
                  <a:gd name="T24" fmla="*/ 139 w 370"/>
                  <a:gd name="T25" fmla="*/ 247 h 324"/>
                  <a:gd name="T26" fmla="*/ 156 w 370"/>
                  <a:gd name="T27" fmla="*/ 222 h 324"/>
                  <a:gd name="T28" fmla="*/ 178 w 370"/>
                  <a:gd name="T29" fmla="*/ 222 h 324"/>
                  <a:gd name="T30" fmla="*/ 197 w 370"/>
                  <a:gd name="T31" fmla="*/ 236 h 324"/>
                  <a:gd name="T32" fmla="*/ 220 w 370"/>
                  <a:gd name="T33" fmla="*/ 259 h 324"/>
                  <a:gd name="T34" fmla="*/ 253 w 370"/>
                  <a:gd name="T35" fmla="*/ 300 h 324"/>
                  <a:gd name="T36" fmla="*/ 346 w 370"/>
                  <a:gd name="T37" fmla="*/ 311 h 324"/>
                  <a:gd name="T38" fmla="*/ 358 w 370"/>
                  <a:gd name="T39" fmla="*/ 304 h 324"/>
                  <a:gd name="T40" fmla="*/ 363 w 370"/>
                  <a:gd name="T41" fmla="*/ 291 h 324"/>
                  <a:gd name="T42" fmla="*/ 366 w 370"/>
                  <a:gd name="T43" fmla="*/ 245 h 324"/>
                  <a:gd name="T44" fmla="*/ 363 w 370"/>
                  <a:gd name="T45" fmla="*/ 209 h 324"/>
                  <a:gd name="T46" fmla="*/ 369 w 370"/>
                  <a:gd name="T47" fmla="*/ 171 h 324"/>
                  <a:gd name="T48" fmla="*/ 345 w 370"/>
                  <a:gd name="T49" fmla="*/ 108 h 324"/>
                  <a:gd name="T50" fmla="*/ 320 w 370"/>
                  <a:gd name="T51" fmla="*/ 76 h 324"/>
                  <a:gd name="T52" fmla="*/ 303 w 370"/>
                  <a:gd name="T53" fmla="*/ 45 h 324"/>
                  <a:gd name="T54" fmla="*/ 233 w 370"/>
                  <a:gd name="T55" fmla="*/ 5 h 324"/>
                  <a:gd name="T56" fmla="*/ 151 w 370"/>
                  <a:gd name="T57" fmla="*/ 7 h 324"/>
                  <a:gd name="T58" fmla="*/ 79 w 370"/>
                  <a:gd name="T59" fmla="*/ 18 h 324"/>
                  <a:gd name="T60" fmla="*/ 22 w 370"/>
                  <a:gd name="T61" fmla="*/ 2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24">
                    <a:moveTo>
                      <a:pt x="22" y="27"/>
                    </a:moveTo>
                    <a:cubicBezTo>
                      <a:pt x="10" y="36"/>
                      <a:pt x="2" y="51"/>
                      <a:pt x="0" y="66"/>
                    </a:cubicBezTo>
                    <a:cubicBezTo>
                      <a:pt x="0" y="69"/>
                      <a:pt x="0" y="72"/>
                      <a:pt x="1" y="74"/>
                    </a:cubicBezTo>
                    <a:cubicBezTo>
                      <a:pt x="2" y="77"/>
                      <a:pt x="3" y="79"/>
                      <a:pt x="5" y="82"/>
                    </a:cubicBezTo>
                    <a:cubicBezTo>
                      <a:pt x="13" y="99"/>
                      <a:pt x="1" y="118"/>
                      <a:pt x="2" y="137"/>
                    </a:cubicBezTo>
                    <a:cubicBezTo>
                      <a:pt x="4" y="155"/>
                      <a:pt x="20" y="169"/>
                      <a:pt x="38" y="169"/>
                    </a:cubicBezTo>
                    <a:cubicBezTo>
                      <a:pt x="45" y="169"/>
                      <a:pt x="52" y="167"/>
                      <a:pt x="57" y="171"/>
                    </a:cubicBezTo>
                    <a:cubicBezTo>
                      <a:pt x="63" y="174"/>
                      <a:pt x="64" y="181"/>
                      <a:pt x="65" y="188"/>
                    </a:cubicBezTo>
                    <a:cubicBezTo>
                      <a:pt x="66" y="201"/>
                      <a:pt x="67" y="217"/>
                      <a:pt x="79" y="223"/>
                    </a:cubicBezTo>
                    <a:cubicBezTo>
                      <a:pt x="82" y="223"/>
                      <a:pt x="84" y="225"/>
                      <a:pt x="87" y="226"/>
                    </a:cubicBezTo>
                    <a:cubicBezTo>
                      <a:pt x="96" y="232"/>
                      <a:pt x="92" y="247"/>
                      <a:pt x="97" y="256"/>
                    </a:cubicBezTo>
                    <a:cubicBezTo>
                      <a:pt x="102" y="263"/>
                      <a:pt x="112" y="266"/>
                      <a:pt x="120" y="264"/>
                    </a:cubicBezTo>
                    <a:cubicBezTo>
                      <a:pt x="128" y="261"/>
                      <a:pt x="135" y="255"/>
                      <a:pt x="139" y="247"/>
                    </a:cubicBezTo>
                    <a:cubicBezTo>
                      <a:pt x="144" y="238"/>
                      <a:pt x="147" y="227"/>
                      <a:pt x="156" y="222"/>
                    </a:cubicBezTo>
                    <a:cubicBezTo>
                      <a:pt x="163" y="219"/>
                      <a:pt x="171" y="219"/>
                      <a:pt x="178" y="222"/>
                    </a:cubicBezTo>
                    <a:cubicBezTo>
                      <a:pt x="185" y="226"/>
                      <a:pt x="191" y="230"/>
                      <a:pt x="197" y="236"/>
                    </a:cubicBezTo>
                    <a:cubicBezTo>
                      <a:pt x="205" y="243"/>
                      <a:pt x="213" y="251"/>
                      <a:pt x="220" y="259"/>
                    </a:cubicBezTo>
                    <a:cubicBezTo>
                      <a:pt x="232" y="272"/>
                      <a:pt x="240" y="288"/>
                      <a:pt x="253" y="300"/>
                    </a:cubicBezTo>
                    <a:cubicBezTo>
                      <a:pt x="278" y="321"/>
                      <a:pt x="316" y="324"/>
                      <a:pt x="346" y="311"/>
                    </a:cubicBezTo>
                    <a:cubicBezTo>
                      <a:pt x="351" y="310"/>
                      <a:pt x="355" y="307"/>
                      <a:pt x="358" y="304"/>
                    </a:cubicBezTo>
                    <a:cubicBezTo>
                      <a:pt x="361" y="300"/>
                      <a:pt x="362" y="295"/>
                      <a:pt x="363" y="291"/>
                    </a:cubicBezTo>
                    <a:cubicBezTo>
                      <a:pt x="366" y="276"/>
                      <a:pt x="367" y="260"/>
                      <a:pt x="366" y="245"/>
                    </a:cubicBezTo>
                    <a:cubicBezTo>
                      <a:pt x="365" y="233"/>
                      <a:pt x="362" y="221"/>
                      <a:pt x="363" y="209"/>
                    </a:cubicBezTo>
                    <a:cubicBezTo>
                      <a:pt x="364" y="196"/>
                      <a:pt x="368" y="184"/>
                      <a:pt x="369" y="171"/>
                    </a:cubicBezTo>
                    <a:cubicBezTo>
                      <a:pt x="370" y="148"/>
                      <a:pt x="359" y="126"/>
                      <a:pt x="345" y="108"/>
                    </a:cubicBezTo>
                    <a:cubicBezTo>
                      <a:pt x="337" y="97"/>
                      <a:pt x="327" y="87"/>
                      <a:pt x="320" y="76"/>
                    </a:cubicBezTo>
                    <a:cubicBezTo>
                      <a:pt x="314" y="66"/>
                      <a:pt x="309" y="55"/>
                      <a:pt x="303" y="45"/>
                    </a:cubicBezTo>
                    <a:cubicBezTo>
                      <a:pt x="287" y="23"/>
                      <a:pt x="260" y="9"/>
                      <a:pt x="233" y="5"/>
                    </a:cubicBezTo>
                    <a:cubicBezTo>
                      <a:pt x="206" y="0"/>
                      <a:pt x="178" y="3"/>
                      <a:pt x="151" y="7"/>
                    </a:cubicBezTo>
                    <a:cubicBezTo>
                      <a:pt x="127" y="11"/>
                      <a:pt x="103" y="17"/>
                      <a:pt x="79" y="18"/>
                    </a:cubicBezTo>
                    <a:cubicBezTo>
                      <a:pt x="58" y="20"/>
                      <a:pt x="42" y="13"/>
                      <a:pt x="22" y="27"/>
                    </a:cubicBezTo>
                    <a:close/>
                  </a:path>
                </a:pathLst>
              </a:custGeom>
              <a:solidFill>
                <a:srgbClr val="4727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20" name="图片 219">
                <a:extLst>
                  <a:ext uri="{FF2B5EF4-FFF2-40B4-BE49-F238E27FC236}">
                    <a16:creationId xmlns:a16="http://schemas.microsoft.com/office/drawing/2014/main" id="{F32B4AD7-D4CE-49FE-99B9-F274E375AA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04" y="5488"/>
                <a:ext cx="28" cy="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 name="任意多边形: 形状 220">
                <a:extLst>
                  <a:ext uri="{FF2B5EF4-FFF2-40B4-BE49-F238E27FC236}">
                    <a16:creationId xmlns:a16="http://schemas.microsoft.com/office/drawing/2014/main" id="{C9ABB37C-8004-4F68-8C23-9DF6C4297930}"/>
                  </a:ext>
                </a:extLst>
              </p:cNvPr>
              <p:cNvSpPr>
                <a:spLocks/>
              </p:cNvSpPr>
              <p:nvPr/>
            </p:nvSpPr>
            <p:spPr bwMode="auto">
              <a:xfrm>
                <a:off x="9024" y="5489"/>
                <a:ext cx="106" cy="295"/>
              </a:xfrm>
              <a:custGeom>
                <a:avLst/>
                <a:gdLst>
                  <a:gd name="T0" fmla="*/ 79 w 79"/>
                  <a:gd name="T1" fmla="*/ 0 h 220"/>
                  <a:gd name="T2" fmla="*/ 62 w 79"/>
                  <a:gd name="T3" fmla="*/ 12 h 220"/>
                  <a:gd name="T4" fmla="*/ 0 w 79"/>
                  <a:gd name="T5" fmla="*/ 220 h 220"/>
                  <a:gd name="T6" fmla="*/ 1 w 79"/>
                  <a:gd name="T7" fmla="*/ 218 h 220"/>
                  <a:gd name="T8" fmla="*/ 50 w 79"/>
                  <a:gd name="T9" fmla="*/ 77 h 220"/>
                  <a:gd name="T10" fmla="*/ 79 w 79"/>
                  <a:gd name="T11" fmla="*/ 0 h 220"/>
                </a:gdLst>
                <a:ahLst/>
                <a:cxnLst>
                  <a:cxn ang="0">
                    <a:pos x="T0" y="T1"/>
                  </a:cxn>
                  <a:cxn ang="0">
                    <a:pos x="T2" y="T3"/>
                  </a:cxn>
                  <a:cxn ang="0">
                    <a:pos x="T4" y="T5"/>
                  </a:cxn>
                  <a:cxn ang="0">
                    <a:pos x="T6" y="T7"/>
                  </a:cxn>
                  <a:cxn ang="0">
                    <a:pos x="T8" y="T9"/>
                  </a:cxn>
                  <a:cxn ang="0">
                    <a:pos x="T10" y="T11"/>
                  </a:cxn>
                </a:cxnLst>
                <a:rect l="0" t="0" r="r" b="b"/>
                <a:pathLst>
                  <a:path w="79" h="220">
                    <a:moveTo>
                      <a:pt x="79" y="0"/>
                    </a:moveTo>
                    <a:cubicBezTo>
                      <a:pt x="74" y="5"/>
                      <a:pt x="68" y="9"/>
                      <a:pt x="62" y="12"/>
                    </a:cubicBezTo>
                    <a:cubicBezTo>
                      <a:pt x="0" y="220"/>
                      <a:pt x="0" y="220"/>
                      <a:pt x="0" y="220"/>
                    </a:cubicBezTo>
                    <a:cubicBezTo>
                      <a:pt x="0" y="219"/>
                      <a:pt x="1" y="218"/>
                      <a:pt x="1" y="218"/>
                    </a:cubicBezTo>
                    <a:cubicBezTo>
                      <a:pt x="50" y="77"/>
                      <a:pt x="50" y="77"/>
                      <a:pt x="50" y="77"/>
                    </a:cubicBezTo>
                    <a:cubicBezTo>
                      <a:pt x="79" y="0"/>
                      <a:pt x="79" y="0"/>
                      <a:pt x="79"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2" name="任意多边形: 形状 221">
                <a:extLst>
                  <a:ext uri="{FF2B5EF4-FFF2-40B4-BE49-F238E27FC236}">
                    <a16:creationId xmlns:a16="http://schemas.microsoft.com/office/drawing/2014/main" id="{0B8E1826-60BA-4683-8795-63467547BB8E}"/>
                  </a:ext>
                </a:extLst>
              </p:cNvPr>
              <p:cNvSpPr>
                <a:spLocks/>
              </p:cNvSpPr>
              <p:nvPr/>
            </p:nvSpPr>
            <p:spPr bwMode="auto">
              <a:xfrm>
                <a:off x="9023" y="5784"/>
                <a:ext cx="1" cy="3"/>
              </a:xfrm>
              <a:custGeom>
                <a:avLst/>
                <a:gdLst>
                  <a:gd name="T0" fmla="*/ 1 w 1"/>
                  <a:gd name="T1" fmla="*/ 0 h 2"/>
                  <a:gd name="T2" fmla="*/ 0 w 1"/>
                  <a:gd name="T3" fmla="*/ 2 h 2"/>
                  <a:gd name="T4" fmla="*/ 0 w 1"/>
                  <a:gd name="T5" fmla="*/ 2 h 2"/>
                  <a:gd name="T6" fmla="*/ 1 w 1"/>
                  <a:gd name="T7" fmla="*/ 0 h 2"/>
                </a:gdLst>
                <a:ahLst/>
                <a:cxnLst>
                  <a:cxn ang="0">
                    <a:pos x="T0" y="T1"/>
                  </a:cxn>
                  <a:cxn ang="0">
                    <a:pos x="T2" y="T3"/>
                  </a:cxn>
                  <a:cxn ang="0">
                    <a:pos x="T4" y="T5"/>
                  </a:cxn>
                  <a:cxn ang="0">
                    <a:pos x="T6" y="T7"/>
                  </a:cxn>
                </a:cxnLst>
                <a:rect l="0" t="0" r="r" b="b"/>
                <a:pathLst>
                  <a:path w="1" h="2">
                    <a:moveTo>
                      <a:pt x="1" y="0"/>
                    </a:moveTo>
                    <a:cubicBezTo>
                      <a:pt x="1" y="1"/>
                      <a:pt x="1" y="1"/>
                      <a:pt x="0" y="2"/>
                    </a:cubicBezTo>
                    <a:cubicBezTo>
                      <a:pt x="0" y="2"/>
                      <a:pt x="0" y="2"/>
                      <a:pt x="0" y="2"/>
                    </a:cubicBezTo>
                    <a:cubicBezTo>
                      <a:pt x="1" y="0"/>
                      <a:pt x="1" y="0"/>
                      <a:pt x="1"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3" name="任意多边形: 形状 222">
                <a:extLst>
                  <a:ext uri="{FF2B5EF4-FFF2-40B4-BE49-F238E27FC236}">
                    <a16:creationId xmlns:a16="http://schemas.microsoft.com/office/drawing/2014/main" id="{D1639B0B-FEAD-4809-A1F7-74A53AD00F3C}"/>
                  </a:ext>
                </a:extLst>
              </p:cNvPr>
              <p:cNvSpPr>
                <a:spLocks/>
              </p:cNvSpPr>
              <p:nvPr/>
            </p:nvSpPr>
            <p:spPr bwMode="auto">
              <a:xfrm>
                <a:off x="9428" y="6621"/>
                <a:ext cx="124" cy="206"/>
              </a:xfrm>
              <a:custGeom>
                <a:avLst/>
                <a:gdLst>
                  <a:gd name="T0" fmla="*/ 89 w 92"/>
                  <a:gd name="T1" fmla="*/ 37 h 154"/>
                  <a:gd name="T2" fmla="*/ 67 w 92"/>
                  <a:gd name="T3" fmla="*/ 154 h 154"/>
                  <a:gd name="T4" fmla="*/ 0 w 92"/>
                  <a:gd name="T5" fmla="*/ 28 h 154"/>
                  <a:gd name="T6" fmla="*/ 56 w 92"/>
                  <a:gd name="T7" fmla="*/ 0 h 154"/>
                  <a:gd name="T8" fmla="*/ 89 w 92"/>
                  <a:gd name="T9" fmla="*/ 37 h 154"/>
                </a:gdLst>
                <a:ahLst/>
                <a:cxnLst>
                  <a:cxn ang="0">
                    <a:pos x="T0" y="T1"/>
                  </a:cxn>
                  <a:cxn ang="0">
                    <a:pos x="T2" y="T3"/>
                  </a:cxn>
                  <a:cxn ang="0">
                    <a:pos x="T4" y="T5"/>
                  </a:cxn>
                  <a:cxn ang="0">
                    <a:pos x="T6" y="T7"/>
                  </a:cxn>
                  <a:cxn ang="0">
                    <a:pos x="T8" y="T9"/>
                  </a:cxn>
                </a:cxnLst>
                <a:rect l="0" t="0" r="r" b="b"/>
                <a:pathLst>
                  <a:path w="92" h="154">
                    <a:moveTo>
                      <a:pt x="89" y="37"/>
                    </a:moveTo>
                    <a:cubicBezTo>
                      <a:pt x="89" y="37"/>
                      <a:pt x="92" y="130"/>
                      <a:pt x="67" y="154"/>
                    </a:cubicBezTo>
                    <a:cubicBezTo>
                      <a:pt x="0" y="28"/>
                      <a:pt x="0" y="28"/>
                      <a:pt x="0" y="28"/>
                    </a:cubicBezTo>
                    <a:cubicBezTo>
                      <a:pt x="56" y="0"/>
                      <a:pt x="56" y="0"/>
                      <a:pt x="56" y="0"/>
                    </a:cubicBezTo>
                    <a:cubicBezTo>
                      <a:pt x="89" y="37"/>
                      <a:pt x="89" y="37"/>
                      <a:pt x="89" y="37"/>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4" name="任意多边形: 形状 223">
                <a:extLst>
                  <a:ext uri="{FF2B5EF4-FFF2-40B4-BE49-F238E27FC236}">
                    <a16:creationId xmlns:a16="http://schemas.microsoft.com/office/drawing/2014/main" id="{AE2746A9-C64F-448C-860A-A836D2760C2F}"/>
                  </a:ext>
                </a:extLst>
              </p:cNvPr>
              <p:cNvSpPr>
                <a:spLocks/>
              </p:cNvSpPr>
              <p:nvPr/>
            </p:nvSpPr>
            <p:spPr bwMode="auto">
              <a:xfrm>
                <a:off x="9160" y="5492"/>
                <a:ext cx="200" cy="998"/>
              </a:xfrm>
              <a:custGeom>
                <a:avLst/>
                <a:gdLst>
                  <a:gd name="T0" fmla="*/ 109 w 149"/>
                  <a:gd name="T1" fmla="*/ 0 h 744"/>
                  <a:gd name="T2" fmla="*/ 101 w 149"/>
                  <a:gd name="T3" fmla="*/ 7 h 744"/>
                  <a:gd name="T4" fmla="*/ 45 w 149"/>
                  <a:gd name="T5" fmla="*/ 181 h 744"/>
                  <a:gd name="T6" fmla="*/ 5 w 149"/>
                  <a:gd name="T7" fmla="*/ 399 h 744"/>
                  <a:gd name="T8" fmla="*/ 59 w 149"/>
                  <a:gd name="T9" fmla="*/ 628 h 744"/>
                  <a:gd name="T10" fmla="*/ 145 w 149"/>
                  <a:gd name="T11" fmla="*/ 744 h 744"/>
                  <a:gd name="T12" fmla="*/ 149 w 149"/>
                  <a:gd name="T13" fmla="*/ 743 h 744"/>
                  <a:gd name="T14" fmla="*/ 64 w 149"/>
                  <a:gd name="T15" fmla="*/ 628 h 744"/>
                  <a:gd name="T16" fmla="*/ 10 w 149"/>
                  <a:gd name="T17" fmla="*/ 399 h 744"/>
                  <a:gd name="T18" fmla="*/ 50 w 149"/>
                  <a:gd name="T19" fmla="*/ 181 h 744"/>
                  <a:gd name="T20" fmla="*/ 67 w 149"/>
                  <a:gd name="T21" fmla="*/ 123 h 744"/>
                  <a:gd name="T22" fmla="*/ 109 w 149"/>
                  <a:gd name="T23"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744">
                    <a:moveTo>
                      <a:pt x="109" y="0"/>
                    </a:moveTo>
                    <a:cubicBezTo>
                      <a:pt x="106" y="2"/>
                      <a:pt x="104" y="4"/>
                      <a:pt x="101" y="7"/>
                    </a:cubicBezTo>
                    <a:cubicBezTo>
                      <a:pt x="77" y="75"/>
                      <a:pt x="48" y="160"/>
                      <a:pt x="45" y="181"/>
                    </a:cubicBezTo>
                    <a:cubicBezTo>
                      <a:pt x="45" y="181"/>
                      <a:pt x="8" y="343"/>
                      <a:pt x="5" y="399"/>
                    </a:cubicBezTo>
                    <a:cubicBezTo>
                      <a:pt x="2" y="455"/>
                      <a:pt x="0" y="530"/>
                      <a:pt x="59" y="628"/>
                    </a:cubicBezTo>
                    <a:cubicBezTo>
                      <a:pt x="106" y="706"/>
                      <a:pt x="135" y="736"/>
                      <a:pt x="145" y="744"/>
                    </a:cubicBezTo>
                    <a:cubicBezTo>
                      <a:pt x="146" y="744"/>
                      <a:pt x="148" y="744"/>
                      <a:pt x="149" y="743"/>
                    </a:cubicBezTo>
                    <a:cubicBezTo>
                      <a:pt x="138" y="734"/>
                      <a:pt x="109" y="704"/>
                      <a:pt x="64" y="628"/>
                    </a:cubicBezTo>
                    <a:cubicBezTo>
                      <a:pt x="5" y="530"/>
                      <a:pt x="7" y="455"/>
                      <a:pt x="10" y="399"/>
                    </a:cubicBezTo>
                    <a:cubicBezTo>
                      <a:pt x="13" y="343"/>
                      <a:pt x="50" y="181"/>
                      <a:pt x="50" y="181"/>
                    </a:cubicBezTo>
                    <a:cubicBezTo>
                      <a:pt x="52" y="172"/>
                      <a:pt x="58" y="150"/>
                      <a:pt x="67" y="123"/>
                    </a:cubicBezTo>
                    <a:cubicBezTo>
                      <a:pt x="79" y="86"/>
                      <a:pt x="95" y="40"/>
                      <a:pt x="109"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5" name="任意多边形: 形状 224">
                <a:extLst>
                  <a:ext uri="{FF2B5EF4-FFF2-40B4-BE49-F238E27FC236}">
                    <a16:creationId xmlns:a16="http://schemas.microsoft.com/office/drawing/2014/main" id="{DE180562-E9D1-4835-808A-C0DBA8F4B1D0}"/>
                  </a:ext>
                </a:extLst>
              </p:cNvPr>
              <p:cNvSpPr>
                <a:spLocks/>
              </p:cNvSpPr>
              <p:nvPr/>
            </p:nvSpPr>
            <p:spPr bwMode="auto">
              <a:xfrm>
                <a:off x="9295" y="5481"/>
                <a:ext cx="14" cy="20"/>
              </a:xfrm>
              <a:custGeom>
                <a:avLst/>
                <a:gdLst>
                  <a:gd name="T0" fmla="*/ 10 w 10"/>
                  <a:gd name="T1" fmla="*/ 0 h 15"/>
                  <a:gd name="T2" fmla="*/ 3 w 10"/>
                  <a:gd name="T3" fmla="*/ 7 h 15"/>
                  <a:gd name="T4" fmla="*/ 0 w 10"/>
                  <a:gd name="T5" fmla="*/ 15 h 15"/>
                  <a:gd name="T6" fmla="*/ 8 w 10"/>
                  <a:gd name="T7" fmla="*/ 8 h 15"/>
                  <a:gd name="T8" fmla="*/ 10 w 10"/>
                  <a:gd name="T9" fmla="*/ 0 h 15"/>
                </a:gdLst>
                <a:ahLst/>
                <a:cxnLst>
                  <a:cxn ang="0">
                    <a:pos x="T0" y="T1"/>
                  </a:cxn>
                  <a:cxn ang="0">
                    <a:pos x="T2" y="T3"/>
                  </a:cxn>
                  <a:cxn ang="0">
                    <a:pos x="T4" y="T5"/>
                  </a:cxn>
                  <a:cxn ang="0">
                    <a:pos x="T6" y="T7"/>
                  </a:cxn>
                  <a:cxn ang="0">
                    <a:pos x="T8" y="T9"/>
                  </a:cxn>
                </a:cxnLst>
                <a:rect l="0" t="0" r="r" b="b"/>
                <a:pathLst>
                  <a:path w="10" h="15">
                    <a:moveTo>
                      <a:pt x="10" y="0"/>
                    </a:moveTo>
                    <a:cubicBezTo>
                      <a:pt x="8" y="2"/>
                      <a:pt x="6" y="5"/>
                      <a:pt x="3" y="7"/>
                    </a:cubicBezTo>
                    <a:cubicBezTo>
                      <a:pt x="2" y="10"/>
                      <a:pt x="1" y="12"/>
                      <a:pt x="0" y="15"/>
                    </a:cubicBezTo>
                    <a:cubicBezTo>
                      <a:pt x="3" y="12"/>
                      <a:pt x="5" y="10"/>
                      <a:pt x="8" y="8"/>
                    </a:cubicBezTo>
                    <a:cubicBezTo>
                      <a:pt x="9" y="5"/>
                      <a:pt x="10" y="3"/>
                      <a:pt x="1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6" name="任意多边形: 形状 225">
                <a:extLst>
                  <a:ext uri="{FF2B5EF4-FFF2-40B4-BE49-F238E27FC236}">
                    <a16:creationId xmlns:a16="http://schemas.microsoft.com/office/drawing/2014/main" id="{43E1117C-4855-46F1-8B1A-A85FB09B9484}"/>
                  </a:ext>
                </a:extLst>
              </p:cNvPr>
              <p:cNvSpPr>
                <a:spLocks/>
              </p:cNvSpPr>
              <p:nvPr/>
            </p:nvSpPr>
            <p:spPr bwMode="auto">
              <a:xfrm>
                <a:off x="9300" y="5383"/>
                <a:ext cx="42" cy="108"/>
              </a:xfrm>
              <a:custGeom>
                <a:avLst/>
                <a:gdLst>
                  <a:gd name="T0" fmla="*/ 28 w 32"/>
                  <a:gd name="T1" fmla="*/ 0 h 80"/>
                  <a:gd name="T2" fmla="*/ 0 w 32"/>
                  <a:gd name="T3" fmla="*/ 80 h 80"/>
                  <a:gd name="T4" fmla="*/ 7 w 32"/>
                  <a:gd name="T5" fmla="*/ 73 h 80"/>
                  <a:gd name="T6" fmla="*/ 32 w 32"/>
                  <a:gd name="T7" fmla="*/ 5 h 80"/>
                  <a:gd name="T8" fmla="*/ 28 w 32"/>
                  <a:gd name="T9" fmla="*/ 0 h 80"/>
                </a:gdLst>
                <a:ahLst/>
                <a:cxnLst>
                  <a:cxn ang="0">
                    <a:pos x="T0" y="T1"/>
                  </a:cxn>
                  <a:cxn ang="0">
                    <a:pos x="T2" y="T3"/>
                  </a:cxn>
                  <a:cxn ang="0">
                    <a:pos x="T4" y="T5"/>
                  </a:cxn>
                  <a:cxn ang="0">
                    <a:pos x="T6" y="T7"/>
                  </a:cxn>
                  <a:cxn ang="0">
                    <a:pos x="T8" y="T9"/>
                  </a:cxn>
                </a:cxnLst>
                <a:rect l="0" t="0" r="r" b="b"/>
                <a:pathLst>
                  <a:path w="32" h="80">
                    <a:moveTo>
                      <a:pt x="28" y="0"/>
                    </a:moveTo>
                    <a:cubicBezTo>
                      <a:pt x="26" y="8"/>
                      <a:pt x="14" y="40"/>
                      <a:pt x="0" y="80"/>
                    </a:cubicBezTo>
                    <a:cubicBezTo>
                      <a:pt x="3" y="78"/>
                      <a:pt x="5" y="75"/>
                      <a:pt x="7" y="73"/>
                    </a:cubicBezTo>
                    <a:cubicBezTo>
                      <a:pt x="18" y="42"/>
                      <a:pt x="27" y="17"/>
                      <a:pt x="32" y="5"/>
                    </a:cubicBezTo>
                    <a:cubicBezTo>
                      <a:pt x="28" y="0"/>
                      <a:pt x="28" y="0"/>
                      <a:pt x="28"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7" name="任意多边形: 形状 226">
                <a:extLst>
                  <a:ext uri="{FF2B5EF4-FFF2-40B4-BE49-F238E27FC236}">
                    <a16:creationId xmlns:a16="http://schemas.microsoft.com/office/drawing/2014/main" id="{67A43C7B-05DE-4C02-BA7A-0B4DB5F75718}"/>
                  </a:ext>
                </a:extLst>
              </p:cNvPr>
              <p:cNvSpPr>
                <a:spLocks/>
              </p:cNvSpPr>
              <p:nvPr/>
            </p:nvSpPr>
            <p:spPr bwMode="auto">
              <a:xfrm>
                <a:off x="9385" y="6534"/>
                <a:ext cx="47" cy="72"/>
              </a:xfrm>
              <a:custGeom>
                <a:avLst/>
                <a:gdLst>
                  <a:gd name="T0" fmla="*/ 6 w 47"/>
                  <a:gd name="T1" fmla="*/ 0 h 72"/>
                  <a:gd name="T2" fmla="*/ 0 w 47"/>
                  <a:gd name="T3" fmla="*/ 0 h 72"/>
                  <a:gd name="T4" fmla="*/ 46 w 47"/>
                  <a:gd name="T5" fmla="*/ 72 h 72"/>
                  <a:gd name="T6" fmla="*/ 47 w 47"/>
                  <a:gd name="T7" fmla="*/ 66 h 72"/>
                  <a:gd name="T8" fmla="*/ 6 w 47"/>
                  <a:gd name="T9" fmla="*/ 0 h 72"/>
                </a:gdLst>
                <a:ahLst/>
                <a:cxnLst>
                  <a:cxn ang="0">
                    <a:pos x="T0" y="T1"/>
                  </a:cxn>
                  <a:cxn ang="0">
                    <a:pos x="T2" y="T3"/>
                  </a:cxn>
                  <a:cxn ang="0">
                    <a:pos x="T4" y="T5"/>
                  </a:cxn>
                  <a:cxn ang="0">
                    <a:pos x="T6" y="T7"/>
                  </a:cxn>
                  <a:cxn ang="0">
                    <a:pos x="T8" y="T9"/>
                  </a:cxn>
                </a:cxnLst>
                <a:rect l="0" t="0" r="r" b="b"/>
                <a:pathLst>
                  <a:path w="47" h="72">
                    <a:moveTo>
                      <a:pt x="6" y="0"/>
                    </a:moveTo>
                    <a:lnTo>
                      <a:pt x="0" y="0"/>
                    </a:lnTo>
                    <a:lnTo>
                      <a:pt x="46" y="72"/>
                    </a:lnTo>
                    <a:lnTo>
                      <a:pt x="47" y="66"/>
                    </a:lnTo>
                    <a:lnTo>
                      <a:pt x="6" y="0"/>
                    </a:lnTo>
                    <a:close/>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8" name="任意多边形: 形状 227">
                <a:extLst>
                  <a:ext uri="{FF2B5EF4-FFF2-40B4-BE49-F238E27FC236}">
                    <a16:creationId xmlns:a16="http://schemas.microsoft.com/office/drawing/2014/main" id="{C8BFED9B-218F-4B5D-A544-3EF75E09D3E1}"/>
                  </a:ext>
                </a:extLst>
              </p:cNvPr>
              <p:cNvSpPr>
                <a:spLocks/>
              </p:cNvSpPr>
              <p:nvPr/>
            </p:nvSpPr>
            <p:spPr bwMode="auto">
              <a:xfrm>
                <a:off x="9385" y="6534"/>
                <a:ext cx="47" cy="72"/>
              </a:xfrm>
              <a:custGeom>
                <a:avLst/>
                <a:gdLst>
                  <a:gd name="T0" fmla="*/ 6 w 47"/>
                  <a:gd name="T1" fmla="*/ 0 h 72"/>
                  <a:gd name="T2" fmla="*/ 0 w 47"/>
                  <a:gd name="T3" fmla="*/ 0 h 72"/>
                  <a:gd name="T4" fmla="*/ 46 w 47"/>
                  <a:gd name="T5" fmla="*/ 72 h 72"/>
                  <a:gd name="T6" fmla="*/ 47 w 47"/>
                  <a:gd name="T7" fmla="*/ 66 h 72"/>
                  <a:gd name="T8" fmla="*/ 6 w 47"/>
                  <a:gd name="T9" fmla="*/ 0 h 72"/>
                </a:gdLst>
                <a:ahLst/>
                <a:cxnLst>
                  <a:cxn ang="0">
                    <a:pos x="T0" y="T1"/>
                  </a:cxn>
                  <a:cxn ang="0">
                    <a:pos x="T2" y="T3"/>
                  </a:cxn>
                  <a:cxn ang="0">
                    <a:pos x="T4" y="T5"/>
                  </a:cxn>
                  <a:cxn ang="0">
                    <a:pos x="T6" y="T7"/>
                  </a:cxn>
                  <a:cxn ang="0">
                    <a:pos x="T8" y="T9"/>
                  </a:cxn>
                </a:cxnLst>
                <a:rect l="0" t="0" r="r" b="b"/>
                <a:pathLst>
                  <a:path w="47" h="72">
                    <a:moveTo>
                      <a:pt x="6" y="0"/>
                    </a:moveTo>
                    <a:lnTo>
                      <a:pt x="0" y="0"/>
                    </a:lnTo>
                    <a:lnTo>
                      <a:pt x="46" y="72"/>
                    </a:lnTo>
                    <a:lnTo>
                      <a:pt x="47" y="66"/>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9" name="任意多边形: 形状 228">
                <a:extLst>
                  <a:ext uri="{FF2B5EF4-FFF2-40B4-BE49-F238E27FC236}">
                    <a16:creationId xmlns:a16="http://schemas.microsoft.com/office/drawing/2014/main" id="{D7D57535-D9A1-4EB5-B373-7D178E0AF58D}"/>
                  </a:ext>
                </a:extLst>
              </p:cNvPr>
              <p:cNvSpPr>
                <a:spLocks noEditPoints="1"/>
              </p:cNvSpPr>
              <p:nvPr/>
            </p:nvSpPr>
            <p:spPr bwMode="auto">
              <a:xfrm>
                <a:off x="9508" y="6727"/>
                <a:ext cx="33" cy="45"/>
              </a:xfrm>
              <a:custGeom>
                <a:avLst/>
                <a:gdLst>
                  <a:gd name="T0" fmla="*/ 20 w 25"/>
                  <a:gd name="T1" fmla="*/ 24 h 34"/>
                  <a:gd name="T2" fmla="*/ 20 w 25"/>
                  <a:gd name="T3" fmla="*/ 32 h 34"/>
                  <a:gd name="T4" fmla="*/ 21 w 25"/>
                  <a:gd name="T5" fmla="*/ 34 h 34"/>
                  <a:gd name="T6" fmla="*/ 24 w 25"/>
                  <a:gd name="T7" fmla="*/ 34 h 34"/>
                  <a:gd name="T8" fmla="*/ 25 w 25"/>
                  <a:gd name="T9" fmla="*/ 32 h 34"/>
                  <a:gd name="T10" fmla="*/ 20 w 25"/>
                  <a:gd name="T11" fmla="*/ 24 h 34"/>
                  <a:gd name="T12" fmla="*/ 0 w 25"/>
                  <a:gd name="T13" fmla="*/ 0 h 34"/>
                  <a:gd name="T14" fmla="*/ 4 w 25"/>
                  <a:gd name="T15" fmla="*/ 6 h 34"/>
                  <a:gd name="T16" fmla="*/ 4 w 25"/>
                  <a:gd name="T17" fmla="*/ 1 h 34"/>
                  <a:gd name="T18" fmla="*/ 0 w 25"/>
                  <a:gd name="T1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34">
                    <a:moveTo>
                      <a:pt x="20" y="24"/>
                    </a:moveTo>
                    <a:cubicBezTo>
                      <a:pt x="20" y="26"/>
                      <a:pt x="20" y="29"/>
                      <a:pt x="20" y="32"/>
                    </a:cubicBezTo>
                    <a:cubicBezTo>
                      <a:pt x="21" y="34"/>
                      <a:pt x="21" y="34"/>
                      <a:pt x="21" y="34"/>
                    </a:cubicBezTo>
                    <a:cubicBezTo>
                      <a:pt x="21" y="34"/>
                      <a:pt x="23" y="34"/>
                      <a:pt x="24" y="34"/>
                    </a:cubicBezTo>
                    <a:cubicBezTo>
                      <a:pt x="25" y="33"/>
                      <a:pt x="25" y="32"/>
                      <a:pt x="25" y="32"/>
                    </a:cubicBezTo>
                    <a:cubicBezTo>
                      <a:pt x="20" y="24"/>
                      <a:pt x="20" y="24"/>
                      <a:pt x="20" y="24"/>
                    </a:cubicBezTo>
                    <a:moveTo>
                      <a:pt x="0" y="0"/>
                    </a:moveTo>
                    <a:cubicBezTo>
                      <a:pt x="4" y="6"/>
                      <a:pt x="4" y="6"/>
                      <a:pt x="4" y="6"/>
                    </a:cubicBezTo>
                    <a:cubicBezTo>
                      <a:pt x="4" y="5"/>
                      <a:pt x="4" y="3"/>
                      <a:pt x="4" y="1"/>
                    </a:cubicBezTo>
                    <a:cubicBezTo>
                      <a:pt x="0" y="0"/>
                      <a:pt x="0" y="0"/>
                      <a:pt x="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0" name="任意多边形: 形状 229">
                <a:extLst>
                  <a:ext uri="{FF2B5EF4-FFF2-40B4-BE49-F238E27FC236}">
                    <a16:creationId xmlns:a16="http://schemas.microsoft.com/office/drawing/2014/main" id="{9C669D8F-2571-4707-8E43-620735DD6983}"/>
                  </a:ext>
                </a:extLst>
              </p:cNvPr>
              <p:cNvSpPr>
                <a:spLocks/>
              </p:cNvSpPr>
              <p:nvPr/>
            </p:nvSpPr>
            <p:spPr bwMode="auto">
              <a:xfrm>
                <a:off x="9436" y="6621"/>
                <a:ext cx="113" cy="119"/>
              </a:xfrm>
              <a:custGeom>
                <a:avLst/>
                <a:gdLst>
                  <a:gd name="T0" fmla="*/ 113 w 113"/>
                  <a:gd name="T1" fmla="*/ 74 h 119"/>
                  <a:gd name="T2" fmla="*/ 109 w 113"/>
                  <a:gd name="T3" fmla="*/ 119 h 119"/>
                  <a:gd name="T4" fmla="*/ 46 w 113"/>
                  <a:gd name="T5" fmla="*/ 97 h 119"/>
                  <a:gd name="T6" fmla="*/ 0 w 113"/>
                  <a:gd name="T7" fmla="*/ 27 h 119"/>
                  <a:gd name="T8" fmla="*/ 35 w 113"/>
                  <a:gd name="T9" fmla="*/ 0 h 119"/>
                  <a:gd name="T10" fmla="*/ 113 w 113"/>
                  <a:gd name="T11" fmla="*/ 74 h 119"/>
                </a:gdLst>
                <a:ahLst/>
                <a:cxnLst>
                  <a:cxn ang="0">
                    <a:pos x="T0" y="T1"/>
                  </a:cxn>
                  <a:cxn ang="0">
                    <a:pos x="T2" y="T3"/>
                  </a:cxn>
                  <a:cxn ang="0">
                    <a:pos x="T4" y="T5"/>
                  </a:cxn>
                  <a:cxn ang="0">
                    <a:pos x="T6" y="T7"/>
                  </a:cxn>
                  <a:cxn ang="0">
                    <a:pos x="T8" y="T9"/>
                  </a:cxn>
                  <a:cxn ang="0">
                    <a:pos x="T10" y="T11"/>
                  </a:cxn>
                </a:cxnLst>
                <a:rect l="0" t="0" r="r" b="b"/>
                <a:pathLst>
                  <a:path w="113" h="119">
                    <a:moveTo>
                      <a:pt x="113" y="74"/>
                    </a:moveTo>
                    <a:lnTo>
                      <a:pt x="109" y="119"/>
                    </a:lnTo>
                    <a:lnTo>
                      <a:pt x="46" y="97"/>
                    </a:lnTo>
                    <a:lnTo>
                      <a:pt x="0" y="27"/>
                    </a:lnTo>
                    <a:lnTo>
                      <a:pt x="35" y="0"/>
                    </a:lnTo>
                    <a:lnTo>
                      <a:pt x="113" y="74"/>
                    </a:lnTo>
                    <a:close/>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1" name="任意多边形: 形状 230">
                <a:extLst>
                  <a:ext uri="{FF2B5EF4-FFF2-40B4-BE49-F238E27FC236}">
                    <a16:creationId xmlns:a16="http://schemas.microsoft.com/office/drawing/2014/main" id="{607B618B-4617-4071-B6C3-A6989B61CC48}"/>
                  </a:ext>
                </a:extLst>
              </p:cNvPr>
              <p:cNvSpPr>
                <a:spLocks/>
              </p:cNvSpPr>
              <p:nvPr/>
            </p:nvSpPr>
            <p:spPr bwMode="auto">
              <a:xfrm>
                <a:off x="9436" y="6621"/>
                <a:ext cx="113" cy="119"/>
              </a:xfrm>
              <a:custGeom>
                <a:avLst/>
                <a:gdLst>
                  <a:gd name="T0" fmla="*/ 113 w 113"/>
                  <a:gd name="T1" fmla="*/ 74 h 119"/>
                  <a:gd name="T2" fmla="*/ 109 w 113"/>
                  <a:gd name="T3" fmla="*/ 119 h 119"/>
                  <a:gd name="T4" fmla="*/ 46 w 113"/>
                  <a:gd name="T5" fmla="*/ 97 h 119"/>
                  <a:gd name="T6" fmla="*/ 0 w 113"/>
                  <a:gd name="T7" fmla="*/ 27 h 119"/>
                  <a:gd name="T8" fmla="*/ 35 w 113"/>
                  <a:gd name="T9" fmla="*/ 0 h 119"/>
                  <a:gd name="T10" fmla="*/ 113 w 113"/>
                  <a:gd name="T11" fmla="*/ 74 h 119"/>
                </a:gdLst>
                <a:ahLst/>
                <a:cxnLst>
                  <a:cxn ang="0">
                    <a:pos x="T0" y="T1"/>
                  </a:cxn>
                  <a:cxn ang="0">
                    <a:pos x="T2" y="T3"/>
                  </a:cxn>
                  <a:cxn ang="0">
                    <a:pos x="T4" y="T5"/>
                  </a:cxn>
                  <a:cxn ang="0">
                    <a:pos x="T6" y="T7"/>
                  </a:cxn>
                  <a:cxn ang="0">
                    <a:pos x="T8" y="T9"/>
                  </a:cxn>
                  <a:cxn ang="0">
                    <a:pos x="T10" y="T11"/>
                  </a:cxn>
                </a:cxnLst>
                <a:rect l="0" t="0" r="r" b="b"/>
                <a:pathLst>
                  <a:path w="113" h="119">
                    <a:moveTo>
                      <a:pt x="113" y="74"/>
                    </a:moveTo>
                    <a:lnTo>
                      <a:pt x="109" y="119"/>
                    </a:lnTo>
                    <a:lnTo>
                      <a:pt x="46" y="97"/>
                    </a:lnTo>
                    <a:lnTo>
                      <a:pt x="0" y="27"/>
                    </a:lnTo>
                    <a:lnTo>
                      <a:pt x="35" y="0"/>
                    </a:lnTo>
                    <a:lnTo>
                      <a:pt x="113"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2" name="任意多边形: 形状 231">
                <a:extLst>
                  <a:ext uri="{FF2B5EF4-FFF2-40B4-BE49-F238E27FC236}">
                    <a16:creationId xmlns:a16="http://schemas.microsoft.com/office/drawing/2014/main" id="{10DC1B60-600E-4C3E-91E3-C758A866BB9C}"/>
                  </a:ext>
                </a:extLst>
              </p:cNvPr>
              <p:cNvSpPr>
                <a:spLocks noEditPoints="1"/>
              </p:cNvSpPr>
              <p:nvPr/>
            </p:nvSpPr>
            <p:spPr bwMode="auto">
              <a:xfrm>
                <a:off x="8905" y="6478"/>
                <a:ext cx="15" cy="38"/>
              </a:xfrm>
              <a:custGeom>
                <a:avLst/>
                <a:gdLst>
                  <a:gd name="T0" fmla="*/ 10 w 11"/>
                  <a:gd name="T1" fmla="*/ 1 h 29"/>
                  <a:gd name="T2" fmla="*/ 11 w 11"/>
                  <a:gd name="T3" fmla="*/ 1 h 29"/>
                  <a:gd name="T4" fmla="*/ 11 w 11"/>
                  <a:gd name="T5" fmla="*/ 1 h 29"/>
                  <a:gd name="T6" fmla="*/ 10 w 11"/>
                  <a:gd name="T7" fmla="*/ 1 h 29"/>
                  <a:gd name="T8" fmla="*/ 9 w 11"/>
                  <a:gd name="T9" fmla="*/ 0 h 29"/>
                  <a:gd name="T10" fmla="*/ 0 w 11"/>
                  <a:gd name="T11" fmla="*/ 29 h 29"/>
                  <a:gd name="T12" fmla="*/ 0 w 11"/>
                  <a:gd name="T13" fmla="*/ 29 h 29"/>
                  <a:gd name="T14" fmla="*/ 9 w 11"/>
                  <a:gd name="T15" fmla="*/ 0 h 29"/>
                  <a:gd name="T16" fmla="*/ 9 w 11"/>
                  <a:gd name="T17" fmla="*/ 1 h 29"/>
                  <a:gd name="T18" fmla="*/ 9 w 11"/>
                  <a:gd name="T19" fmla="*/ 0 h 29"/>
                  <a:gd name="T20" fmla="*/ 9 w 11"/>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9">
                    <a:moveTo>
                      <a:pt x="10" y="1"/>
                    </a:moveTo>
                    <a:cubicBezTo>
                      <a:pt x="10" y="1"/>
                      <a:pt x="10" y="1"/>
                      <a:pt x="11" y="1"/>
                    </a:cubicBezTo>
                    <a:cubicBezTo>
                      <a:pt x="11" y="1"/>
                      <a:pt x="11" y="1"/>
                      <a:pt x="11" y="1"/>
                    </a:cubicBezTo>
                    <a:cubicBezTo>
                      <a:pt x="10" y="1"/>
                      <a:pt x="10" y="1"/>
                      <a:pt x="10" y="1"/>
                    </a:cubicBezTo>
                    <a:moveTo>
                      <a:pt x="9" y="0"/>
                    </a:moveTo>
                    <a:cubicBezTo>
                      <a:pt x="9" y="0"/>
                      <a:pt x="5" y="11"/>
                      <a:pt x="0" y="29"/>
                    </a:cubicBezTo>
                    <a:cubicBezTo>
                      <a:pt x="0" y="29"/>
                      <a:pt x="0" y="29"/>
                      <a:pt x="0" y="29"/>
                    </a:cubicBezTo>
                    <a:cubicBezTo>
                      <a:pt x="5" y="11"/>
                      <a:pt x="9" y="0"/>
                      <a:pt x="9" y="0"/>
                    </a:cubicBezTo>
                    <a:cubicBezTo>
                      <a:pt x="9" y="1"/>
                      <a:pt x="9" y="1"/>
                      <a:pt x="9" y="1"/>
                    </a:cubicBezTo>
                    <a:cubicBezTo>
                      <a:pt x="9" y="0"/>
                      <a:pt x="9" y="0"/>
                      <a:pt x="9" y="0"/>
                    </a:cubicBezTo>
                    <a:cubicBezTo>
                      <a:pt x="9" y="0"/>
                      <a:pt x="9" y="0"/>
                      <a:pt x="9"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3" name="任意多边形: 形状 232">
                <a:extLst>
                  <a:ext uri="{FF2B5EF4-FFF2-40B4-BE49-F238E27FC236}">
                    <a16:creationId xmlns:a16="http://schemas.microsoft.com/office/drawing/2014/main" id="{084643F9-5CB7-4C48-984C-F3D0A0251837}"/>
                  </a:ext>
                </a:extLst>
              </p:cNvPr>
              <p:cNvSpPr>
                <a:spLocks/>
              </p:cNvSpPr>
              <p:nvPr/>
            </p:nvSpPr>
            <p:spPr bwMode="auto">
              <a:xfrm>
                <a:off x="8920" y="6479"/>
                <a:ext cx="435" cy="41"/>
              </a:xfrm>
              <a:custGeom>
                <a:avLst/>
                <a:gdLst>
                  <a:gd name="T0" fmla="*/ 0 w 324"/>
                  <a:gd name="T1" fmla="*/ 0 h 31"/>
                  <a:gd name="T2" fmla="*/ 0 w 324"/>
                  <a:gd name="T3" fmla="*/ 0 h 31"/>
                  <a:gd name="T4" fmla="*/ 112 w 324"/>
                  <a:gd name="T5" fmla="*/ 25 h 31"/>
                  <a:gd name="T6" fmla="*/ 156 w 324"/>
                  <a:gd name="T7" fmla="*/ 31 h 31"/>
                  <a:gd name="T8" fmla="*/ 170 w 324"/>
                  <a:gd name="T9" fmla="*/ 30 h 31"/>
                  <a:gd name="T10" fmla="*/ 324 w 324"/>
                  <a:gd name="T11" fmla="*/ 8 h 31"/>
                  <a:gd name="T12" fmla="*/ 324 w 324"/>
                  <a:gd name="T13" fmla="*/ 8 h 31"/>
                  <a:gd name="T14" fmla="*/ 170 w 324"/>
                  <a:gd name="T15" fmla="*/ 30 h 31"/>
                  <a:gd name="T16" fmla="*/ 156 w 324"/>
                  <a:gd name="T17" fmla="*/ 30 h 31"/>
                  <a:gd name="T18" fmla="*/ 112 w 324"/>
                  <a:gd name="T19" fmla="*/ 25 h 31"/>
                  <a:gd name="T20" fmla="*/ 0 w 324"/>
                  <a:gd name="T21" fmla="*/ 0 h 31"/>
                  <a:gd name="T22" fmla="*/ 0 w 324"/>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4" h="31">
                    <a:moveTo>
                      <a:pt x="0" y="0"/>
                    </a:moveTo>
                    <a:cubicBezTo>
                      <a:pt x="0" y="0"/>
                      <a:pt x="0" y="0"/>
                      <a:pt x="0" y="0"/>
                    </a:cubicBezTo>
                    <a:cubicBezTo>
                      <a:pt x="15" y="9"/>
                      <a:pt x="78" y="18"/>
                      <a:pt x="112" y="25"/>
                    </a:cubicBezTo>
                    <a:cubicBezTo>
                      <a:pt x="126" y="29"/>
                      <a:pt x="141" y="31"/>
                      <a:pt x="156" y="31"/>
                    </a:cubicBezTo>
                    <a:cubicBezTo>
                      <a:pt x="161" y="31"/>
                      <a:pt x="165" y="30"/>
                      <a:pt x="170" y="30"/>
                    </a:cubicBezTo>
                    <a:cubicBezTo>
                      <a:pt x="221" y="26"/>
                      <a:pt x="273" y="19"/>
                      <a:pt x="324" y="8"/>
                    </a:cubicBezTo>
                    <a:cubicBezTo>
                      <a:pt x="324" y="8"/>
                      <a:pt x="324" y="8"/>
                      <a:pt x="324" y="8"/>
                    </a:cubicBezTo>
                    <a:cubicBezTo>
                      <a:pt x="273" y="19"/>
                      <a:pt x="221" y="26"/>
                      <a:pt x="170" y="30"/>
                    </a:cubicBezTo>
                    <a:cubicBezTo>
                      <a:pt x="165" y="30"/>
                      <a:pt x="161" y="30"/>
                      <a:pt x="156" y="30"/>
                    </a:cubicBezTo>
                    <a:cubicBezTo>
                      <a:pt x="141" y="30"/>
                      <a:pt x="126" y="29"/>
                      <a:pt x="112" y="25"/>
                    </a:cubicBezTo>
                    <a:cubicBezTo>
                      <a:pt x="78" y="18"/>
                      <a:pt x="16" y="9"/>
                      <a:pt x="0" y="0"/>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4" name="任意多边形: 形状 233">
                <a:extLst>
                  <a:ext uri="{FF2B5EF4-FFF2-40B4-BE49-F238E27FC236}">
                    <a16:creationId xmlns:a16="http://schemas.microsoft.com/office/drawing/2014/main" id="{F46A89A2-F2E1-4CFF-BBB2-80A4DA784D2A}"/>
                  </a:ext>
                </a:extLst>
              </p:cNvPr>
              <p:cNvSpPr>
                <a:spLocks/>
              </p:cNvSpPr>
              <p:nvPr/>
            </p:nvSpPr>
            <p:spPr bwMode="auto">
              <a:xfrm>
                <a:off x="8905" y="6478"/>
                <a:ext cx="480" cy="77"/>
              </a:xfrm>
              <a:custGeom>
                <a:avLst/>
                <a:gdLst>
                  <a:gd name="T0" fmla="*/ 9 w 358"/>
                  <a:gd name="T1" fmla="*/ 0 h 58"/>
                  <a:gd name="T2" fmla="*/ 0 w 358"/>
                  <a:gd name="T3" fmla="*/ 29 h 58"/>
                  <a:gd name="T4" fmla="*/ 108 w 358"/>
                  <a:gd name="T5" fmla="*/ 50 h 58"/>
                  <a:gd name="T6" fmla="*/ 183 w 358"/>
                  <a:gd name="T7" fmla="*/ 58 h 58"/>
                  <a:gd name="T8" fmla="*/ 221 w 358"/>
                  <a:gd name="T9" fmla="*/ 56 h 58"/>
                  <a:gd name="T10" fmla="*/ 358 w 358"/>
                  <a:gd name="T11" fmla="*/ 42 h 58"/>
                  <a:gd name="T12" fmla="*/ 338 w 358"/>
                  <a:gd name="T13" fmla="*/ 12 h 58"/>
                  <a:gd name="T14" fmla="*/ 335 w 358"/>
                  <a:gd name="T15" fmla="*/ 9 h 58"/>
                  <a:gd name="T16" fmla="*/ 181 w 358"/>
                  <a:gd name="T17" fmla="*/ 31 h 58"/>
                  <a:gd name="T18" fmla="*/ 167 w 358"/>
                  <a:gd name="T19" fmla="*/ 32 h 58"/>
                  <a:gd name="T20" fmla="*/ 123 w 358"/>
                  <a:gd name="T21" fmla="*/ 26 h 58"/>
                  <a:gd name="T22" fmla="*/ 11 w 358"/>
                  <a:gd name="T23" fmla="*/ 1 h 58"/>
                  <a:gd name="T24" fmla="*/ 10 w 358"/>
                  <a:gd name="T25" fmla="*/ 1 h 58"/>
                  <a:gd name="T26" fmla="*/ 9 w 358"/>
                  <a:gd name="T27" fmla="*/ 1 h 58"/>
                  <a:gd name="T28" fmla="*/ 9 w 358"/>
                  <a:gd name="T29" fmla="*/ 1 h 58"/>
                  <a:gd name="T30" fmla="*/ 9 w 358"/>
                  <a:gd name="T3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8" h="58">
                    <a:moveTo>
                      <a:pt x="9" y="0"/>
                    </a:moveTo>
                    <a:cubicBezTo>
                      <a:pt x="9" y="0"/>
                      <a:pt x="5" y="11"/>
                      <a:pt x="0" y="29"/>
                    </a:cubicBezTo>
                    <a:cubicBezTo>
                      <a:pt x="108" y="50"/>
                      <a:pt x="108" y="50"/>
                      <a:pt x="108" y="50"/>
                    </a:cubicBezTo>
                    <a:cubicBezTo>
                      <a:pt x="133" y="55"/>
                      <a:pt x="158" y="58"/>
                      <a:pt x="183" y="58"/>
                    </a:cubicBezTo>
                    <a:cubicBezTo>
                      <a:pt x="196" y="58"/>
                      <a:pt x="208" y="57"/>
                      <a:pt x="221" y="56"/>
                    </a:cubicBezTo>
                    <a:cubicBezTo>
                      <a:pt x="358" y="42"/>
                      <a:pt x="358" y="42"/>
                      <a:pt x="358" y="42"/>
                    </a:cubicBezTo>
                    <a:cubicBezTo>
                      <a:pt x="338" y="12"/>
                      <a:pt x="338" y="12"/>
                      <a:pt x="338" y="12"/>
                    </a:cubicBezTo>
                    <a:cubicBezTo>
                      <a:pt x="338" y="12"/>
                      <a:pt x="337" y="11"/>
                      <a:pt x="335" y="9"/>
                    </a:cubicBezTo>
                    <a:cubicBezTo>
                      <a:pt x="284" y="20"/>
                      <a:pt x="232" y="27"/>
                      <a:pt x="181" y="31"/>
                    </a:cubicBezTo>
                    <a:cubicBezTo>
                      <a:pt x="176" y="31"/>
                      <a:pt x="172" y="32"/>
                      <a:pt x="167" y="32"/>
                    </a:cubicBezTo>
                    <a:cubicBezTo>
                      <a:pt x="152" y="32"/>
                      <a:pt x="137" y="30"/>
                      <a:pt x="123" y="26"/>
                    </a:cubicBezTo>
                    <a:cubicBezTo>
                      <a:pt x="89" y="19"/>
                      <a:pt x="26" y="10"/>
                      <a:pt x="11" y="1"/>
                    </a:cubicBezTo>
                    <a:cubicBezTo>
                      <a:pt x="10" y="1"/>
                      <a:pt x="10" y="1"/>
                      <a:pt x="10" y="1"/>
                    </a:cubicBezTo>
                    <a:cubicBezTo>
                      <a:pt x="9" y="1"/>
                      <a:pt x="9" y="1"/>
                      <a:pt x="9" y="1"/>
                    </a:cubicBezTo>
                    <a:cubicBezTo>
                      <a:pt x="9" y="1"/>
                      <a:pt x="9" y="1"/>
                      <a:pt x="9" y="1"/>
                    </a:cubicBezTo>
                    <a:cubicBezTo>
                      <a:pt x="9" y="1"/>
                      <a:pt x="9" y="1"/>
                      <a:pt x="9"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5" name="任意多边形: 形状 234">
                <a:extLst>
                  <a:ext uri="{FF2B5EF4-FFF2-40B4-BE49-F238E27FC236}">
                    <a16:creationId xmlns:a16="http://schemas.microsoft.com/office/drawing/2014/main" id="{F52EFCA5-D89D-4B20-A5C3-2D053ACABE9C}"/>
                  </a:ext>
                </a:extLst>
              </p:cNvPr>
              <p:cNvSpPr>
                <a:spLocks/>
              </p:cNvSpPr>
              <p:nvPr/>
            </p:nvSpPr>
            <p:spPr bwMode="auto">
              <a:xfrm>
                <a:off x="9355" y="6488"/>
                <a:ext cx="5" cy="2"/>
              </a:xfrm>
              <a:custGeom>
                <a:avLst/>
                <a:gdLst>
                  <a:gd name="T0" fmla="*/ 4 w 4"/>
                  <a:gd name="T1" fmla="*/ 0 h 1"/>
                  <a:gd name="T2" fmla="*/ 0 w 4"/>
                  <a:gd name="T3" fmla="*/ 1 h 1"/>
                  <a:gd name="T4" fmla="*/ 0 w 4"/>
                  <a:gd name="T5" fmla="*/ 1 h 1"/>
                  <a:gd name="T6" fmla="*/ 4 w 4"/>
                  <a:gd name="T7" fmla="*/ 1 h 1"/>
                  <a:gd name="T8" fmla="*/ 4 w 4"/>
                  <a:gd name="T9" fmla="*/ 0 h 1"/>
                </a:gdLst>
                <a:ahLst/>
                <a:cxnLst>
                  <a:cxn ang="0">
                    <a:pos x="T0" y="T1"/>
                  </a:cxn>
                  <a:cxn ang="0">
                    <a:pos x="T2" y="T3"/>
                  </a:cxn>
                  <a:cxn ang="0">
                    <a:pos x="T4" y="T5"/>
                  </a:cxn>
                  <a:cxn ang="0">
                    <a:pos x="T6" y="T7"/>
                  </a:cxn>
                  <a:cxn ang="0">
                    <a:pos x="T8" y="T9"/>
                  </a:cxn>
                </a:cxnLst>
                <a:rect l="0" t="0" r="r" b="b"/>
                <a:pathLst>
                  <a:path w="4" h="1">
                    <a:moveTo>
                      <a:pt x="4" y="0"/>
                    </a:moveTo>
                    <a:cubicBezTo>
                      <a:pt x="3" y="1"/>
                      <a:pt x="1" y="1"/>
                      <a:pt x="0" y="1"/>
                    </a:cubicBezTo>
                    <a:cubicBezTo>
                      <a:pt x="0" y="1"/>
                      <a:pt x="0" y="1"/>
                      <a:pt x="0" y="1"/>
                    </a:cubicBezTo>
                    <a:cubicBezTo>
                      <a:pt x="1" y="1"/>
                      <a:pt x="3" y="1"/>
                      <a:pt x="4" y="1"/>
                    </a:cubicBezTo>
                    <a:cubicBezTo>
                      <a:pt x="4" y="0"/>
                      <a:pt x="4" y="0"/>
                      <a:pt x="4"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6" name="任意多边形: 形状 235">
                <a:extLst>
                  <a:ext uri="{FF2B5EF4-FFF2-40B4-BE49-F238E27FC236}">
                    <a16:creationId xmlns:a16="http://schemas.microsoft.com/office/drawing/2014/main" id="{5FFE0402-8808-4C2C-A811-DDD1DABD0774}"/>
                  </a:ext>
                </a:extLst>
              </p:cNvPr>
              <p:cNvSpPr>
                <a:spLocks/>
              </p:cNvSpPr>
              <p:nvPr/>
            </p:nvSpPr>
            <p:spPr bwMode="auto">
              <a:xfrm>
                <a:off x="9355" y="6490"/>
                <a:ext cx="36" cy="44"/>
              </a:xfrm>
              <a:custGeom>
                <a:avLst/>
                <a:gdLst>
                  <a:gd name="T0" fmla="*/ 4 w 27"/>
                  <a:gd name="T1" fmla="*/ 0 h 33"/>
                  <a:gd name="T2" fmla="*/ 0 w 27"/>
                  <a:gd name="T3" fmla="*/ 0 h 33"/>
                  <a:gd name="T4" fmla="*/ 3 w 27"/>
                  <a:gd name="T5" fmla="*/ 3 h 33"/>
                  <a:gd name="T6" fmla="*/ 23 w 27"/>
                  <a:gd name="T7" fmla="*/ 33 h 33"/>
                  <a:gd name="T8" fmla="*/ 27 w 27"/>
                  <a:gd name="T9" fmla="*/ 33 h 33"/>
                  <a:gd name="T10" fmla="*/ 9 w 27"/>
                  <a:gd name="T11" fmla="*/ 3 h 33"/>
                  <a:gd name="T12" fmla="*/ 4 w 27"/>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27" h="33">
                    <a:moveTo>
                      <a:pt x="4" y="0"/>
                    </a:moveTo>
                    <a:cubicBezTo>
                      <a:pt x="3" y="0"/>
                      <a:pt x="1" y="0"/>
                      <a:pt x="0" y="0"/>
                    </a:cubicBezTo>
                    <a:cubicBezTo>
                      <a:pt x="2" y="2"/>
                      <a:pt x="3" y="3"/>
                      <a:pt x="3" y="3"/>
                    </a:cubicBezTo>
                    <a:cubicBezTo>
                      <a:pt x="23" y="33"/>
                      <a:pt x="23" y="33"/>
                      <a:pt x="23" y="33"/>
                    </a:cubicBezTo>
                    <a:cubicBezTo>
                      <a:pt x="27" y="33"/>
                      <a:pt x="27" y="33"/>
                      <a:pt x="27" y="33"/>
                    </a:cubicBezTo>
                    <a:cubicBezTo>
                      <a:pt x="9" y="3"/>
                      <a:pt x="9" y="3"/>
                      <a:pt x="9" y="3"/>
                    </a:cubicBezTo>
                    <a:cubicBezTo>
                      <a:pt x="9" y="3"/>
                      <a:pt x="7" y="2"/>
                      <a:pt x="4"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7" name="任意多边形: 形状 236">
                <a:extLst>
                  <a:ext uri="{FF2B5EF4-FFF2-40B4-BE49-F238E27FC236}">
                    <a16:creationId xmlns:a16="http://schemas.microsoft.com/office/drawing/2014/main" id="{6C383DCA-D8DE-469B-B9C6-C29258266935}"/>
                  </a:ext>
                </a:extLst>
              </p:cNvPr>
              <p:cNvSpPr>
                <a:spLocks/>
              </p:cNvSpPr>
              <p:nvPr/>
            </p:nvSpPr>
            <p:spPr bwMode="auto">
              <a:xfrm>
                <a:off x="8917" y="6478"/>
                <a:ext cx="3" cy="1"/>
              </a:xfrm>
              <a:custGeom>
                <a:avLst/>
                <a:gdLst>
                  <a:gd name="T0" fmla="*/ 0 w 2"/>
                  <a:gd name="T1" fmla="*/ 0 h 1"/>
                  <a:gd name="T2" fmla="*/ 0 w 2"/>
                  <a:gd name="T3" fmla="*/ 0 h 1"/>
                  <a:gd name="T4" fmla="*/ 2 w 2"/>
                  <a:gd name="T5" fmla="*/ 1 h 1"/>
                  <a:gd name="T6" fmla="*/ 2 w 2"/>
                  <a:gd name="T7" fmla="*/ 1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0" y="0"/>
                      <a:pt x="0" y="0"/>
                    </a:cubicBezTo>
                    <a:cubicBezTo>
                      <a:pt x="1" y="1"/>
                      <a:pt x="1" y="1"/>
                      <a:pt x="2" y="1"/>
                    </a:cubicBezTo>
                    <a:cubicBezTo>
                      <a:pt x="2" y="1"/>
                      <a:pt x="2" y="1"/>
                      <a:pt x="2" y="1"/>
                    </a:cubicBezTo>
                    <a:cubicBezTo>
                      <a:pt x="1" y="1"/>
                      <a:pt x="1" y="1"/>
                      <a:pt x="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8" name="任意多边形: 形状 237">
                <a:extLst>
                  <a:ext uri="{FF2B5EF4-FFF2-40B4-BE49-F238E27FC236}">
                    <a16:creationId xmlns:a16="http://schemas.microsoft.com/office/drawing/2014/main" id="{03050642-B7BB-43F5-8239-A8725512EF62}"/>
                  </a:ext>
                </a:extLst>
              </p:cNvPr>
              <p:cNvSpPr>
                <a:spLocks/>
              </p:cNvSpPr>
              <p:nvPr/>
            </p:nvSpPr>
            <p:spPr bwMode="auto">
              <a:xfrm>
                <a:off x="8920" y="6479"/>
                <a:ext cx="0" cy="1"/>
              </a:xfrm>
              <a:custGeom>
                <a:avLst/>
                <a:gdLst>
                  <a:gd name="T0" fmla="*/ 0 h 1"/>
                  <a:gd name="T1" fmla="*/ 0 h 1"/>
                  <a:gd name="T2" fmla="*/ 0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0"/>
                      <a:pt x="0" y="0"/>
                      <a:pt x="0" y="0"/>
                    </a:cubicBezTo>
                    <a:cubicBezTo>
                      <a:pt x="0" y="1"/>
                      <a:pt x="0" y="1"/>
                      <a:pt x="0" y="1"/>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9" name="任意多边形: 形状 238">
                <a:extLst>
                  <a:ext uri="{FF2B5EF4-FFF2-40B4-BE49-F238E27FC236}">
                    <a16:creationId xmlns:a16="http://schemas.microsoft.com/office/drawing/2014/main" id="{C48721CC-F12F-4BC5-BB00-7EEDC835EC59}"/>
                  </a:ext>
                </a:extLst>
              </p:cNvPr>
              <p:cNvSpPr>
                <a:spLocks/>
              </p:cNvSpPr>
              <p:nvPr/>
            </p:nvSpPr>
            <p:spPr bwMode="auto">
              <a:xfrm>
                <a:off x="8917" y="6478"/>
                <a:ext cx="3" cy="1"/>
              </a:xfrm>
              <a:custGeom>
                <a:avLst/>
                <a:gdLst>
                  <a:gd name="T0" fmla="*/ 0 w 2"/>
                  <a:gd name="T1" fmla="*/ 0 h 1"/>
                  <a:gd name="T2" fmla="*/ 0 w 2"/>
                  <a:gd name="T3" fmla="*/ 1 h 1"/>
                  <a:gd name="T4" fmla="*/ 1 w 2"/>
                  <a:gd name="T5" fmla="*/ 1 h 1"/>
                  <a:gd name="T6" fmla="*/ 2 w 2"/>
                  <a:gd name="T7" fmla="*/ 1 h 1"/>
                  <a:gd name="T8" fmla="*/ 2 w 2"/>
                  <a:gd name="T9" fmla="*/ 1 h 1"/>
                  <a:gd name="T10" fmla="*/ 0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0" y="0"/>
                    </a:moveTo>
                    <a:cubicBezTo>
                      <a:pt x="0" y="1"/>
                      <a:pt x="0" y="1"/>
                      <a:pt x="0" y="1"/>
                    </a:cubicBezTo>
                    <a:cubicBezTo>
                      <a:pt x="0" y="1"/>
                      <a:pt x="1" y="1"/>
                      <a:pt x="1" y="1"/>
                    </a:cubicBezTo>
                    <a:cubicBezTo>
                      <a:pt x="2" y="1"/>
                      <a:pt x="2" y="1"/>
                      <a:pt x="2" y="1"/>
                    </a:cubicBezTo>
                    <a:cubicBezTo>
                      <a:pt x="2" y="1"/>
                      <a:pt x="2" y="1"/>
                      <a:pt x="2" y="1"/>
                    </a:cubicBezTo>
                    <a:cubicBezTo>
                      <a:pt x="1" y="1"/>
                      <a:pt x="1" y="1"/>
                      <a:pt x="0" y="0"/>
                    </a:cubicBezTo>
                  </a:path>
                </a:pathLst>
              </a:custGeom>
              <a:solidFill>
                <a:srgbClr val="373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0" name="任意多边形: 形状 239">
                <a:extLst>
                  <a:ext uri="{FF2B5EF4-FFF2-40B4-BE49-F238E27FC236}">
                    <a16:creationId xmlns:a16="http://schemas.microsoft.com/office/drawing/2014/main" id="{6F2D4129-35C0-49F2-A732-625D7206A27D}"/>
                  </a:ext>
                </a:extLst>
              </p:cNvPr>
              <p:cNvSpPr>
                <a:spLocks/>
              </p:cNvSpPr>
              <p:nvPr/>
            </p:nvSpPr>
            <p:spPr bwMode="auto">
              <a:xfrm>
                <a:off x="8920" y="647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1" name="任意多边形: 形状 240">
                <a:extLst>
                  <a:ext uri="{FF2B5EF4-FFF2-40B4-BE49-F238E27FC236}">
                    <a16:creationId xmlns:a16="http://schemas.microsoft.com/office/drawing/2014/main" id="{C41DAA23-E40D-4926-B247-A4ADF350418D}"/>
                  </a:ext>
                </a:extLst>
              </p:cNvPr>
              <p:cNvSpPr>
                <a:spLocks/>
              </p:cNvSpPr>
              <p:nvPr/>
            </p:nvSpPr>
            <p:spPr bwMode="auto">
              <a:xfrm>
                <a:off x="8917" y="6479"/>
                <a:ext cx="1"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0" y="0"/>
                      <a:pt x="0"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42" name="图片 241">
                <a:extLst>
                  <a:ext uri="{FF2B5EF4-FFF2-40B4-BE49-F238E27FC236}">
                    <a16:creationId xmlns:a16="http://schemas.microsoft.com/office/drawing/2014/main" id="{E2215C42-ECDD-48B3-87CD-BD0FFCA7A3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32" y="6787"/>
                <a:ext cx="6" cy="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 name="任意多边形: 形状 242">
                <a:extLst>
                  <a:ext uri="{FF2B5EF4-FFF2-40B4-BE49-F238E27FC236}">
                    <a16:creationId xmlns:a16="http://schemas.microsoft.com/office/drawing/2014/main" id="{4DBD225B-AC67-4923-810B-436733143581}"/>
                  </a:ext>
                </a:extLst>
              </p:cNvPr>
              <p:cNvSpPr>
                <a:spLocks/>
              </p:cNvSpPr>
              <p:nvPr/>
            </p:nvSpPr>
            <p:spPr bwMode="auto">
              <a:xfrm>
                <a:off x="9533" y="6793"/>
                <a:ext cx="3" cy="16"/>
              </a:xfrm>
              <a:custGeom>
                <a:avLst/>
                <a:gdLst>
                  <a:gd name="T0" fmla="*/ 2 w 2"/>
                  <a:gd name="T1" fmla="*/ 0 h 12"/>
                  <a:gd name="T2" fmla="*/ 0 w 2"/>
                  <a:gd name="T3" fmla="*/ 5 h 12"/>
                  <a:gd name="T4" fmla="*/ 2 w 2"/>
                  <a:gd name="T5" fmla="*/ 12 h 12"/>
                  <a:gd name="T6" fmla="*/ 2 w 2"/>
                  <a:gd name="T7" fmla="*/ 0 h 12"/>
                </a:gdLst>
                <a:ahLst/>
                <a:cxnLst>
                  <a:cxn ang="0">
                    <a:pos x="T0" y="T1"/>
                  </a:cxn>
                  <a:cxn ang="0">
                    <a:pos x="T2" y="T3"/>
                  </a:cxn>
                  <a:cxn ang="0">
                    <a:pos x="T4" y="T5"/>
                  </a:cxn>
                  <a:cxn ang="0">
                    <a:pos x="T6" y="T7"/>
                  </a:cxn>
                </a:cxnLst>
                <a:rect l="0" t="0" r="r" b="b"/>
                <a:pathLst>
                  <a:path w="2" h="12">
                    <a:moveTo>
                      <a:pt x="2" y="0"/>
                    </a:moveTo>
                    <a:cubicBezTo>
                      <a:pt x="1" y="2"/>
                      <a:pt x="1" y="3"/>
                      <a:pt x="0" y="5"/>
                    </a:cubicBezTo>
                    <a:cubicBezTo>
                      <a:pt x="1" y="8"/>
                      <a:pt x="2" y="10"/>
                      <a:pt x="2" y="12"/>
                    </a:cubicBezTo>
                    <a:cubicBezTo>
                      <a:pt x="2" y="8"/>
                      <a:pt x="2" y="4"/>
                      <a:pt x="2"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4" name="任意多边形: 形状 243">
                <a:extLst>
                  <a:ext uri="{FF2B5EF4-FFF2-40B4-BE49-F238E27FC236}">
                    <a16:creationId xmlns:a16="http://schemas.microsoft.com/office/drawing/2014/main" id="{DE641850-A84C-4501-89BE-0C8482DA378D}"/>
                  </a:ext>
                </a:extLst>
              </p:cNvPr>
              <p:cNvSpPr>
                <a:spLocks/>
              </p:cNvSpPr>
              <p:nvPr/>
            </p:nvSpPr>
            <p:spPr bwMode="auto">
              <a:xfrm>
                <a:off x="9513" y="6735"/>
                <a:ext cx="23" cy="64"/>
              </a:xfrm>
              <a:custGeom>
                <a:avLst/>
                <a:gdLst>
                  <a:gd name="T0" fmla="*/ 0 w 17"/>
                  <a:gd name="T1" fmla="*/ 0 h 48"/>
                  <a:gd name="T2" fmla="*/ 1 w 17"/>
                  <a:gd name="T3" fmla="*/ 17 h 48"/>
                  <a:gd name="T4" fmla="*/ 15 w 17"/>
                  <a:gd name="T5" fmla="*/ 48 h 48"/>
                  <a:gd name="T6" fmla="*/ 17 w 17"/>
                  <a:gd name="T7" fmla="*/ 43 h 48"/>
                  <a:gd name="T8" fmla="*/ 17 w 17"/>
                  <a:gd name="T9" fmla="*/ 42 h 48"/>
                  <a:gd name="T10" fmla="*/ 16 w 17"/>
                  <a:gd name="T11" fmla="*/ 26 h 48"/>
                  <a:gd name="T12" fmla="*/ 0 w 17"/>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7" h="48">
                    <a:moveTo>
                      <a:pt x="0" y="0"/>
                    </a:moveTo>
                    <a:cubicBezTo>
                      <a:pt x="0" y="6"/>
                      <a:pt x="0" y="12"/>
                      <a:pt x="1" y="17"/>
                    </a:cubicBezTo>
                    <a:cubicBezTo>
                      <a:pt x="7" y="28"/>
                      <a:pt x="12" y="39"/>
                      <a:pt x="15" y="48"/>
                    </a:cubicBezTo>
                    <a:cubicBezTo>
                      <a:pt x="16" y="46"/>
                      <a:pt x="16" y="45"/>
                      <a:pt x="17" y="43"/>
                    </a:cubicBezTo>
                    <a:cubicBezTo>
                      <a:pt x="17" y="43"/>
                      <a:pt x="17" y="42"/>
                      <a:pt x="17" y="42"/>
                    </a:cubicBezTo>
                    <a:cubicBezTo>
                      <a:pt x="17" y="37"/>
                      <a:pt x="17" y="32"/>
                      <a:pt x="16" y="26"/>
                    </a:cubicBezTo>
                    <a:cubicBezTo>
                      <a:pt x="0" y="0"/>
                      <a:pt x="0" y="0"/>
                      <a:pt x="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5" name="任意多边形: 形状 244">
                <a:extLst>
                  <a:ext uri="{FF2B5EF4-FFF2-40B4-BE49-F238E27FC236}">
                    <a16:creationId xmlns:a16="http://schemas.microsoft.com/office/drawing/2014/main" id="{80CB6108-6B3E-4F96-BFA6-BDDFB5227855}"/>
                  </a:ext>
                </a:extLst>
              </p:cNvPr>
              <p:cNvSpPr>
                <a:spLocks/>
              </p:cNvSpPr>
              <p:nvPr/>
            </p:nvSpPr>
            <p:spPr bwMode="auto">
              <a:xfrm>
                <a:off x="9513" y="6728"/>
                <a:ext cx="21" cy="42"/>
              </a:xfrm>
              <a:custGeom>
                <a:avLst/>
                <a:gdLst>
                  <a:gd name="T0" fmla="*/ 0 w 16"/>
                  <a:gd name="T1" fmla="*/ 0 h 31"/>
                  <a:gd name="T2" fmla="*/ 0 w 16"/>
                  <a:gd name="T3" fmla="*/ 5 h 31"/>
                  <a:gd name="T4" fmla="*/ 16 w 16"/>
                  <a:gd name="T5" fmla="*/ 31 h 31"/>
                  <a:gd name="T6" fmla="*/ 16 w 16"/>
                  <a:gd name="T7" fmla="*/ 23 h 31"/>
                  <a:gd name="T8" fmla="*/ 2 w 16"/>
                  <a:gd name="T9" fmla="*/ 1 h 31"/>
                  <a:gd name="T10" fmla="*/ 0 w 16"/>
                  <a:gd name="T11" fmla="*/ 0 h 31"/>
                </a:gdLst>
                <a:ahLst/>
                <a:cxnLst>
                  <a:cxn ang="0">
                    <a:pos x="T0" y="T1"/>
                  </a:cxn>
                  <a:cxn ang="0">
                    <a:pos x="T2" y="T3"/>
                  </a:cxn>
                  <a:cxn ang="0">
                    <a:pos x="T4" y="T5"/>
                  </a:cxn>
                  <a:cxn ang="0">
                    <a:pos x="T6" y="T7"/>
                  </a:cxn>
                  <a:cxn ang="0">
                    <a:pos x="T8" y="T9"/>
                  </a:cxn>
                  <a:cxn ang="0">
                    <a:pos x="T10" y="T11"/>
                  </a:cxn>
                </a:cxnLst>
                <a:rect l="0" t="0" r="r" b="b"/>
                <a:pathLst>
                  <a:path w="16" h="31">
                    <a:moveTo>
                      <a:pt x="0" y="0"/>
                    </a:moveTo>
                    <a:cubicBezTo>
                      <a:pt x="0" y="2"/>
                      <a:pt x="0" y="4"/>
                      <a:pt x="0" y="5"/>
                    </a:cubicBezTo>
                    <a:cubicBezTo>
                      <a:pt x="16" y="31"/>
                      <a:pt x="16" y="31"/>
                      <a:pt x="16" y="31"/>
                    </a:cubicBezTo>
                    <a:cubicBezTo>
                      <a:pt x="16" y="28"/>
                      <a:pt x="16" y="25"/>
                      <a:pt x="16" y="23"/>
                    </a:cubicBezTo>
                    <a:cubicBezTo>
                      <a:pt x="2" y="1"/>
                      <a:pt x="2" y="1"/>
                      <a:pt x="2" y="1"/>
                    </a:cubicBezTo>
                    <a:cubicBezTo>
                      <a:pt x="0" y="0"/>
                      <a:pt x="0" y="0"/>
                      <a:pt x="0"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6" name="任意多边形: 形状 245">
                <a:extLst>
                  <a:ext uri="{FF2B5EF4-FFF2-40B4-BE49-F238E27FC236}">
                    <a16:creationId xmlns:a16="http://schemas.microsoft.com/office/drawing/2014/main" id="{FE7FB4DC-6D9E-4604-B5B1-A430557FD170}"/>
                  </a:ext>
                </a:extLst>
              </p:cNvPr>
              <p:cNvSpPr>
                <a:spLocks/>
              </p:cNvSpPr>
              <p:nvPr/>
            </p:nvSpPr>
            <p:spPr bwMode="auto">
              <a:xfrm>
                <a:off x="9512" y="6724"/>
                <a:ext cx="4" cy="6"/>
              </a:xfrm>
              <a:custGeom>
                <a:avLst/>
                <a:gdLst>
                  <a:gd name="T0" fmla="*/ 0 w 3"/>
                  <a:gd name="T1" fmla="*/ 0 h 4"/>
                  <a:gd name="T2" fmla="*/ 1 w 3"/>
                  <a:gd name="T3" fmla="*/ 3 h 4"/>
                  <a:gd name="T4" fmla="*/ 3 w 3"/>
                  <a:gd name="T5" fmla="*/ 4 h 4"/>
                  <a:gd name="T6" fmla="*/ 0 w 3"/>
                  <a:gd name="T7" fmla="*/ 0 h 4"/>
                </a:gdLst>
                <a:ahLst/>
                <a:cxnLst>
                  <a:cxn ang="0">
                    <a:pos x="T0" y="T1"/>
                  </a:cxn>
                  <a:cxn ang="0">
                    <a:pos x="T2" y="T3"/>
                  </a:cxn>
                  <a:cxn ang="0">
                    <a:pos x="T4" y="T5"/>
                  </a:cxn>
                  <a:cxn ang="0">
                    <a:pos x="T6" y="T7"/>
                  </a:cxn>
                </a:cxnLst>
                <a:rect l="0" t="0" r="r" b="b"/>
                <a:pathLst>
                  <a:path w="3" h="4">
                    <a:moveTo>
                      <a:pt x="0" y="0"/>
                    </a:moveTo>
                    <a:cubicBezTo>
                      <a:pt x="0" y="1"/>
                      <a:pt x="1" y="2"/>
                      <a:pt x="1" y="3"/>
                    </a:cubicBezTo>
                    <a:cubicBezTo>
                      <a:pt x="3" y="4"/>
                      <a:pt x="3" y="4"/>
                      <a:pt x="3" y="4"/>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47" name="图片 246">
                <a:extLst>
                  <a:ext uri="{FF2B5EF4-FFF2-40B4-BE49-F238E27FC236}">
                    <a16:creationId xmlns:a16="http://schemas.microsoft.com/office/drawing/2014/main" id="{47DF6AF8-827A-4493-BBFD-C847E8F1A41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6" y="7041"/>
                <a:ext cx="21"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 name="任意多边形: 形状 247">
                <a:extLst>
                  <a:ext uri="{FF2B5EF4-FFF2-40B4-BE49-F238E27FC236}">
                    <a16:creationId xmlns:a16="http://schemas.microsoft.com/office/drawing/2014/main" id="{5D30D6B4-BC5E-4ECB-A487-269EBB09E81D}"/>
                  </a:ext>
                </a:extLst>
              </p:cNvPr>
              <p:cNvSpPr>
                <a:spLocks/>
              </p:cNvSpPr>
              <p:nvPr/>
            </p:nvSpPr>
            <p:spPr bwMode="auto">
              <a:xfrm>
                <a:off x="9555" y="8309"/>
                <a:ext cx="26" cy="21"/>
              </a:xfrm>
              <a:custGeom>
                <a:avLst/>
                <a:gdLst>
                  <a:gd name="T0" fmla="*/ 20 w 20"/>
                  <a:gd name="T1" fmla="*/ 0 h 16"/>
                  <a:gd name="T2" fmla="*/ 0 w 20"/>
                  <a:gd name="T3" fmla="*/ 16 h 16"/>
                  <a:gd name="T4" fmla="*/ 20 w 20"/>
                  <a:gd name="T5" fmla="*/ 0 h 16"/>
                  <a:gd name="T6" fmla="*/ 20 w 20"/>
                  <a:gd name="T7" fmla="*/ 0 h 16"/>
                </a:gdLst>
                <a:ahLst/>
                <a:cxnLst>
                  <a:cxn ang="0">
                    <a:pos x="T0" y="T1"/>
                  </a:cxn>
                  <a:cxn ang="0">
                    <a:pos x="T2" y="T3"/>
                  </a:cxn>
                  <a:cxn ang="0">
                    <a:pos x="T4" y="T5"/>
                  </a:cxn>
                  <a:cxn ang="0">
                    <a:pos x="T6" y="T7"/>
                  </a:cxn>
                </a:cxnLst>
                <a:rect l="0" t="0" r="r" b="b"/>
                <a:pathLst>
                  <a:path w="20" h="16">
                    <a:moveTo>
                      <a:pt x="20" y="0"/>
                    </a:moveTo>
                    <a:cubicBezTo>
                      <a:pt x="14" y="7"/>
                      <a:pt x="7" y="12"/>
                      <a:pt x="0" y="16"/>
                    </a:cubicBezTo>
                    <a:cubicBezTo>
                      <a:pt x="7" y="12"/>
                      <a:pt x="14" y="7"/>
                      <a:pt x="20" y="0"/>
                    </a:cubicBezTo>
                    <a:cubicBezTo>
                      <a:pt x="20" y="0"/>
                      <a:pt x="20" y="0"/>
                      <a:pt x="2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49" name="图片 248">
                <a:extLst>
                  <a:ext uri="{FF2B5EF4-FFF2-40B4-BE49-F238E27FC236}">
                    <a16:creationId xmlns:a16="http://schemas.microsoft.com/office/drawing/2014/main" id="{B5ADF059-858D-4FE0-81E9-4F7F671FBA3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42" y="7407"/>
                <a:ext cx="10" cy="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 name="任意多边形: 形状 249">
                <a:extLst>
                  <a:ext uri="{FF2B5EF4-FFF2-40B4-BE49-F238E27FC236}">
                    <a16:creationId xmlns:a16="http://schemas.microsoft.com/office/drawing/2014/main" id="{F170A2BB-83C2-4777-8CB5-BFE83BE93D10}"/>
                  </a:ext>
                </a:extLst>
              </p:cNvPr>
              <p:cNvSpPr>
                <a:spLocks/>
              </p:cNvSpPr>
              <p:nvPr/>
            </p:nvSpPr>
            <p:spPr bwMode="auto">
              <a:xfrm>
                <a:off x="9435" y="6838"/>
                <a:ext cx="181" cy="1503"/>
              </a:xfrm>
              <a:custGeom>
                <a:avLst/>
                <a:gdLst>
                  <a:gd name="T0" fmla="*/ 77 w 135"/>
                  <a:gd name="T1" fmla="*/ 0 h 1121"/>
                  <a:gd name="T2" fmla="*/ 62 w 135"/>
                  <a:gd name="T3" fmla="*/ 14 h 1121"/>
                  <a:gd name="T4" fmla="*/ 61 w 135"/>
                  <a:gd name="T5" fmla="*/ 215 h 1121"/>
                  <a:gd name="T6" fmla="*/ 71 w 135"/>
                  <a:gd name="T7" fmla="*/ 419 h 1121"/>
                  <a:gd name="T8" fmla="*/ 98 w 135"/>
                  <a:gd name="T9" fmla="*/ 608 h 1121"/>
                  <a:gd name="T10" fmla="*/ 118 w 135"/>
                  <a:gd name="T11" fmla="*/ 868 h 1121"/>
                  <a:gd name="T12" fmla="*/ 100 w 135"/>
                  <a:gd name="T13" fmla="*/ 1084 h 1121"/>
                  <a:gd name="T14" fmla="*/ 32 w 135"/>
                  <a:gd name="T15" fmla="*/ 1116 h 1121"/>
                  <a:gd name="T16" fmla="*/ 0 w 135"/>
                  <a:gd name="T17" fmla="*/ 1112 h 1121"/>
                  <a:gd name="T18" fmla="*/ 1 w 135"/>
                  <a:gd name="T19" fmla="*/ 1113 h 1121"/>
                  <a:gd name="T20" fmla="*/ 48 w 135"/>
                  <a:gd name="T21" fmla="*/ 1121 h 1121"/>
                  <a:gd name="T22" fmla="*/ 89 w 135"/>
                  <a:gd name="T23" fmla="*/ 1113 h 1121"/>
                  <a:gd name="T24" fmla="*/ 109 w 135"/>
                  <a:gd name="T25" fmla="*/ 1097 h 1121"/>
                  <a:gd name="T26" fmla="*/ 116 w 135"/>
                  <a:gd name="T27" fmla="*/ 1089 h 1121"/>
                  <a:gd name="T28" fmla="*/ 133 w 135"/>
                  <a:gd name="T29" fmla="*/ 873 h 1121"/>
                  <a:gd name="T30" fmla="*/ 135 w 135"/>
                  <a:gd name="T31" fmla="*/ 849 h 1121"/>
                  <a:gd name="T32" fmla="*/ 113 w 135"/>
                  <a:gd name="T33" fmla="*/ 613 h 1121"/>
                  <a:gd name="T34" fmla="*/ 90 w 135"/>
                  <a:gd name="T35" fmla="*/ 510 h 1121"/>
                  <a:gd name="T36" fmla="*/ 83 w 135"/>
                  <a:gd name="T37" fmla="*/ 448 h 1121"/>
                  <a:gd name="T38" fmla="*/ 85 w 135"/>
                  <a:gd name="T39" fmla="*/ 426 h 1121"/>
                  <a:gd name="T40" fmla="*/ 86 w 135"/>
                  <a:gd name="T41" fmla="*/ 424 h 1121"/>
                  <a:gd name="T42" fmla="*/ 72 w 135"/>
                  <a:gd name="T43" fmla="*/ 269 h 1121"/>
                  <a:gd name="T44" fmla="*/ 76 w 135"/>
                  <a:gd name="T45" fmla="*/ 220 h 1121"/>
                  <a:gd name="T46" fmla="*/ 81 w 135"/>
                  <a:gd name="T47" fmla="*/ 152 h 1121"/>
                  <a:gd name="T48" fmla="*/ 77 w 135"/>
                  <a:gd name="T49" fmla="*/ 0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121">
                    <a:moveTo>
                      <a:pt x="77" y="0"/>
                    </a:moveTo>
                    <a:cubicBezTo>
                      <a:pt x="73" y="10"/>
                      <a:pt x="68" y="14"/>
                      <a:pt x="62" y="14"/>
                    </a:cubicBezTo>
                    <a:cubicBezTo>
                      <a:pt x="66" y="103"/>
                      <a:pt x="68" y="193"/>
                      <a:pt x="61" y="215"/>
                    </a:cubicBezTo>
                    <a:cubicBezTo>
                      <a:pt x="48" y="262"/>
                      <a:pt x="71" y="419"/>
                      <a:pt x="71" y="419"/>
                    </a:cubicBezTo>
                    <a:cubicBezTo>
                      <a:pt x="58" y="457"/>
                      <a:pt x="98" y="608"/>
                      <a:pt x="98" y="608"/>
                    </a:cubicBezTo>
                    <a:cubicBezTo>
                      <a:pt x="98" y="608"/>
                      <a:pt x="126" y="811"/>
                      <a:pt x="118" y="868"/>
                    </a:cubicBezTo>
                    <a:cubicBezTo>
                      <a:pt x="111" y="925"/>
                      <a:pt x="100" y="1084"/>
                      <a:pt x="100" y="1084"/>
                    </a:cubicBezTo>
                    <a:cubicBezTo>
                      <a:pt x="83" y="1109"/>
                      <a:pt x="56" y="1116"/>
                      <a:pt x="32" y="1116"/>
                    </a:cubicBezTo>
                    <a:cubicBezTo>
                      <a:pt x="20" y="1116"/>
                      <a:pt x="9" y="1114"/>
                      <a:pt x="0" y="1112"/>
                    </a:cubicBezTo>
                    <a:cubicBezTo>
                      <a:pt x="1" y="1113"/>
                      <a:pt x="1" y="1113"/>
                      <a:pt x="1" y="1113"/>
                    </a:cubicBezTo>
                    <a:cubicBezTo>
                      <a:pt x="1" y="1113"/>
                      <a:pt x="22" y="1121"/>
                      <a:pt x="48" y="1121"/>
                    </a:cubicBezTo>
                    <a:cubicBezTo>
                      <a:pt x="61" y="1121"/>
                      <a:pt x="76" y="1119"/>
                      <a:pt x="89" y="1113"/>
                    </a:cubicBezTo>
                    <a:cubicBezTo>
                      <a:pt x="96" y="1109"/>
                      <a:pt x="103" y="1104"/>
                      <a:pt x="109" y="1097"/>
                    </a:cubicBezTo>
                    <a:cubicBezTo>
                      <a:pt x="111" y="1095"/>
                      <a:pt x="113" y="1092"/>
                      <a:pt x="116" y="1089"/>
                    </a:cubicBezTo>
                    <a:cubicBezTo>
                      <a:pt x="116" y="1089"/>
                      <a:pt x="126" y="930"/>
                      <a:pt x="133" y="873"/>
                    </a:cubicBezTo>
                    <a:cubicBezTo>
                      <a:pt x="134" y="867"/>
                      <a:pt x="135" y="858"/>
                      <a:pt x="135" y="849"/>
                    </a:cubicBezTo>
                    <a:cubicBezTo>
                      <a:pt x="135" y="773"/>
                      <a:pt x="113" y="613"/>
                      <a:pt x="113" y="613"/>
                    </a:cubicBezTo>
                    <a:cubicBezTo>
                      <a:pt x="113" y="613"/>
                      <a:pt x="99" y="561"/>
                      <a:pt x="90" y="510"/>
                    </a:cubicBezTo>
                    <a:cubicBezTo>
                      <a:pt x="86" y="488"/>
                      <a:pt x="84" y="465"/>
                      <a:pt x="83" y="448"/>
                    </a:cubicBezTo>
                    <a:cubicBezTo>
                      <a:pt x="83" y="439"/>
                      <a:pt x="84" y="431"/>
                      <a:pt x="85" y="426"/>
                    </a:cubicBezTo>
                    <a:cubicBezTo>
                      <a:pt x="85" y="425"/>
                      <a:pt x="86" y="425"/>
                      <a:pt x="86" y="424"/>
                    </a:cubicBezTo>
                    <a:cubicBezTo>
                      <a:pt x="86" y="424"/>
                      <a:pt x="72" y="333"/>
                      <a:pt x="72" y="269"/>
                    </a:cubicBezTo>
                    <a:cubicBezTo>
                      <a:pt x="72" y="249"/>
                      <a:pt x="73" y="232"/>
                      <a:pt x="76" y="220"/>
                    </a:cubicBezTo>
                    <a:cubicBezTo>
                      <a:pt x="79" y="210"/>
                      <a:pt x="81" y="185"/>
                      <a:pt x="81" y="152"/>
                    </a:cubicBezTo>
                    <a:cubicBezTo>
                      <a:pt x="81" y="109"/>
                      <a:pt x="79" y="53"/>
                      <a:pt x="77"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1" name="任意多边形: 形状 250">
                <a:extLst>
                  <a:ext uri="{FF2B5EF4-FFF2-40B4-BE49-F238E27FC236}">
                    <a16:creationId xmlns:a16="http://schemas.microsoft.com/office/drawing/2014/main" id="{A35960B7-50BD-475F-993E-692B5FD3F230}"/>
                  </a:ext>
                </a:extLst>
              </p:cNvPr>
              <p:cNvSpPr>
                <a:spLocks noEditPoints="1"/>
              </p:cNvSpPr>
              <p:nvPr/>
            </p:nvSpPr>
            <p:spPr bwMode="auto">
              <a:xfrm>
                <a:off x="9293" y="7767"/>
                <a:ext cx="67" cy="492"/>
              </a:xfrm>
              <a:custGeom>
                <a:avLst/>
                <a:gdLst>
                  <a:gd name="T0" fmla="*/ 32 w 50"/>
                  <a:gd name="T1" fmla="*/ 301 h 367"/>
                  <a:gd name="T2" fmla="*/ 39 w 50"/>
                  <a:gd name="T3" fmla="*/ 327 h 367"/>
                  <a:gd name="T4" fmla="*/ 49 w 50"/>
                  <a:gd name="T5" fmla="*/ 366 h 367"/>
                  <a:gd name="T6" fmla="*/ 50 w 50"/>
                  <a:gd name="T7" fmla="*/ 367 h 367"/>
                  <a:gd name="T8" fmla="*/ 32 w 50"/>
                  <a:gd name="T9" fmla="*/ 301 h 367"/>
                  <a:gd name="T10" fmla="*/ 0 w 50"/>
                  <a:gd name="T11" fmla="*/ 0 h 367"/>
                  <a:gd name="T12" fmla="*/ 5 w 50"/>
                  <a:gd name="T13" fmla="*/ 14 h 367"/>
                  <a:gd name="T14" fmla="*/ 5 w 50"/>
                  <a:gd name="T15" fmla="*/ 15 h 367"/>
                  <a:gd name="T16" fmla="*/ 5 w 50"/>
                  <a:gd name="T17" fmla="*/ 15 h 367"/>
                  <a:gd name="T18" fmla="*/ 5 w 50"/>
                  <a:gd name="T19" fmla="*/ 16 h 367"/>
                  <a:gd name="T20" fmla="*/ 5 w 50"/>
                  <a:gd name="T21" fmla="*/ 15 h 367"/>
                  <a:gd name="T22" fmla="*/ 0 w 50"/>
                  <a:gd name="T2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367">
                    <a:moveTo>
                      <a:pt x="32" y="301"/>
                    </a:moveTo>
                    <a:cubicBezTo>
                      <a:pt x="35" y="310"/>
                      <a:pt x="37" y="319"/>
                      <a:pt x="39" y="327"/>
                    </a:cubicBezTo>
                    <a:cubicBezTo>
                      <a:pt x="43" y="344"/>
                      <a:pt x="47" y="359"/>
                      <a:pt x="49" y="366"/>
                    </a:cubicBezTo>
                    <a:cubicBezTo>
                      <a:pt x="50" y="366"/>
                      <a:pt x="50" y="367"/>
                      <a:pt x="50" y="367"/>
                    </a:cubicBezTo>
                    <a:cubicBezTo>
                      <a:pt x="47" y="356"/>
                      <a:pt x="39" y="330"/>
                      <a:pt x="32" y="301"/>
                    </a:cubicBezTo>
                    <a:moveTo>
                      <a:pt x="0" y="0"/>
                    </a:moveTo>
                    <a:cubicBezTo>
                      <a:pt x="2" y="6"/>
                      <a:pt x="3" y="11"/>
                      <a:pt x="5" y="14"/>
                    </a:cubicBezTo>
                    <a:cubicBezTo>
                      <a:pt x="5" y="15"/>
                      <a:pt x="5" y="15"/>
                      <a:pt x="5" y="15"/>
                    </a:cubicBezTo>
                    <a:cubicBezTo>
                      <a:pt x="5" y="15"/>
                      <a:pt x="5" y="15"/>
                      <a:pt x="5" y="15"/>
                    </a:cubicBezTo>
                    <a:cubicBezTo>
                      <a:pt x="5" y="15"/>
                      <a:pt x="5" y="16"/>
                      <a:pt x="5" y="16"/>
                    </a:cubicBezTo>
                    <a:cubicBezTo>
                      <a:pt x="5" y="15"/>
                      <a:pt x="5" y="15"/>
                      <a:pt x="5" y="15"/>
                    </a:cubicBezTo>
                    <a:cubicBezTo>
                      <a:pt x="5" y="15"/>
                      <a:pt x="3" y="9"/>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52" name="图片 251">
                <a:extLst>
                  <a:ext uri="{FF2B5EF4-FFF2-40B4-BE49-F238E27FC236}">
                    <a16:creationId xmlns:a16="http://schemas.microsoft.com/office/drawing/2014/main" id="{44613C51-DAAE-4A68-B1B9-87B24D03B4B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240" y="7278"/>
                <a:ext cx="13"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3" name="任意多边形: 形状 252">
                <a:extLst>
                  <a:ext uri="{FF2B5EF4-FFF2-40B4-BE49-F238E27FC236}">
                    <a16:creationId xmlns:a16="http://schemas.microsoft.com/office/drawing/2014/main" id="{DF0DCE40-0693-4F6C-B645-2E97C3B705DC}"/>
                  </a:ext>
                </a:extLst>
              </p:cNvPr>
              <p:cNvSpPr>
                <a:spLocks/>
              </p:cNvSpPr>
              <p:nvPr/>
            </p:nvSpPr>
            <p:spPr bwMode="auto">
              <a:xfrm>
                <a:off x="9359" y="8258"/>
                <a:ext cx="4" cy="13"/>
              </a:xfrm>
              <a:custGeom>
                <a:avLst/>
                <a:gdLst>
                  <a:gd name="T0" fmla="*/ 0 w 3"/>
                  <a:gd name="T1" fmla="*/ 0 h 10"/>
                  <a:gd name="T2" fmla="*/ 2 w 3"/>
                  <a:gd name="T3" fmla="*/ 7 h 10"/>
                  <a:gd name="T4" fmla="*/ 2 w 3"/>
                  <a:gd name="T5" fmla="*/ 10 h 10"/>
                  <a:gd name="T6" fmla="*/ 2 w 3"/>
                  <a:gd name="T7" fmla="*/ 10 h 10"/>
                  <a:gd name="T8" fmla="*/ 3 w 3"/>
                  <a:gd name="T9" fmla="*/ 7 h 10"/>
                  <a:gd name="T10" fmla="*/ 1 w 3"/>
                  <a:gd name="T11" fmla="*/ 1 h 10"/>
                  <a:gd name="T12" fmla="*/ 0 w 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0" y="0"/>
                    </a:moveTo>
                    <a:cubicBezTo>
                      <a:pt x="2" y="4"/>
                      <a:pt x="2" y="7"/>
                      <a:pt x="2" y="7"/>
                    </a:cubicBezTo>
                    <a:cubicBezTo>
                      <a:pt x="2" y="8"/>
                      <a:pt x="2" y="9"/>
                      <a:pt x="2" y="10"/>
                    </a:cubicBezTo>
                    <a:cubicBezTo>
                      <a:pt x="2" y="10"/>
                      <a:pt x="2" y="10"/>
                      <a:pt x="2" y="10"/>
                    </a:cubicBezTo>
                    <a:cubicBezTo>
                      <a:pt x="2" y="9"/>
                      <a:pt x="2" y="8"/>
                      <a:pt x="3" y="7"/>
                    </a:cubicBezTo>
                    <a:cubicBezTo>
                      <a:pt x="3" y="7"/>
                      <a:pt x="2" y="5"/>
                      <a:pt x="1" y="1"/>
                    </a:cubicBezTo>
                    <a:cubicBezTo>
                      <a:pt x="1" y="1"/>
                      <a:pt x="1" y="0"/>
                      <a:pt x="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54" name="图片 253">
                <a:extLst>
                  <a:ext uri="{FF2B5EF4-FFF2-40B4-BE49-F238E27FC236}">
                    <a16:creationId xmlns:a16="http://schemas.microsoft.com/office/drawing/2014/main" id="{B43BC7C8-FC5F-401B-BC1D-1850085D0ED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68" y="8297"/>
                <a:ext cx="9"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5" name="任意多边形: 形状 254">
                <a:extLst>
                  <a:ext uri="{FF2B5EF4-FFF2-40B4-BE49-F238E27FC236}">
                    <a16:creationId xmlns:a16="http://schemas.microsoft.com/office/drawing/2014/main" id="{E5559402-7B40-4706-B8E1-CA1F0C969B50}"/>
                  </a:ext>
                </a:extLst>
              </p:cNvPr>
              <p:cNvSpPr>
                <a:spLocks/>
              </p:cNvSpPr>
              <p:nvPr/>
            </p:nvSpPr>
            <p:spPr bwMode="auto">
              <a:xfrm>
                <a:off x="9176" y="8271"/>
                <a:ext cx="185" cy="38"/>
              </a:xfrm>
              <a:custGeom>
                <a:avLst/>
                <a:gdLst>
                  <a:gd name="T0" fmla="*/ 138 w 138"/>
                  <a:gd name="T1" fmla="*/ 0 h 28"/>
                  <a:gd name="T2" fmla="*/ 57 w 138"/>
                  <a:gd name="T3" fmla="*/ 28 h 28"/>
                  <a:gd name="T4" fmla="*/ 0 w 138"/>
                  <a:gd name="T5" fmla="*/ 24 h 28"/>
                  <a:gd name="T6" fmla="*/ 0 w 138"/>
                  <a:gd name="T7" fmla="*/ 24 h 28"/>
                  <a:gd name="T8" fmla="*/ 57 w 138"/>
                  <a:gd name="T9" fmla="*/ 28 h 28"/>
                  <a:gd name="T10" fmla="*/ 138 w 138"/>
                  <a:gd name="T11" fmla="*/ 0 h 28"/>
                  <a:gd name="T12" fmla="*/ 138 w 138"/>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138" h="28">
                    <a:moveTo>
                      <a:pt x="138" y="0"/>
                    </a:moveTo>
                    <a:cubicBezTo>
                      <a:pt x="132" y="23"/>
                      <a:pt x="92" y="28"/>
                      <a:pt x="57" y="28"/>
                    </a:cubicBezTo>
                    <a:cubicBezTo>
                      <a:pt x="30" y="28"/>
                      <a:pt x="6" y="25"/>
                      <a:pt x="0" y="24"/>
                    </a:cubicBezTo>
                    <a:cubicBezTo>
                      <a:pt x="0" y="24"/>
                      <a:pt x="0" y="24"/>
                      <a:pt x="0" y="24"/>
                    </a:cubicBezTo>
                    <a:cubicBezTo>
                      <a:pt x="5" y="25"/>
                      <a:pt x="29" y="28"/>
                      <a:pt x="57" y="28"/>
                    </a:cubicBezTo>
                    <a:cubicBezTo>
                      <a:pt x="92" y="28"/>
                      <a:pt x="132" y="23"/>
                      <a:pt x="138" y="0"/>
                    </a:cubicBezTo>
                    <a:cubicBezTo>
                      <a:pt x="138" y="0"/>
                      <a:pt x="138" y="0"/>
                      <a:pt x="138"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56" name="图片 255">
                <a:extLst>
                  <a:ext uri="{FF2B5EF4-FFF2-40B4-BE49-F238E27FC236}">
                    <a16:creationId xmlns:a16="http://schemas.microsoft.com/office/drawing/2014/main" id="{421F5545-6497-4F34-A535-B6766F114E20}"/>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240" y="7369"/>
                <a:ext cx="13"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7" name="任意多边形: 形状 256">
                <a:extLst>
                  <a:ext uri="{FF2B5EF4-FFF2-40B4-BE49-F238E27FC236}">
                    <a16:creationId xmlns:a16="http://schemas.microsoft.com/office/drawing/2014/main" id="{AF14A889-7039-4D04-B641-DE224906F360}"/>
                  </a:ext>
                </a:extLst>
              </p:cNvPr>
              <p:cNvSpPr>
                <a:spLocks/>
              </p:cNvSpPr>
              <p:nvPr/>
            </p:nvSpPr>
            <p:spPr bwMode="auto">
              <a:xfrm>
                <a:off x="9173" y="7093"/>
                <a:ext cx="188" cy="1216"/>
              </a:xfrm>
              <a:custGeom>
                <a:avLst/>
                <a:gdLst>
                  <a:gd name="T0" fmla="*/ 35 w 140"/>
                  <a:gd name="T1" fmla="*/ 0 h 907"/>
                  <a:gd name="T2" fmla="*/ 39 w 140"/>
                  <a:gd name="T3" fmla="*/ 283 h 907"/>
                  <a:gd name="T4" fmla="*/ 79 w 140"/>
                  <a:gd name="T5" fmla="*/ 513 h 907"/>
                  <a:gd name="T6" fmla="*/ 91 w 140"/>
                  <a:gd name="T7" fmla="*/ 675 h 907"/>
                  <a:gd name="T8" fmla="*/ 125 w 140"/>
                  <a:gd name="T9" fmla="*/ 871 h 907"/>
                  <a:gd name="T10" fmla="*/ 43 w 140"/>
                  <a:gd name="T11" fmla="*/ 902 h 907"/>
                  <a:gd name="T12" fmla="*/ 0 w 140"/>
                  <a:gd name="T13" fmla="*/ 900 h 907"/>
                  <a:gd name="T14" fmla="*/ 0 w 140"/>
                  <a:gd name="T15" fmla="*/ 900 h 907"/>
                  <a:gd name="T16" fmla="*/ 1 w 140"/>
                  <a:gd name="T17" fmla="*/ 903 h 907"/>
                  <a:gd name="T18" fmla="*/ 2 w 140"/>
                  <a:gd name="T19" fmla="*/ 903 h 907"/>
                  <a:gd name="T20" fmla="*/ 59 w 140"/>
                  <a:gd name="T21" fmla="*/ 907 h 907"/>
                  <a:gd name="T22" fmla="*/ 140 w 140"/>
                  <a:gd name="T23" fmla="*/ 879 h 907"/>
                  <a:gd name="T24" fmla="*/ 140 w 140"/>
                  <a:gd name="T25" fmla="*/ 876 h 907"/>
                  <a:gd name="T26" fmla="*/ 138 w 140"/>
                  <a:gd name="T27" fmla="*/ 869 h 907"/>
                  <a:gd name="T28" fmla="*/ 128 w 140"/>
                  <a:gd name="T29" fmla="*/ 830 h 907"/>
                  <a:gd name="T30" fmla="*/ 104 w 140"/>
                  <a:gd name="T31" fmla="*/ 701 h 907"/>
                  <a:gd name="T32" fmla="*/ 106 w 140"/>
                  <a:gd name="T33" fmla="*/ 679 h 907"/>
                  <a:gd name="T34" fmla="*/ 110 w 140"/>
                  <a:gd name="T35" fmla="*/ 649 h 907"/>
                  <a:gd name="T36" fmla="*/ 94 w 140"/>
                  <a:gd name="T37" fmla="*/ 518 h 907"/>
                  <a:gd name="T38" fmla="*/ 94 w 140"/>
                  <a:gd name="T39" fmla="*/ 518 h 907"/>
                  <a:gd name="T40" fmla="*/ 94 w 140"/>
                  <a:gd name="T41" fmla="*/ 517 h 907"/>
                  <a:gd name="T42" fmla="*/ 54 w 140"/>
                  <a:gd name="T43" fmla="*/ 330 h 907"/>
                  <a:gd name="T44" fmla="*/ 54 w 140"/>
                  <a:gd name="T45" fmla="*/ 314 h 907"/>
                  <a:gd name="T46" fmla="*/ 55 w 140"/>
                  <a:gd name="T47" fmla="*/ 288 h 907"/>
                  <a:gd name="T48" fmla="*/ 57 w 140"/>
                  <a:gd name="T49" fmla="*/ 208 h 907"/>
                  <a:gd name="T50" fmla="*/ 56 w 140"/>
                  <a:gd name="T51" fmla="*/ 139 h 907"/>
                  <a:gd name="T52" fmla="*/ 35 w 140"/>
                  <a:gd name="T53"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907">
                    <a:moveTo>
                      <a:pt x="35" y="0"/>
                    </a:moveTo>
                    <a:cubicBezTo>
                      <a:pt x="35" y="0"/>
                      <a:pt x="47" y="186"/>
                      <a:pt x="39" y="283"/>
                    </a:cubicBezTo>
                    <a:cubicBezTo>
                      <a:pt x="32" y="381"/>
                      <a:pt x="79" y="513"/>
                      <a:pt x="79" y="513"/>
                    </a:cubicBezTo>
                    <a:cubicBezTo>
                      <a:pt x="79" y="513"/>
                      <a:pt x="105" y="636"/>
                      <a:pt x="91" y="675"/>
                    </a:cubicBezTo>
                    <a:cubicBezTo>
                      <a:pt x="78" y="713"/>
                      <a:pt x="125" y="871"/>
                      <a:pt x="125" y="871"/>
                    </a:cubicBezTo>
                    <a:cubicBezTo>
                      <a:pt x="123" y="896"/>
                      <a:pt x="81" y="902"/>
                      <a:pt x="43" y="902"/>
                    </a:cubicBezTo>
                    <a:cubicBezTo>
                      <a:pt x="27" y="902"/>
                      <a:pt x="11" y="901"/>
                      <a:pt x="0" y="900"/>
                    </a:cubicBezTo>
                    <a:cubicBezTo>
                      <a:pt x="0" y="900"/>
                      <a:pt x="0" y="900"/>
                      <a:pt x="0" y="900"/>
                    </a:cubicBezTo>
                    <a:cubicBezTo>
                      <a:pt x="1" y="903"/>
                      <a:pt x="1" y="903"/>
                      <a:pt x="1" y="903"/>
                    </a:cubicBezTo>
                    <a:cubicBezTo>
                      <a:pt x="1" y="903"/>
                      <a:pt x="1" y="903"/>
                      <a:pt x="2" y="903"/>
                    </a:cubicBezTo>
                    <a:cubicBezTo>
                      <a:pt x="8" y="904"/>
                      <a:pt x="32" y="907"/>
                      <a:pt x="59" y="907"/>
                    </a:cubicBezTo>
                    <a:cubicBezTo>
                      <a:pt x="94" y="907"/>
                      <a:pt x="134" y="902"/>
                      <a:pt x="140" y="879"/>
                    </a:cubicBezTo>
                    <a:cubicBezTo>
                      <a:pt x="140" y="878"/>
                      <a:pt x="140" y="877"/>
                      <a:pt x="140" y="876"/>
                    </a:cubicBezTo>
                    <a:cubicBezTo>
                      <a:pt x="140" y="876"/>
                      <a:pt x="140" y="873"/>
                      <a:pt x="138" y="869"/>
                    </a:cubicBezTo>
                    <a:cubicBezTo>
                      <a:pt x="136" y="862"/>
                      <a:pt x="132" y="847"/>
                      <a:pt x="128" y="830"/>
                    </a:cubicBezTo>
                    <a:cubicBezTo>
                      <a:pt x="117" y="791"/>
                      <a:pt x="105" y="735"/>
                      <a:pt x="104" y="701"/>
                    </a:cubicBezTo>
                    <a:cubicBezTo>
                      <a:pt x="104" y="692"/>
                      <a:pt x="104" y="685"/>
                      <a:pt x="106" y="679"/>
                    </a:cubicBezTo>
                    <a:cubicBezTo>
                      <a:pt x="109" y="672"/>
                      <a:pt x="110" y="661"/>
                      <a:pt x="110" y="649"/>
                    </a:cubicBezTo>
                    <a:cubicBezTo>
                      <a:pt x="111" y="599"/>
                      <a:pt x="94" y="519"/>
                      <a:pt x="94" y="518"/>
                    </a:cubicBezTo>
                    <a:cubicBezTo>
                      <a:pt x="94" y="518"/>
                      <a:pt x="94" y="518"/>
                      <a:pt x="94" y="518"/>
                    </a:cubicBezTo>
                    <a:cubicBezTo>
                      <a:pt x="94" y="518"/>
                      <a:pt x="94" y="518"/>
                      <a:pt x="94" y="517"/>
                    </a:cubicBezTo>
                    <a:cubicBezTo>
                      <a:pt x="92" y="514"/>
                      <a:pt x="59" y="418"/>
                      <a:pt x="54" y="330"/>
                    </a:cubicBezTo>
                    <a:cubicBezTo>
                      <a:pt x="54" y="324"/>
                      <a:pt x="54" y="319"/>
                      <a:pt x="54" y="314"/>
                    </a:cubicBezTo>
                    <a:cubicBezTo>
                      <a:pt x="54" y="305"/>
                      <a:pt x="54" y="296"/>
                      <a:pt x="55" y="288"/>
                    </a:cubicBezTo>
                    <a:cubicBezTo>
                      <a:pt x="56" y="265"/>
                      <a:pt x="57" y="237"/>
                      <a:pt x="57" y="208"/>
                    </a:cubicBezTo>
                    <a:cubicBezTo>
                      <a:pt x="57" y="185"/>
                      <a:pt x="57" y="162"/>
                      <a:pt x="56" y="139"/>
                    </a:cubicBezTo>
                    <a:cubicBezTo>
                      <a:pt x="45" y="73"/>
                      <a:pt x="35" y="0"/>
                      <a:pt x="35"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8" name="任意多边形: 形状 257">
                <a:extLst>
                  <a:ext uri="{FF2B5EF4-FFF2-40B4-BE49-F238E27FC236}">
                    <a16:creationId xmlns:a16="http://schemas.microsoft.com/office/drawing/2014/main" id="{E26E6CF7-77A3-4560-8D69-D76E684AD43B}"/>
                  </a:ext>
                </a:extLst>
              </p:cNvPr>
              <p:cNvSpPr>
                <a:spLocks/>
              </p:cNvSpPr>
              <p:nvPr/>
            </p:nvSpPr>
            <p:spPr bwMode="auto">
              <a:xfrm>
                <a:off x="9167" y="5381"/>
                <a:ext cx="597" cy="1391"/>
              </a:xfrm>
              <a:custGeom>
                <a:avLst/>
                <a:gdLst>
                  <a:gd name="T0" fmla="*/ 445 w 445"/>
                  <a:gd name="T1" fmla="*/ 996 h 1038"/>
                  <a:gd name="T2" fmla="*/ 281 w 445"/>
                  <a:gd name="T3" fmla="*/ 1038 h 1038"/>
                  <a:gd name="T4" fmla="*/ 149 w 445"/>
                  <a:gd name="T5" fmla="*/ 830 h 1038"/>
                  <a:gd name="T6" fmla="*/ 59 w 445"/>
                  <a:gd name="T7" fmla="*/ 711 h 1038"/>
                  <a:gd name="T8" fmla="*/ 5 w 445"/>
                  <a:gd name="T9" fmla="*/ 482 h 1038"/>
                  <a:gd name="T10" fmla="*/ 45 w 445"/>
                  <a:gd name="T11" fmla="*/ 264 h 1038"/>
                  <a:gd name="T12" fmla="*/ 133 w 445"/>
                  <a:gd name="T13" fmla="*/ 0 h 1038"/>
                  <a:gd name="T14" fmla="*/ 177 w 445"/>
                  <a:gd name="T15" fmla="*/ 44 h 1038"/>
                  <a:gd name="T16" fmla="*/ 298 w 445"/>
                  <a:gd name="T17" fmla="*/ 89 h 1038"/>
                  <a:gd name="T18" fmla="*/ 391 w 445"/>
                  <a:gd name="T19" fmla="*/ 224 h 1038"/>
                  <a:gd name="T20" fmla="*/ 386 w 445"/>
                  <a:gd name="T21" fmla="*/ 737 h 1038"/>
                  <a:gd name="T22" fmla="*/ 445 w 445"/>
                  <a:gd name="T23" fmla="*/ 996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5" h="1038">
                    <a:moveTo>
                      <a:pt x="445" y="996"/>
                    </a:moveTo>
                    <a:cubicBezTo>
                      <a:pt x="414" y="1032"/>
                      <a:pt x="281" y="1038"/>
                      <a:pt x="281" y="1038"/>
                    </a:cubicBezTo>
                    <a:cubicBezTo>
                      <a:pt x="149" y="830"/>
                      <a:pt x="149" y="830"/>
                      <a:pt x="149" y="830"/>
                    </a:cubicBezTo>
                    <a:cubicBezTo>
                      <a:pt x="149" y="830"/>
                      <a:pt x="117" y="809"/>
                      <a:pt x="59" y="711"/>
                    </a:cubicBezTo>
                    <a:cubicBezTo>
                      <a:pt x="0" y="613"/>
                      <a:pt x="2" y="538"/>
                      <a:pt x="5" y="482"/>
                    </a:cubicBezTo>
                    <a:cubicBezTo>
                      <a:pt x="8" y="426"/>
                      <a:pt x="45" y="264"/>
                      <a:pt x="45" y="264"/>
                    </a:cubicBezTo>
                    <a:cubicBezTo>
                      <a:pt x="51" y="228"/>
                      <a:pt x="133" y="0"/>
                      <a:pt x="133" y="0"/>
                    </a:cubicBezTo>
                    <a:cubicBezTo>
                      <a:pt x="142" y="18"/>
                      <a:pt x="158" y="32"/>
                      <a:pt x="177" y="44"/>
                    </a:cubicBezTo>
                    <a:cubicBezTo>
                      <a:pt x="227" y="76"/>
                      <a:pt x="298" y="89"/>
                      <a:pt x="298" y="89"/>
                    </a:cubicBezTo>
                    <a:cubicBezTo>
                      <a:pt x="413" y="106"/>
                      <a:pt x="391" y="224"/>
                      <a:pt x="391" y="224"/>
                    </a:cubicBezTo>
                    <a:cubicBezTo>
                      <a:pt x="391" y="224"/>
                      <a:pt x="393" y="682"/>
                      <a:pt x="386" y="737"/>
                    </a:cubicBezTo>
                    <a:cubicBezTo>
                      <a:pt x="379" y="792"/>
                      <a:pt x="445" y="996"/>
                      <a:pt x="445" y="996"/>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59" name="图片 258">
                <a:extLst>
                  <a:ext uri="{FF2B5EF4-FFF2-40B4-BE49-F238E27FC236}">
                    <a16:creationId xmlns:a16="http://schemas.microsoft.com/office/drawing/2014/main" id="{EC32F7B5-AE08-44C6-88A0-EEDF5976A4DE}"/>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338" y="5385"/>
                <a:ext cx="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0" name="任意多边形: 形状 259">
                <a:extLst>
                  <a:ext uri="{FF2B5EF4-FFF2-40B4-BE49-F238E27FC236}">
                    <a16:creationId xmlns:a16="http://schemas.microsoft.com/office/drawing/2014/main" id="{FC65E463-DDDA-4D36-9CED-94FB158EF315}"/>
                  </a:ext>
                </a:extLst>
              </p:cNvPr>
              <p:cNvSpPr>
                <a:spLocks/>
              </p:cNvSpPr>
              <p:nvPr/>
            </p:nvSpPr>
            <p:spPr bwMode="auto">
              <a:xfrm>
                <a:off x="9250" y="5492"/>
                <a:ext cx="56" cy="165"/>
              </a:xfrm>
              <a:custGeom>
                <a:avLst/>
                <a:gdLst>
                  <a:gd name="T0" fmla="*/ 42 w 42"/>
                  <a:gd name="T1" fmla="*/ 0 h 123"/>
                  <a:gd name="T2" fmla="*/ 42 w 42"/>
                  <a:gd name="T3" fmla="*/ 0 h 123"/>
                  <a:gd name="T4" fmla="*/ 0 w 42"/>
                  <a:gd name="T5" fmla="*/ 123 h 123"/>
                  <a:gd name="T6" fmla="*/ 42 w 42"/>
                  <a:gd name="T7" fmla="*/ 0 h 123"/>
                </a:gdLst>
                <a:ahLst/>
                <a:cxnLst>
                  <a:cxn ang="0">
                    <a:pos x="T0" y="T1"/>
                  </a:cxn>
                  <a:cxn ang="0">
                    <a:pos x="T2" y="T3"/>
                  </a:cxn>
                  <a:cxn ang="0">
                    <a:pos x="T4" y="T5"/>
                  </a:cxn>
                  <a:cxn ang="0">
                    <a:pos x="T6" y="T7"/>
                  </a:cxn>
                </a:cxnLst>
                <a:rect l="0" t="0" r="r" b="b"/>
                <a:pathLst>
                  <a:path w="42" h="123">
                    <a:moveTo>
                      <a:pt x="42" y="0"/>
                    </a:moveTo>
                    <a:cubicBezTo>
                      <a:pt x="42" y="0"/>
                      <a:pt x="42" y="0"/>
                      <a:pt x="42" y="0"/>
                    </a:cubicBezTo>
                    <a:cubicBezTo>
                      <a:pt x="28" y="40"/>
                      <a:pt x="12" y="86"/>
                      <a:pt x="0" y="123"/>
                    </a:cubicBezTo>
                    <a:cubicBezTo>
                      <a:pt x="12" y="86"/>
                      <a:pt x="28" y="40"/>
                      <a:pt x="42"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1" name="任意多边形: 形状 260">
                <a:extLst>
                  <a:ext uri="{FF2B5EF4-FFF2-40B4-BE49-F238E27FC236}">
                    <a16:creationId xmlns:a16="http://schemas.microsoft.com/office/drawing/2014/main" id="{869392B7-D066-4D96-B2E7-36069949C3FD}"/>
                  </a:ext>
                </a:extLst>
              </p:cNvPr>
              <p:cNvSpPr>
                <a:spLocks/>
              </p:cNvSpPr>
              <p:nvPr/>
            </p:nvSpPr>
            <p:spPr bwMode="auto">
              <a:xfrm>
                <a:off x="9306" y="5481"/>
                <a:ext cx="3" cy="11"/>
              </a:xfrm>
              <a:custGeom>
                <a:avLst/>
                <a:gdLst>
                  <a:gd name="T0" fmla="*/ 2 w 2"/>
                  <a:gd name="T1" fmla="*/ 0 h 8"/>
                  <a:gd name="T2" fmla="*/ 2 w 2"/>
                  <a:gd name="T3" fmla="*/ 0 h 8"/>
                  <a:gd name="T4" fmla="*/ 0 w 2"/>
                  <a:gd name="T5" fmla="*/ 8 h 8"/>
                  <a:gd name="T6" fmla="*/ 0 w 2"/>
                  <a:gd name="T7" fmla="*/ 8 h 8"/>
                  <a:gd name="T8" fmla="*/ 2 w 2"/>
                  <a:gd name="T9" fmla="*/ 0 h 8"/>
                </a:gdLst>
                <a:ahLst/>
                <a:cxnLst>
                  <a:cxn ang="0">
                    <a:pos x="T0" y="T1"/>
                  </a:cxn>
                  <a:cxn ang="0">
                    <a:pos x="T2" y="T3"/>
                  </a:cxn>
                  <a:cxn ang="0">
                    <a:pos x="T4" y="T5"/>
                  </a:cxn>
                  <a:cxn ang="0">
                    <a:pos x="T6" y="T7"/>
                  </a:cxn>
                  <a:cxn ang="0">
                    <a:pos x="T8" y="T9"/>
                  </a:cxn>
                </a:cxnLst>
                <a:rect l="0" t="0" r="r" b="b"/>
                <a:pathLst>
                  <a:path w="2" h="8">
                    <a:moveTo>
                      <a:pt x="2" y="0"/>
                    </a:moveTo>
                    <a:cubicBezTo>
                      <a:pt x="2" y="0"/>
                      <a:pt x="2" y="0"/>
                      <a:pt x="2" y="0"/>
                    </a:cubicBezTo>
                    <a:cubicBezTo>
                      <a:pt x="2" y="3"/>
                      <a:pt x="1" y="5"/>
                      <a:pt x="0" y="8"/>
                    </a:cubicBezTo>
                    <a:cubicBezTo>
                      <a:pt x="0" y="8"/>
                      <a:pt x="0" y="8"/>
                      <a:pt x="0" y="8"/>
                    </a:cubicBezTo>
                    <a:cubicBezTo>
                      <a:pt x="1" y="5"/>
                      <a:pt x="2" y="3"/>
                      <a:pt x="2" y="0"/>
                    </a:cubicBezTo>
                  </a:path>
                </a:pathLst>
              </a:custGeom>
              <a:solidFill>
                <a:srgbClr val="9294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2" name="任意多边形: 形状 261">
                <a:extLst>
                  <a:ext uri="{FF2B5EF4-FFF2-40B4-BE49-F238E27FC236}">
                    <a16:creationId xmlns:a16="http://schemas.microsoft.com/office/drawing/2014/main" id="{7D112792-37DC-4045-B0F6-E8986772EAB3}"/>
                  </a:ext>
                </a:extLst>
              </p:cNvPr>
              <p:cNvSpPr>
                <a:spLocks/>
              </p:cNvSpPr>
              <p:nvPr/>
            </p:nvSpPr>
            <p:spPr bwMode="auto">
              <a:xfrm>
                <a:off x="9309" y="5390"/>
                <a:ext cx="33" cy="91"/>
              </a:xfrm>
              <a:custGeom>
                <a:avLst/>
                <a:gdLst>
                  <a:gd name="T0" fmla="*/ 25 w 25"/>
                  <a:gd name="T1" fmla="*/ 0 h 68"/>
                  <a:gd name="T2" fmla="*/ 0 w 25"/>
                  <a:gd name="T3" fmla="*/ 68 h 68"/>
                  <a:gd name="T4" fmla="*/ 0 w 25"/>
                  <a:gd name="T5" fmla="*/ 68 h 68"/>
                  <a:gd name="T6" fmla="*/ 25 w 25"/>
                  <a:gd name="T7" fmla="*/ 0 h 68"/>
                  <a:gd name="T8" fmla="*/ 25 w 25"/>
                  <a:gd name="T9" fmla="*/ 0 h 68"/>
                </a:gdLst>
                <a:ahLst/>
                <a:cxnLst>
                  <a:cxn ang="0">
                    <a:pos x="T0" y="T1"/>
                  </a:cxn>
                  <a:cxn ang="0">
                    <a:pos x="T2" y="T3"/>
                  </a:cxn>
                  <a:cxn ang="0">
                    <a:pos x="T4" y="T5"/>
                  </a:cxn>
                  <a:cxn ang="0">
                    <a:pos x="T6" y="T7"/>
                  </a:cxn>
                  <a:cxn ang="0">
                    <a:pos x="T8" y="T9"/>
                  </a:cxn>
                </a:cxnLst>
                <a:rect l="0" t="0" r="r" b="b"/>
                <a:pathLst>
                  <a:path w="25" h="68">
                    <a:moveTo>
                      <a:pt x="25" y="0"/>
                    </a:moveTo>
                    <a:cubicBezTo>
                      <a:pt x="20" y="12"/>
                      <a:pt x="11" y="37"/>
                      <a:pt x="0" y="68"/>
                    </a:cubicBezTo>
                    <a:cubicBezTo>
                      <a:pt x="0" y="68"/>
                      <a:pt x="0" y="68"/>
                      <a:pt x="0" y="68"/>
                    </a:cubicBezTo>
                    <a:cubicBezTo>
                      <a:pt x="11" y="37"/>
                      <a:pt x="20" y="12"/>
                      <a:pt x="25" y="0"/>
                    </a:cubicBezTo>
                    <a:cubicBezTo>
                      <a:pt x="25" y="0"/>
                      <a:pt x="25" y="0"/>
                      <a:pt x="25"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3" name="任意多边形: 形状 262">
                <a:extLst>
                  <a:ext uri="{FF2B5EF4-FFF2-40B4-BE49-F238E27FC236}">
                    <a16:creationId xmlns:a16="http://schemas.microsoft.com/office/drawing/2014/main" id="{8077B243-011D-421E-9F0D-81A200B1BB72}"/>
                  </a:ext>
                </a:extLst>
              </p:cNvPr>
              <p:cNvSpPr>
                <a:spLocks/>
              </p:cNvSpPr>
              <p:nvPr/>
            </p:nvSpPr>
            <p:spPr bwMode="auto">
              <a:xfrm>
                <a:off x="9173" y="5381"/>
                <a:ext cx="231" cy="646"/>
              </a:xfrm>
              <a:custGeom>
                <a:avLst/>
                <a:gdLst>
                  <a:gd name="T0" fmla="*/ 128 w 172"/>
                  <a:gd name="T1" fmla="*/ 0 h 482"/>
                  <a:gd name="T2" fmla="*/ 126 w 172"/>
                  <a:gd name="T3" fmla="*/ 6 h 482"/>
                  <a:gd name="T4" fmla="*/ 126 w 172"/>
                  <a:gd name="T5" fmla="*/ 7 h 482"/>
                  <a:gd name="T6" fmla="*/ 101 w 172"/>
                  <a:gd name="T7" fmla="*/ 75 h 482"/>
                  <a:gd name="T8" fmla="*/ 99 w 172"/>
                  <a:gd name="T9" fmla="*/ 83 h 482"/>
                  <a:gd name="T10" fmla="*/ 57 w 172"/>
                  <a:gd name="T11" fmla="*/ 206 h 482"/>
                  <a:gd name="T12" fmla="*/ 40 w 172"/>
                  <a:gd name="T13" fmla="*/ 264 h 482"/>
                  <a:gd name="T14" fmla="*/ 0 w 172"/>
                  <a:gd name="T15" fmla="*/ 482 h 482"/>
                  <a:gd name="T16" fmla="*/ 143 w 172"/>
                  <a:gd name="T17" fmla="*/ 137 h 482"/>
                  <a:gd name="T18" fmla="*/ 124 w 172"/>
                  <a:gd name="T19" fmla="*/ 124 h 482"/>
                  <a:gd name="T20" fmla="*/ 153 w 172"/>
                  <a:gd name="T21" fmla="*/ 113 h 482"/>
                  <a:gd name="T22" fmla="*/ 172 w 172"/>
                  <a:gd name="T23" fmla="*/ 44 h 482"/>
                  <a:gd name="T24" fmla="*/ 172 w 172"/>
                  <a:gd name="T25" fmla="*/ 44 h 482"/>
                  <a:gd name="T26" fmla="*/ 128 w 172"/>
                  <a:gd name="T27"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482">
                    <a:moveTo>
                      <a:pt x="128" y="0"/>
                    </a:moveTo>
                    <a:cubicBezTo>
                      <a:pt x="128" y="0"/>
                      <a:pt x="127" y="2"/>
                      <a:pt x="126" y="6"/>
                    </a:cubicBezTo>
                    <a:cubicBezTo>
                      <a:pt x="126" y="6"/>
                      <a:pt x="126" y="7"/>
                      <a:pt x="126" y="7"/>
                    </a:cubicBezTo>
                    <a:cubicBezTo>
                      <a:pt x="121" y="19"/>
                      <a:pt x="112" y="44"/>
                      <a:pt x="101" y="75"/>
                    </a:cubicBezTo>
                    <a:cubicBezTo>
                      <a:pt x="101" y="78"/>
                      <a:pt x="100" y="80"/>
                      <a:pt x="99" y="83"/>
                    </a:cubicBezTo>
                    <a:cubicBezTo>
                      <a:pt x="85" y="123"/>
                      <a:pt x="69" y="169"/>
                      <a:pt x="57" y="206"/>
                    </a:cubicBezTo>
                    <a:cubicBezTo>
                      <a:pt x="48" y="233"/>
                      <a:pt x="42" y="255"/>
                      <a:pt x="40" y="264"/>
                    </a:cubicBezTo>
                    <a:cubicBezTo>
                      <a:pt x="40" y="264"/>
                      <a:pt x="3" y="426"/>
                      <a:pt x="0" y="482"/>
                    </a:cubicBezTo>
                    <a:cubicBezTo>
                      <a:pt x="143" y="137"/>
                      <a:pt x="143" y="137"/>
                      <a:pt x="143" y="137"/>
                    </a:cubicBezTo>
                    <a:cubicBezTo>
                      <a:pt x="124" y="124"/>
                      <a:pt x="124" y="124"/>
                      <a:pt x="124" y="124"/>
                    </a:cubicBezTo>
                    <a:cubicBezTo>
                      <a:pt x="153" y="113"/>
                      <a:pt x="153" y="113"/>
                      <a:pt x="153" y="113"/>
                    </a:cubicBezTo>
                    <a:cubicBezTo>
                      <a:pt x="172" y="44"/>
                      <a:pt x="172" y="44"/>
                      <a:pt x="172" y="44"/>
                    </a:cubicBezTo>
                    <a:cubicBezTo>
                      <a:pt x="172" y="44"/>
                      <a:pt x="172" y="44"/>
                      <a:pt x="172" y="44"/>
                    </a:cubicBezTo>
                    <a:cubicBezTo>
                      <a:pt x="153" y="32"/>
                      <a:pt x="137" y="18"/>
                      <a:pt x="128"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4" name="任意多边形: 形状 263">
                <a:extLst>
                  <a:ext uri="{FF2B5EF4-FFF2-40B4-BE49-F238E27FC236}">
                    <a16:creationId xmlns:a16="http://schemas.microsoft.com/office/drawing/2014/main" id="{AAE4A693-ABAE-4A2C-85F8-B1E4EB81A0C0}"/>
                  </a:ext>
                </a:extLst>
              </p:cNvPr>
              <p:cNvSpPr>
                <a:spLocks/>
              </p:cNvSpPr>
              <p:nvPr/>
            </p:nvSpPr>
            <p:spPr bwMode="auto">
              <a:xfrm>
                <a:off x="9424" y="6327"/>
                <a:ext cx="106" cy="106"/>
              </a:xfrm>
              <a:custGeom>
                <a:avLst/>
                <a:gdLst>
                  <a:gd name="T0" fmla="*/ 106 w 106"/>
                  <a:gd name="T1" fmla="*/ 0 h 106"/>
                  <a:gd name="T2" fmla="*/ 0 w 106"/>
                  <a:gd name="T3" fmla="*/ 29 h 106"/>
                  <a:gd name="T4" fmla="*/ 22 w 106"/>
                  <a:gd name="T5" fmla="*/ 106 h 106"/>
                  <a:gd name="T6" fmla="*/ 74 w 106"/>
                  <a:gd name="T7" fmla="*/ 94 h 106"/>
                  <a:gd name="T8" fmla="*/ 106 w 106"/>
                  <a:gd name="T9" fmla="*/ 0 h 106"/>
                </a:gdLst>
                <a:ahLst/>
                <a:cxnLst>
                  <a:cxn ang="0">
                    <a:pos x="T0" y="T1"/>
                  </a:cxn>
                  <a:cxn ang="0">
                    <a:pos x="T2" y="T3"/>
                  </a:cxn>
                  <a:cxn ang="0">
                    <a:pos x="T4" y="T5"/>
                  </a:cxn>
                  <a:cxn ang="0">
                    <a:pos x="T6" y="T7"/>
                  </a:cxn>
                  <a:cxn ang="0">
                    <a:pos x="T8" y="T9"/>
                  </a:cxn>
                </a:cxnLst>
                <a:rect l="0" t="0" r="r" b="b"/>
                <a:pathLst>
                  <a:path w="106" h="106">
                    <a:moveTo>
                      <a:pt x="106" y="0"/>
                    </a:moveTo>
                    <a:lnTo>
                      <a:pt x="0" y="29"/>
                    </a:lnTo>
                    <a:lnTo>
                      <a:pt x="22" y="106"/>
                    </a:lnTo>
                    <a:lnTo>
                      <a:pt x="74" y="94"/>
                    </a:lnTo>
                    <a:lnTo>
                      <a:pt x="106" y="0"/>
                    </a:lnTo>
                    <a:close/>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5" name="任意多边形: 形状 264">
                <a:extLst>
                  <a:ext uri="{FF2B5EF4-FFF2-40B4-BE49-F238E27FC236}">
                    <a16:creationId xmlns:a16="http://schemas.microsoft.com/office/drawing/2014/main" id="{6FE77F10-2FDE-4422-963C-AE4F332832F6}"/>
                  </a:ext>
                </a:extLst>
              </p:cNvPr>
              <p:cNvSpPr>
                <a:spLocks/>
              </p:cNvSpPr>
              <p:nvPr/>
            </p:nvSpPr>
            <p:spPr bwMode="auto">
              <a:xfrm>
                <a:off x="9424" y="6327"/>
                <a:ext cx="106" cy="106"/>
              </a:xfrm>
              <a:custGeom>
                <a:avLst/>
                <a:gdLst>
                  <a:gd name="T0" fmla="*/ 106 w 106"/>
                  <a:gd name="T1" fmla="*/ 0 h 106"/>
                  <a:gd name="T2" fmla="*/ 0 w 106"/>
                  <a:gd name="T3" fmla="*/ 29 h 106"/>
                  <a:gd name="T4" fmla="*/ 22 w 106"/>
                  <a:gd name="T5" fmla="*/ 106 h 106"/>
                  <a:gd name="T6" fmla="*/ 74 w 106"/>
                  <a:gd name="T7" fmla="*/ 94 h 106"/>
                  <a:gd name="T8" fmla="*/ 106 w 106"/>
                  <a:gd name="T9" fmla="*/ 0 h 106"/>
                </a:gdLst>
                <a:ahLst/>
                <a:cxnLst>
                  <a:cxn ang="0">
                    <a:pos x="T0" y="T1"/>
                  </a:cxn>
                  <a:cxn ang="0">
                    <a:pos x="T2" y="T3"/>
                  </a:cxn>
                  <a:cxn ang="0">
                    <a:pos x="T4" y="T5"/>
                  </a:cxn>
                  <a:cxn ang="0">
                    <a:pos x="T6" y="T7"/>
                  </a:cxn>
                  <a:cxn ang="0">
                    <a:pos x="T8" y="T9"/>
                  </a:cxn>
                </a:cxnLst>
                <a:rect l="0" t="0" r="r" b="b"/>
                <a:pathLst>
                  <a:path w="106" h="106">
                    <a:moveTo>
                      <a:pt x="106" y="0"/>
                    </a:moveTo>
                    <a:lnTo>
                      <a:pt x="0" y="29"/>
                    </a:lnTo>
                    <a:lnTo>
                      <a:pt x="22" y="106"/>
                    </a:lnTo>
                    <a:lnTo>
                      <a:pt x="74" y="94"/>
                    </a:lnTo>
                    <a:lnTo>
                      <a:pt x="1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6" name="任意多边形: 形状 265">
                <a:extLst>
                  <a:ext uri="{FF2B5EF4-FFF2-40B4-BE49-F238E27FC236}">
                    <a16:creationId xmlns:a16="http://schemas.microsoft.com/office/drawing/2014/main" id="{A71D52AA-D45D-4E11-B152-093309B96083}"/>
                  </a:ext>
                </a:extLst>
              </p:cNvPr>
              <p:cNvSpPr>
                <a:spLocks/>
              </p:cNvSpPr>
              <p:nvPr/>
            </p:nvSpPr>
            <p:spPr bwMode="auto">
              <a:xfrm>
                <a:off x="9447" y="5554"/>
                <a:ext cx="148" cy="773"/>
              </a:xfrm>
              <a:custGeom>
                <a:avLst/>
                <a:gdLst>
                  <a:gd name="T0" fmla="*/ 107 w 110"/>
                  <a:gd name="T1" fmla="*/ 0 h 577"/>
                  <a:gd name="T2" fmla="*/ 67 w 110"/>
                  <a:gd name="T3" fmla="*/ 8 h 577"/>
                  <a:gd name="T4" fmla="*/ 25 w 110"/>
                  <a:gd name="T5" fmla="*/ 210 h 577"/>
                  <a:gd name="T6" fmla="*/ 90 w 110"/>
                  <a:gd name="T7" fmla="*/ 500 h 577"/>
                  <a:gd name="T8" fmla="*/ 62 w 110"/>
                  <a:gd name="T9" fmla="*/ 577 h 577"/>
                  <a:gd name="T10" fmla="*/ 68 w 110"/>
                  <a:gd name="T11" fmla="*/ 576 h 577"/>
                  <a:gd name="T12" fmla="*/ 95 w 110"/>
                  <a:gd name="T13" fmla="*/ 500 h 577"/>
                  <a:gd name="T14" fmla="*/ 30 w 110"/>
                  <a:gd name="T15" fmla="*/ 210 h 577"/>
                  <a:gd name="T16" fmla="*/ 72 w 110"/>
                  <a:gd name="T17" fmla="*/ 8 h 577"/>
                  <a:gd name="T18" fmla="*/ 110 w 110"/>
                  <a:gd name="T19" fmla="*/ 0 h 577"/>
                  <a:gd name="T20" fmla="*/ 107 w 110"/>
                  <a:gd name="T2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577">
                    <a:moveTo>
                      <a:pt x="107" y="0"/>
                    </a:moveTo>
                    <a:cubicBezTo>
                      <a:pt x="96" y="0"/>
                      <a:pt x="82" y="3"/>
                      <a:pt x="67" y="8"/>
                    </a:cubicBezTo>
                    <a:cubicBezTo>
                      <a:pt x="67" y="8"/>
                      <a:pt x="0" y="71"/>
                      <a:pt x="25" y="210"/>
                    </a:cubicBezTo>
                    <a:cubicBezTo>
                      <a:pt x="50" y="349"/>
                      <a:pt x="90" y="500"/>
                      <a:pt x="90" y="500"/>
                    </a:cubicBezTo>
                    <a:cubicBezTo>
                      <a:pt x="62" y="577"/>
                      <a:pt x="62" y="577"/>
                      <a:pt x="62" y="577"/>
                    </a:cubicBezTo>
                    <a:cubicBezTo>
                      <a:pt x="68" y="576"/>
                      <a:pt x="68" y="576"/>
                      <a:pt x="68" y="576"/>
                    </a:cubicBezTo>
                    <a:cubicBezTo>
                      <a:pt x="95" y="500"/>
                      <a:pt x="95" y="500"/>
                      <a:pt x="95" y="500"/>
                    </a:cubicBezTo>
                    <a:cubicBezTo>
                      <a:pt x="95" y="500"/>
                      <a:pt x="55" y="349"/>
                      <a:pt x="30" y="210"/>
                    </a:cubicBezTo>
                    <a:cubicBezTo>
                      <a:pt x="5" y="71"/>
                      <a:pt x="72" y="8"/>
                      <a:pt x="72" y="8"/>
                    </a:cubicBezTo>
                    <a:cubicBezTo>
                      <a:pt x="86" y="3"/>
                      <a:pt x="99" y="0"/>
                      <a:pt x="110" y="0"/>
                    </a:cubicBezTo>
                    <a:cubicBezTo>
                      <a:pt x="109" y="0"/>
                      <a:pt x="108" y="0"/>
                      <a:pt x="107"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7" name="任意多边形: 形状 266">
                <a:extLst>
                  <a:ext uri="{FF2B5EF4-FFF2-40B4-BE49-F238E27FC236}">
                    <a16:creationId xmlns:a16="http://schemas.microsoft.com/office/drawing/2014/main" id="{DD566FA3-3596-4296-8354-52DF8E227468}"/>
                  </a:ext>
                </a:extLst>
              </p:cNvPr>
              <p:cNvSpPr>
                <a:spLocks/>
              </p:cNvSpPr>
              <p:nvPr/>
            </p:nvSpPr>
            <p:spPr bwMode="auto">
              <a:xfrm>
                <a:off x="9423" y="6606"/>
                <a:ext cx="23" cy="38"/>
              </a:xfrm>
              <a:custGeom>
                <a:avLst/>
                <a:gdLst>
                  <a:gd name="T0" fmla="*/ 6 w 17"/>
                  <a:gd name="T1" fmla="*/ 0 h 28"/>
                  <a:gd name="T2" fmla="*/ 0 w 17"/>
                  <a:gd name="T3" fmla="*/ 14 h 28"/>
                  <a:gd name="T4" fmla="*/ 6 w 17"/>
                  <a:gd name="T5" fmla="*/ 20 h 28"/>
                  <a:gd name="T6" fmla="*/ 6 w 17"/>
                  <a:gd name="T7" fmla="*/ 20 h 28"/>
                  <a:gd name="T8" fmla="*/ 9 w 17"/>
                  <a:gd name="T9" fmla="*/ 21 h 28"/>
                  <a:gd name="T10" fmla="*/ 14 w 17"/>
                  <a:gd name="T11" fmla="*/ 28 h 28"/>
                  <a:gd name="T12" fmla="*/ 17 w 17"/>
                  <a:gd name="T13" fmla="*/ 26 h 28"/>
                  <a:gd name="T14" fmla="*/ 5 w 17"/>
                  <a:gd name="T15" fmla="*/ 14 h 28"/>
                  <a:gd name="T16" fmla="*/ 9 w 17"/>
                  <a:gd name="T17" fmla="*/ 5 h 28"/>
                  <a:gd name="T18" fmla="*/ 6 w 17"/>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28">
                    <a:moveTo>
                      <a:pt x="6" y="0"/>
                    </a:moveTo>
                    <a:cubicBezTo>
                      <a:pt x="0" y="14"/>
                      <a:pt x="0" y="14"/>
                      <a:pt x="0" y="14"/>
                    </a:cubicBezTo>
                    <a:cubicBezTo>
                      <a:pt x="0" y="14"/>
                      <a:pt x="2" y="17"/>
                      <a:pt x="6" y="20"/>
                    </a:cubicBezTo>
                    <a:cubicBezTo>
                      <a:pt x="6" y="20"/>
                      <a:pt x="6" y="20"/>
                      <a:pt x="6" y="20"/>
                    </a:cubicBezTo>
                    <a:cubicBezTo>
                      <a:pt x="7" y="20"/>
                      <a:pt x="8" y="20"/>
                      <a:pt x="9" y="21"/>
                    </a:cubicBezTo>
                    <a:cubicBezTo>
                      <a:pt x="9" y="21"/>
                      <a:pt x="11" y="24"/>
                      <a:pt x="14" y="28"/>
                    </a:cubicBezTo>
                    <a:cubicBezTo>
                      <a:pt x="17" y="26"/>
                      <a:pt x="17" y="26"/>
                      <a:pt x="17" y="26"/>
                    </a:cubicBezTo>
                    <a:cubicBezTo>
                      <a:pt x="10" y="19"/>
                      <a:pt x="5" y="14"/>
                      <a:pt x="5" y="14"/>
                    </a:cubicBezTo>
                    <a:cubicBezTo>
                      <a:pt x="9" y="5"/>
                      <a:pt x="9" y="5"/>
                      <a:pt x="9" y="5"/>
                    </a:cubicBezTo>
                    <a:cubicBezTo>
                      <a:pt x="6" y="0"/>
                      <a:pt x="6" y="0"/>
                      <a:pt x="6"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8" name="任意多边形: 形状 267">
                <a:extLst>
                  <a:ext uri="{FF2B5EF4-FFF2-40B4-BE49-F238E27FC236}">
                    <a16:creationId xmlns:a16="http://schemas.microsoft.com/office/drawing/2014/main" id="{F98AA7F2-A8BC-4005-BE36-0FCD664610A9}"/>
                  </a:ext>
                </a:extLst>
              </p:cNvPr>
              <p:cNvSpPr>
                <a:spLocks/>
              </p:cNvSpPr>
              <p:nvPr/>
            </p:nvSpPr>
            <p:spPr bwMode="auto">
              <a:xfrm>
                <a:off x="9431" y="6600"/>
                <a:ext cx="7" cy="13"/>
              </a:xfrm>
              <a:custGeom>
                <a:avLst/>
                <a:gdLst>
                  <a:gd name="T0" fmla="*/ 1 w 7"/>
                  <a:gd name="T1" fmla="*/ 0 h 13"/>
                  <a:gd name="T2" fmla="*/ 0 w 7"/>
                  <a:gd name="T3" fmla="*/ 6 h 13"/>
                  <a:gd name="T4" fmla="*/ 4 w 7"/>
                  <a:gd name="T5" fmla="*/ 13 h 13"/>
                  <a:gd name="T6" fmla="*/ 7 w 7"/>
                  <a:gd name="T7" fmla="*/ 6 h 13"/>
                  <a:gd name="T8" fmla="*/ 1 w 7"/>
                  <a:gd name="T9" fmla="*/ 0 h 13"/>
                </a:gdLst>
                <a:ahLst/>
                <a:cxnLst>
                  <a:cxn ang="0">
                    <a:pos x="T0" y="T1"/>
                  </a:cxn>
                  <a:cxn ang="0">
                    <a:pos x="T2" y="T3"/>
                  </a:cxn>
                  <a:cxn ang="0">
                    <a:pos x="T4" y="T5"/>
                  </a:cxn>
                  <a:cxn ang="0">
                    <a:pos x="T6" y="T7"/>
                  </a:cxn>
                  <a:cxn ang="0">
                    <a:pos x="T8" y="T9"/>
                  </a:cxn>
                </a:cxnLst>
                <a:rect l="0" t="0" r="r" b="b"/>
                <a:pathLst>
                  <a:path w="7" h="13">
                    <a:moveTo>
                      <a:pt x="1" y="0"/>
                    </a:moveTo>
                    <a:lnTo>
                      <a:pt x="0" y="6"/>
                    </a:lnTo>
                    <a:lnTo>
                      <a:pt x="4" y="13"/>
                    </a:lnTo>
                    <a:lnTo>
                      <a:pt x="7" y="6"/>
                    </a:lnTo>
                    <a:lnTo>
                      <a:pt x="1" y="0"/>
                    </a:lnTo>
                    <a:close/>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9" name="任意多边形: 形状 268">
                <a:extLst>
                  <a:ext uri="{FF2B5EF4-FFF2-40B4-BE49-F238E27FC236}">
                    <a16:creationId xmlns:a16="http://schemas.microsoft.com/office/drawing/2014/main" id="{44C4A009-45F7-4574-9172-DD5466BC7E16}"/>
                  </a:ext>
                </a:extLst>
              </p:cNvPr>
              <p:cNvSpPr>
                <a:spLocks/>
              </p:cNvSpPr>
              <p:nvPr/>
            </p:nvSpPr>
            <p:spPr bwMode="auto">
              <a:xfrm>
                <a:off x="9431" y="6600"/>
                <a:ext cx="7" cy="13"/>
              </a:xfrm>
              <a:custGeom>
                <a:avLst/>
                <a:gdLst>
                  <a:gd name="T0" fmla="*/ 1 w 7"/>
                  <a:gd name="T1" fmla="*/ 0 h 13"/>
                  <a:gd name="T2" fmla="*/ 0 w 7"/>
                  <a:gd name="T3" fmla="*/ 6 h 13"/>
                  <a:gd name="T4" fmla="*/ 4 w 7"/>
                  <a:gd name="T5" fmla="*/ 13 h 13"/>
                  <a:gd name="T6" fmla="*/ 7 w 7"/>
                  <a:gd name="T7" fmla="*/ 6 h 13"/>
                  <a:gd name="T8" fmla="*/ 1 w 7"/>
                  <a:gd name="T9" fmla="*/ 0 h 13"/>
                </a:gdLst>
                <a:ahLst/>
                <a:cxnLst>
                  <a:cxn ang="0">
                    <a:pos x="T0" y="T1"/>
                  </a:cxn>
                  <a:cxn ang="0">
                    <a:pos x="T2" y="T3"/>
                  </a:cxn>
                  <a:cxn ang="0">
                    <a:pos x="T4" y="T5"/>
                  </a:cxn>
                  <a:cxn ang="0">
                    <a:pos x="T6" y="T7"/>
                  </a:cxn>
                  <a:cxn ang="0">
                    <a:pos x="T8" y="T9"/>
                  </a:cxn>
                </a:cxnLst>
                <a:rect l="0" t="0" r="r" b="b"/>
                <a:pathLst>
                  <a:path w="7" h="13">
                    <a:moveTo>
                      <a:pt x="1" y="0"/>
                    </a:moveTo>
                    <a:lnTo>
                      <a:pt x="0" y="6"/>
                    </a:lnTo>
                    <a:lnTo>
                      <a:pt x="4" y="13"/>
                    </a:lnTo>
                    <a:lnTo>
                      <a:pt x="7" y="6"/>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0" name="任意多边形: 形状 269">
                <a:extLst>
                  <a:ext uri="{FF2B5EF4-FFF2-40B4-BE49-F238E27FC236}">
                    <a16:creationId xmlns:a16="http://schemas.microsoft.com/office/drawing/2014/main" id="{62A759D7-DD8A-432B-A1A5-8E7231DB4299}"/>
                  </a:ext>
                </a:extLst>
              </p:cNvPr>
              <p:cNvSpPr>
                <a:spLocks/>
              </p:cNvSpPr>
              <p:nvPr/>
            </p:nvSpPr>
            <p:spPr bwMode="auto">
              <a:xfrm>
                <a:off x="9442" y="6641"/>
                <a:ext cx="47" cy="47"/>
              </a:xfrm>
              <a:custGeom>
                <a:avLst/>
                <a:gdLst>
                  <a:gd name="T0" fmla="*/ 3 w 35"/>
                  <a:gd name="T1" fmla="*/ 0 h 35"/>
                  <a:gd name="T2" fmla="*/ 0 w 35"/>
                  <a:gd name="T3" fmla="*/ 2 h 35"/>
                  <a:gd name="T4" fmla="*/ 0 w 35"/>
                  <a:gd name="T5" fmla="*/ 2 h 35"/>
                  <a:gd name="T6" fmla="*/ 35 w 35"/>
                  <a:gd name="T7" fmla="*/ 35 h 35"/>
                  <a:gd name="T8" fmla="*/ 29 w 35"/>
                  <a:gd name="T9" fmla="*/ 25 h 35"/>
                  <a:gd name="T10" fmla="*/ 3 w 35"/>
                  <a:gd name="T11" fmla="*/ 0 h 35"/>
                </a:gdLst>
                <a:ahLst/>
                <a:cxnLst>
                  <a:cxn ang="0">
                    <a:pos x="T0" y="T1"/>
                  </a:cxn>
                  <a:cxn ang="0">
                    <a:pos x="T2" y="T3"/>
                  </a:cxn>
                  <a:cxn ang="0">
                    <a:pos x="T4" y="T5"/>
                  </a:cxn>
                  <a:cxn ang="0">
                    <a:pos x="T6" y="T7"/>
                  </a:cxn>
                  <a:cxn ang="0">
                    <a:pos x="T8" y="T9"/>
                  </a:cxn>
                  <a:cxn ang="0">
                    <a:pos x="T10" y="T11"/>
                  </a:cxn>
                </a:cxnLst>
                <a:rect l="0" t="0" r="r" b="b"/>
                <a:pathLst>
                  <a:path w="35" h="35">
                    <a:moveTo>
                      <a:pt x="3" y="0"/>
                    </a:moveTo>
                    <a:cubicBezTo>
                      <a:pt x="0" y="2"/>
                      <a:pt x="0" y="2"/>
                      <a:pt x="0" y="2"/>
                    </a:cubicBezTo>
                    <a:cubicBezTo>
                      <a:pt x="0" y="2"/>
                      <a:pt x="0" y="2"/>
                      <a:pt x="0" y="2"/>
                    </a:cubicBezTo>
                    <a:cubicBezTo>
                      <a:pt x="9" y="11"/>
                      <a:pt x="22" y="23"/>
                      <a:pt x="35" y="35"/>
                    </a:cubicBezTo>
                    <a:cubicBezTo>
                      <a:pt x="29" y="25"/>
                      <a:pt x="29" y="25"/>
                      <a:pt x="29" y="25"/>
                    </a:cubicBezTo>
                    <a:cubicBezTo>
                      <a:pt x="19" y="16"/>
                      <a:pt x="10" y="7"/>
                      <a:pt x="3"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1" name="任意多边形: 形状 270">
                <a:extLst>
                  <a:ext uri="{FF2B5EF4-FFF2-40B4-BE49-F238E27FC236}">
                    <a16:creationId xmlns:a16="http://schemas.microsoft.com/office/drawing/2014/main" id="{32CEC2B3-59D8-46D2-8B4A-1868D6FF5D2D}"/>
                  </a:ext>
                </a:extLst>
              </p:cNvPr>
              <p:cNvSpPr>
                <a:spLocks noEditPoints="1"/>
              </p:cNvSpPr>
              <p:nvPr/>
            </p:nvSpPr>
            <p:spPr bwMode="auto">
              <a:xfrm>
                <a:off x="9432" y="6419"/>
                <a:ext cx="143" cy="324"/>
              </a:xfrm>
              <a:custGeom>
                <a:avLst/>
                <a:gdLst>
                  <a:gd name="T0" fmla="*/ 36 w 106"/>
                  <a:gd name="T1" fmla="*/ 191 h 242"/>
                  <a:gd name="T2" fmla="*/ 42 w 106"/>
                  <a:gd name="T3" fmla="*/ 201 h 242"/>
                  <a:gd name="T4" fmla="*/ 106 w 106"/>
                  <a:gd name="T5" fmla="*/ 242 h 242"/>
                  <a:gd name="T6" fmla="*/ 106 w 106"/>
                  <a:gd name="T7" fmla="*/ 241 h 242"/>
                  <a:gd name="T8" fmla="*/ 36 w 106"/>
                  <a:gd name="T9" fmla="*/ 191 h 242"/>
                  <a:gd name="T10" fmla="*/ 54 w 106"/>
                  <a:gd name="T11" fmla="*/ 0 h 242"/>
                  <a:gd name="T12" fmla="*/ 49 w 106"/>
                  <a:gd name="T13" fmla="*/ 2 h 242"/>
                  <a:gd name="T14" fmla="*/ 0 w 106"/>
                  <a:gd name="T15" fmla="*/ 135 h 242"/>
                  <a:gd name="T16" fmla="*/ 4 w 106"/>
                  <a:gd name="T17" fmla="*/ 140 h 242"/>
                  <a:gd name="T18" fmla="*/ 54 w 106"/>
                  <a:gd name="T1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242">
                    <a:moveTo>
                      <a:pt x="36" y="191"/>
                    </a:moveTo>
                    <a:cubicBezTo>
                      <a:pt x="42" y="201"/>
                      <a:pt x="42" y="201"/>
                      <a:pt x="42" y="201"/>
                    </a:cubicBezTo>
                    <a:cubicBezTo>
                      <a:pt x="64" y="220"/>
                      <a:pt x="89" y="238"/>
                      <a:pt x="106" y="242"/>
                    </a:cubicBezTo>
                    <a:cubicBezTo>
                      <a:pt x="106" y="241"/>
                      <a:pt x="106" y="241"/>
                      <a:pt x="106" y="241"/>
                    </a:cubicBezTo>
                    <a:cubicBezTo>
                      <a:pt x="87" y="234"/>
                      <a:pt x="59" y="211"/>
                      <a:pt x="36" y="191"/>
                    </a:cubicBezTo>
                    <a:moveTo>
                      <a:pt x="54" y="0"/>
                    </a:moveTo>
                    <a:cubicBezTo>
                      <a:pt x="49" y="2"/>
                      <a:pt x="49" y="2"/>
                      <a:pt x="49" y="2"/>
                    </a:cubicBezTo>
                    <a:cubicBezTo>
                      <a:pt x="0" y="135"/>
                      <a:pt x="0" y="135"/>
                      <a:pt x="0" y="135"/>
                    </a:cubicBezTo>
                    <a:cubicBezTo>
                      <a:pt x="4" y="140"/>
                      <a:pt x="4" y="140"/>
                      <a:pt x="4" y="140"/>
                    </a:cubicBezTo>
                    <a:cubicBezTo>
                      <a:pt x="54" y="0"/>
                      <a:pt x="54" y="0"/>
                      <a:pt x="54"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2" name="任意多边形: 形状 271">
                <a:extLst>
                  <a:ext uri="{FF2B5EF4-FFF2-40B4-BE49-F238E27FC236}">
                    <a16:creationId xmlns:a16="http://schemas.microsoft.com/office/drawing/2014/main" id="{2FCCD15B-5FB0-4769-9836-CC4173A0CB8A}"/>
                  </a:ext>
                </a:extLst>
              </p:cNvPr>
              <p:cNvSpPr>
                <a:spLocks/>
              </p:cNvSpPr>
              <p:nvPr/>
            </p:nvSpPr>
            <p:spPr bwMode="auto">
              <a:xfrm>
                <a:off x="9498" y="6326"/>
                <a:ext cx="40" cy="95"/>
              </a:xfrm>
              <a:custGeom>
                <a:avLst/>
                <a:gdLst>
                  <a:gd name="T0" fmla="*/ 40 w 40"/>
                  <a:gd name="T1" fmla="*/ 0 h 95"/>
                  <a:gd name="T2" fmla="*/ 32 w 40"/>
                  <a:gd name="T3" fmla="*/ 1 h 95"/>
                  <a:gd name="T4" fmla="*/ 0 w 40"/>
                  <a:gd name="T5" fmla="*/ 95 h 95"/>
                  <a:gd name="T6" fmla="*/ 7 w 40"/>
                  <a:gd name="T7" fmla="*/ 93 h 95"/>
                  <a:gd name="T8" fmla="*/ 40 w 40"/>
                  <a:gd name="T9" fmla="*/ 0 h 95"/>
                </a:gdLst>
                <a:ahLst/>
                <a:cxnLst>
                  <a:cxn ang="0">
                    <a:pos x="T0" y="T1"/>
                  </a:cxn>
                  <a:cxn ang="0">
                    <a:pos x="T2" y="T3"/>
                  </a:cxn>
                  <a:cxn ang="0">
                    <a:pos x="T4" y="T5"/>
                  </a:cxn>
                  <a:cxn ang="0">
                    <a:pos x="T6" y="T7"/>
                  </a:cxn>
                  <a:cxn ang="0">
                    <a:pos x="T8" y="T9"/>
                  </a:cxn>
                </a:cxnLst>
                <a:rect l="0" t="0" r="r" b="b"/>
                <a:pathLst>
                  <a:path w="40" h="95">
                    <a:moveTo>
                      <a:pt x="40" y="0"/>
                    </a:moveTo>
                    <a:lnTo>
                      <a:pt x="32" y="1"/>
                    </a:lnTo>
                    <a:lnTo>
                      <a:pt x="0" y="95"/>
                    </a:lnTo>
                    <a:lnTo>
                      <a:pt x="7" y="93"/>
                    </a:lnTo>
                    <a:lnTo>
                      <a:pt x="40" y="0"/>
                    </a:lnTo>
                    <a:close/>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3" name="任意多边形: 形状 272">
                <a:extLst>
                  <a:ext uri="{FF2B5EF4-FFF2-40B4-BE49-F238E27FC236}">
                    <a16:creationId xmlns:a16="http://schemas.microsoft.com/office/drawing/2014/main" id="{CE8A8180-DE89-4C86-868B-13A85E7524BA}"/>
                  </a:ext>
                </a:extLst>
              </p:cNvPr>
              <p:cNvSpPr>
                <a:spLocks/>
              </p:cNvSpPr>
              <p:nvPr/>
            </p:nvSpPr>
            <p:spPr bwMode="auto">
              <a:xfrm>
                <a:off x="9498" y="6326"/>
                <a:ext cx="40" cy="95"/>
              </a:xfrm>
              <a:custGeom>
                <a:avLst/>
                <a:gdLst>
                  <a:gd name="T0" fmla="*/ 40 w 40"/>
                  <a:gd name="T1" fmla="*/ 0 h 95"/>
                  <a:gd name="T2" fmla="*/ 32 w 40"/>
                  <a:gd name="T3" fmla="*/ 1 h 95"/>
                  <a:gd name="T4" fmla="*/ 0 w 40"/>
                  <a:gd name="T5" fmla="*/ 95 h 95"/>
                  <a:gd name="T6" fmla="*/ 7 w 40"/>
                  <a:gd name="T7" fmla="*/ 93 h 95"/>
                  <a:gd name="T8" fmla="*/ 40 w 40"/>
                  <a:gd name="T9" fmla="*/ 0 h 95"/>
                </a:gdLst>
                <a:ahLst/>
                <a:cxnLst>
                  <a:cxn ang="0">
                    <a:pos x="T0" y="T1"/>
                  </a:cxn>
                  <a:cxn ang="0">
                    <a:pos x="T2" y="T3"/>
                  </a:cxn>
                  <a:cxn ang="0">
                    <a:pos x="T4" y="T5"/>
                  </a:cxn>
                  <a:cxn ang="0">
                    <a:pos x="T6" y="T7"/>
                  </a:cxn>
                  <a:cxn ang="0">
                    <a:pos x="T8" y="T9"/>
                  </a:cxn>
                </a:cxnLst>
                <a:rect l="0" t="0" r="r" b="b"/>
                <a:pathLst>
                  <a:path w="40" h="95">
                    <a:moveTo>
                      <a:pt x="40" y="0"/>
                    </a:moveTo>
                    <a:lnTo>
                      <a:pt x="32" y="1"/>
                    </a:lnTo>
                    <a:lnTo>
                      <a:pt x="0" y="95"/>
                    </a:lnTo>
                    <a:lnTo>
                      <a:pt x="7" y="93"/>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4" name="任意多边形: 形状 273">
                <a:extLst>
                  <a:ext uri="{FF2B5EF4-FFF2-40B4-BE49-F238E27FC236}">
                    <a16:creationId xmlns:a16="http://schemas.microsoft.com/office/drawing/2014/main" id="{1EC5BDFD-966F-41FC-8879-47FCB732A98E}"/>
                  </a:ext>
                </a:extLst>
              </p:cNvPr>
              <p:cNvSpPr>
                <a:spLocks/>
              </p:cNvSpPr>
              <p:nvPr/>
            </p:nvSpPr>
            <p:spPr bwMode="auto">
              <a:xfrm>
                <a:off x="9430" y="5508"/>
                <a:ext cx="364" cy="1235"/>
              </a:xfrm>
              <a:custGeom>
                <a:avLst/>
                <a:gdLst>
                  <a:gd name="T0" fmla="*/ 85 w 271"/>
                  <a:gd name="T1" fmla="*/ 42 h 921"/>
                  <a:gd name="T2" fmla="*/ 43 w 271"/>
                  <a:gd name="T3" fmla="*/ 244 h 921"/>
                  <a:gd name="T4" fmla="*/ 108 w 271"/>
                  <a:gd name="T5" fmla="*/ 534 h 921"/>
                  <a:gd name="T6" fmla="*/ 0 w 271"/>
                  <a:gd name="T7" fmla="*/ 833 h 921"/>
                  <a:gd name="T8" fmla="*/ 113 w 271"/>
                  <a:gd name="T9" fmla="*/ 921 h 921"/>
                  <a:gd name="T10" fmla="*/ 221 w 271"/>
                  <a:gd name="T11" fmla="*/ 682 h 921"/>
                  <a:gd name="T12" fmla="*/ 258 w 271"/>
                  <a:gd name="T13" fmla="*/ 469 h 921"/>
                  <a:gd name="T14" fmla="*/ 196 w 271"/>
                  <a:gd name="T15" fmla="*/ 129 h 921"/>
                  <a:gd name="T16" fmla="*/ 85 w 271"/>
                  <a:gd name="T17" fmla="*/ 42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1" h="921">
                    <a:moveTo>
                      <a:pt x="85" y="42"/>
                    </a:moveTo>
                    <a:cubicBezTo>
                      <a:pt x="85" y="42"/>
                      <a:pt x="18" y="105"/>
                      <a:pt x="43" y="244"/>
                    </a:cubicBezTo>
                    <a:cubicBezTo>
                      <a:pt x="68" y="383"/>
                      <a:pt x="108" y="534"/>
                      <a:pt x="108" y="534"/>
                    </a:cubicBezTo>
                    <a:cubicBezTo>
                      <a:pt x="0" y="833"/>
                      <a:pt x="0" y="833"/>
                      <a:pt x="0" y="833"/>
                    </a:cubicBezTo>
                    <a:cubicBezTo>
                      <a:pt x="0" y="833"/>
                      <a:pt x="76" y="912"/>
                      <a:pt x="113" y="921"/>
                    </a:cubicBezTo>
                    <a:cubicBezTo>
                      <a:pt x="221" y="682"/>
                      <a:pt x="221" y="682"/>
                      <a:pt x="221" y="682"/>
                    </a:cubicBezTo>
                    <a:cubicBezTo>
                      <a:pt x="221" y="682"/>
                      <a:pt x="271" y="599"/>
                      <a:pt x="258" y="469"/>
                    </a:cubicBezTo>
                    <a:cubicBezTo>
                      <a:pt x="244" y="339"/>
                      <a:pt x="196" y="129"/>
                      <a:pt x="196" y="129"/>
                    </a:cubicBezTo>
                    <a:cubicBezTo>
                      <a:pt x="196" y="129"/>
                      <a:pt x="196" y="0"/>
                      <a:pt x="85" y="42"/>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5" name="任意多边形: 形状 274">
                <a:extLst>
                  <a:ext uri="{FF2B5EF4-FFF2-40B4-BE49-F238E27FC236}">
                    <a16:creationId xmlns:a16="http://schemas.microsoft.com/office/drawing/2014/main" id="{176B4DED-3966-4121-8B83-1D76EFD8874D}"/>
                  </a:ext>
                </a:extLst>
              </p:cNvPr>
              <p:cNvSpPr>
                <a:spLocks/>
              </p:cNvSpPr>
              <p:nvPr/>
            </p:nvSpPr>
            <p:spPr bwMode="auto">
              <a:xfrm>
                <a:off x="9424" y="6633"/>
                <a:ext cx="18" cy="21"/>
              </a:xfrm>
              <a:custGeom>
                <a:avLst/>
                <a:gdLst>
                  <a:gd name="T0" fmla="*/ 5 w 13"/>
                  <a:gd name="T1" fmla="*/ 0 h 16"/>
                  <a:gd name="T2" fmla="*/ 0 w 13"/>
                  <a:gd name="T3" fmla="*/ 4 h 16"/>
                  <a:gd name="T4" fmla="*/ 8 w 13"/>
                  <a:gd name="T5" fmla="*/ 16 h 16"/>
                  <a:gd name="T6" fmla="*/ 11 w 13"/>
                  <a:gd name="T7" fmla="*/ 15 h 16"/>
                  <a:gd name="T8" fmla="*/ 9 w 13"/>
                  <a:gd name="T9" fmla="*/ 11 h 16"/>
                  <a:gd name="T10" fmla="*/ 13 w 13"/>
                  <a:gd name="T11" fmla="*/ 8 h 16"/>
                  <a:gd name="T12" fmla="*/ 5 w 1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3" h="16">
                    <a:moveTo>
                      <a:pt x="5" y="0"/>
                    </a:moveTo>
                    <a:cubicBezTo>
                      <a:pt x="3" y="0"/>
                      <a:pt x="1" y="2"/>
                      <a:pt x="0" y="4"/>
                    </a:cubicBezTo>
                    <a:cubicBezTo>
                      <a:pt x="1" y="6"/>
                      <a:pt x="4" y="11"/>
                      <a:pt x="8" y="16"/>
                    </a:cubicBezTo>
                    <a:cubicBezTo>
                      <a:pt x="11" y="15"/>
                      <a:pt x="11" y="15"/>
                      <a:pt x="11" y="15"/>
                    </a:cubicBezTo>
                    <a:cubicBezTo>
                      <a:pt x="9" y="11"/>
                      <a:pt x="9" y="11"/>
                      <a:pt x="9" y="11"/>
                    </a:cubicBezTo>
                    <a:cubicBezTo>
                      <a:pt x="13" y="8"/>
                      <a:pt x="13" y="8"/>
                      <a:pt x="13" y="8"/>
                    </a:cubicBezTo>
                    <a:cubicBezTo>
                      <a:pt x="10" y="5"/>
                      <a:pt x="7" y="3"/>
                      <a:pt x="5"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6" name="任意多边形: 形状 275">
                <a:extLst>
                  <a:ext uri="{FF2B5EF4-FFF2-40B4-BE49-F238E27FC236}">
                    <a16:creationId xmlns:a16="http://schemas.microsoft.com/office/drawing/2014/main" id="{79314E6F-9F88-40F6-916E-88C8E680A81D}"/>
                  </a:ext>
                </a:extLst>
              </p:cNvPr>
              <p:cNvSpPr>
                <a:spLocks/>
              </p:cNvSpPr>
              <p:nvPr/>
            </p:nvSpPr>
            <p:spPr bwMode="auto">
              <a:xfrm>
                <a:off x="9435" y="6653"/>
                <a:ext cx="81" cy="137"/>
              </a:xfrm>
              <a:custGeom>
                <a:avLst/>
                <a:gdLst>
                  <a:gd name="T0" fmla="*/ 3 w 60"/>
                  <a:gd name="T1" fmla="*/ 0 h 102"/>
                  <a:gd name="T2" fmla="*/ 0 w 60"/>
                  <a:gd name="T3" fmla="*/ 1 h 102"/>
                  <a:gd name="T4" fmla="*/ 60 w 60"/>
                  <a:gd name="T5" fmla="*/ 102 h 102"/>
                  <a:gd name="T6" fmla="*/ 59 w 60"/>
                  <a:gd name="T7" fmla="*/ 78 h 102"/>
                  <a:gd name="T8" fmla="*/ 43 w 60"/>
                  <a:gd name="T9" fmla="*/ 51 h 102"/>
                  <a:gd name="T10" fmla="*/ 35 w 60"/>
                  <a:gd name="T11" fmla="*/ 48 h 102"/>
                  <a:gd name="T12" fmla="*/ 3 w 60"/>
                  <a:gd name="T13" fmla="*/ 0 h 102"/>
                </a:gdLst>
                <a:ahLst/>
                <a:cxnLst>
                  <a:cxn ang="0">
                    <a:pos x="T0" y="T1"/>
                  </a:cxn>
                  <a:cxn ang="0">
                    <a:pos x="T2" y="T3"/>
                  </a:cxn>
                  <a:cxn ang="0">
                    <a:pos x="T4" y="T5"/>
                  </a:cxn>
                  <a:cxn ang="0">
                    <a:pos x="T6" y="T7"/>
                  </a:cxn>
                  <a:cxn ang="0">
                    <a:pos x="T8" y="T9"/>
                  </a:cxn>
                  <a:cxn ang="0">
                    <a:pos x="T10" y="T11"/>
                  </a:cxn>
                  <a:cxn ang="0">
                    <a:pos x="T12" y="T13"/>
                  </a:cxn>
                </a:cxnLst>
                <a:rect l="0" t="0" r="r" b="b"/>
                <a:pathLst>
                  <a:path w="60" h="102">
                    <a:moveTo>
                      <a:pt x="3" y="0"/>
                    </a:moveTo>
                    <a:cubicBezTo>
                      <a:pt x="0" y="1"/>
                      <a:pt x="0" y="1"/>
                      <a:pt x="0" y="1"/>
                    </a:cubicBezTo>
                    <a:cubicBezTo>
                      <a:pt x="16" y="24"/>
                      <a:pt x="46" y="69"/>
                      <a:pt x="60" y="102"/>
                    </a:cubicBezTo>
                    <a:cubicBezTo>
                      <a:pt x="60" y="94"/>
                      <a:pt x="59" y="86"/>
                      <a:pt x="59" y="78"/>
                    </a:cubicBezTo>
                    <a:cubicBezTo>
                      <a:pt x="54" y="69"/>
                      <a:pt x="48" y="60"/>
                      <a:pt x="43" y="51"/>
                    </a:cubicBezTo>
                    <a:cubicBezTo>
                      <a:pt x="35" y="48"/>
                      <a:pt x="35" y="48"/>
                      <a:pt x="35" y="48"/>
                    </a:cubicBezTo>
                    <a:cubicBezTo>
                      <a:pt x="3" y="0"/>
                      <a:pt x="3" y="0"/>
                      <a:pt x="3"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7" name="任意多边形: 形状 276">
                <a:extLst>
                  <a:ext uri="{FF2B5EF4-FFF2-40B4-BE49-F238E27FC236}">
                    <a16:creationId xmlns:a16="http://schemas.microsoft.com/office/drawing/2014/main" id="{58001A43-2A64-439E-86B8-BE4205172852}"/>
                  </a:ext>
                </a:extLst>
              </p:cNvPr>
              <p:cNvSpPr>
                <a:spLocks/>
              </p:cNvSpPr>
              <p:nvPr/>
            </p:nvSpPr>
            <p:spPr bwMode="auto">
              <a:xfrm>
                <a:off x="9436" y="6644"/>
                <a:ext cx="57" cy="78"/>
              </a:xfrm>
              <a:custGeom>
                <a:avLst/>
                <a:gdLst>
                  <a:gd name="T0" fmla="*/ 4 w 42"/>
                  <a:gd name="T1" fmla="*/ 0 h 58"/>
                  <a:gd name="T2" fmla="*/ 0 w 42"/>
                  <a:gd name="T3" fmla="*/ 3 h 58"/>
                  <a:gd name="T4" fmla="*/ 2 w 42"/>
                  <a:gd name="T5" fmla="*/ 7 h 58"/>
                  <a:gd name="T6" fmla="*/ 34 w 42"/>
                  <a:gd name="T7" fmla="*/ 55 h 58"/>
                  <a:gd name="T8" fmla="*/ 42 w 42"/>
                  <a:gd name="T9" fmla="*/ 58 h 58"/>
                  <a:gd name="T10" fmla="*/ 4 w 42"/>
                  <a:gd name="T11" fmla="*/ 0 h 58"/>
                  <a:gd name="T12" fmla="*/ 4 w 42"/>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42" h="58">
                    <a:moveTo>
                      <a:pt x="4" y="0"/>
                    </a:moveTo>
                    <a:cubicBezTo>
                      <a:pt x="0" y="3"/>
                      <a:pt x="0" y="3"/>
                      <a:pt x="0" y="3"/>
                    </a:cubicBezTo>
                    <a:cubicBezTo>
                      <a:pt x="2" y="7"/>
                      <a:pt x="2" y="7"/>
                      <a:pt x="2" y="7"/>
                    </a:cubicBezTo>
                    <a:cubicBezTo>
                      <a:pt x="34" y="55"/>
                      <a:pt x="34" y="55"/>
                      <a:pt x="34" y="55"/>
                    </a:cubicBezTo>
                    <a:cubicBezTo>
                      <a:pt x="42" y="58"/>
                      <a:pt x="42" y="58"/>
                      <a:pt x="42" y="58"/>
                    </a:cubicBezTo>
                    <a:cubicBezTo>
                      <a:pt x="27" y="34"/>
                      <a:pt x="12" y="12"/>
                      <a:pt x="4" y="0"/>
                    </a:cubicBezTo>
                    <a:cubicBezTo>
                      <a:pt x="4" y="0"/>
                      <a:pt x="4" y="0"/>
                      <a:pt x="4"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78" name="图片 277">
                <a:extLst>
                  <a:ext uri="{FF2B5EF4-FFF2-40B4-BE49-F238E27FC236}">
                    <a16:creationId xmlns:a16="http://schemas.microsoft.com/office/drawing/2014/main" id="{75919A99-9EA8-41DB-9761-A49F892D6108}"/>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532" y="6806"/>
                <a:ext cx="12" cy="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 name="任意多边形: 形状 278">
                <a:extLst>
                  <a:ext uri="{FF2B5EF4-FFF2-40B4-BE49-F238E27FC236}">
                    <a16:creationId xmlns:a16="http://schemas.microsoft.com/office/drawing/2014/main" id="{8EC4734F-3211-4215-89A1-4B7507B541F8}"/>
                  </a:ext>
                </a:extLst>
              </p:cNvPr>
              <p:cNvSpPr>
                <a:spLocks/>
              </p:cNvSpPr>
              <p:nvPr/>
            </p:nvSpPr>
            <p:spPr bwMode="auto">
              <a:xfrm>
                <a:off x="9509" y="6850"/>
                <a:ext cx="9" cy="7"/>
              </a:xfrm>
              <a:custGeom>
                <a:avLst/>
                <a:gdLst>
                  <a:gd name="T0" fmla="*/ 7 w 7"/>
                  <a:gd name="T1" fmla="*/ 0 h 5"/>
                  <a:gd name="T2" fmla="*/ 0 w 7"/>
                  <a:gd name="T3" fmla="*/ 5 h 5"/>
                  <a:gd name="T4" fmla="*/ 5 w 7"/>
                  <a:gd name="T5" fmla="*/ 5 h 5"/>
                  <a:gd name="T6" fmla="*/ 7 w 7"/>
                  <a:gd name="T7" fmla="*/ 5 h 5"/>
                  <a:gd name="T8" fmla="*/ 7 w 7"/>
                  <a:gd name="T9" fmla="*/ 0 h 5"/>
                </a:gdLst>
                <a:ahLst/>
                <a:cxnLst>
                  <a:cxn ang="0">
                    <a:pos x="T0" y="T1"/>
                  </a:cxn>
                  <a:cxn ang="0">
                    <a:pos x="T2" y="T3"/>
                  </a:cxn>
                  <a:cxn ang="0">
                    <a:pos x="T4" y="T5"/>
                  </a:cxn>
                  <a:cxn ang="0">
                    <a:pos x="T6" y="T7"/>
                  </a:cxn>
                  <a:cxn ang="0">
                    <a:pos x="T8" y="T9"/>
                  </a:cxn>
                </a:cxnLst>
                <a:rect l="0" t="0" r="r" b="b"/>
                <a:pathLst>
                  <a:path w="7" h="5">
                    <a:moveTo>
                      <a:pt x="7" y="0"/>
                    </a:moveTo>
                    <a:cubicBezTo>
                      <a:pt x="5" y="2"/>
                      <a:pt x="3" y="4"/>
                      <a:pt x="0" y="5"/>
                    </a:cubicBezTo>
                    <a:cubicBezTo>
                      <a:pt x="2" y="5"/>
                      <a:pt x="4" y="5"/>
                      <a:pt x="5" y="5"/>
                    </a:cubicBezTo>
                    <a:cubicBezTo>
                      <a:pt x="6" y="5"/>
                      <a:pt x="7" y="5"/>
                      <a:pt x="7" y="5"/>
                    </a:cubicBezTo>
                    <a:cubicBezTo>
                      <a:pt x="7" y="3"/>
                      <a:pt x="7" y="2"/>
                      <a:pt x="7"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280" name="图片 279">
                <a:extLst>
                  <a:ext uri="{FF2B5EF4-FFF2-40B4-BE49-F238E27FC236}">
                    <a16:creationId xmlns:a16="http://schemas.microsoft.com/office/drawing/2014/main" id="{D7FCFC1F-6379-48F5-B459-C72B15AA75F8}"/>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532" y="6806"/>
                <a:ext cx="9" cy="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1" name="任意多边形: 形状 280">
                <a:extLst>
                  <a:ext uri="{FF2B5EF4-FFF2-40B4-BE49-F238E27FC236}">
                    <a16:creationId xmlns:a16="http://schemas.microsoft.com/office/drawing/2014/main" id="{06C49330-B883-43BF-94E3-92C1FD1A85ED}"/>
                  </a:ext>
                </a:extLst>
              </p:cNvPr>
              <p:cNvSpPr>
                <a:spLocks/>
              </p:cNvSpPr>
              <p:nvPr/>
            </p:nvSpPr>
            <p:spPr bwMode="auto">
              <a:xfrm>
                <a:off x="9518" y="6799"/>
                <a:ext cx="20" cy="58"/>
              </a:xfrm>
              <a:custGeom>
                <a:avLst/>
                <a:gdLst>
                  <a:gd name="T0" fmla="*/ 11 w 15"/>
                  <a:gd name="T1" fmla="*/ 0 h 43"/>
                  <a:gd name="T2" fmla="*/ 5 w 15"/>
                  <a:gd name="T3" fmla="*/ 14 h 43"/>
                  <a:gd name="T4" fmla="*/ 5 w 15"/>
                  <a:gd name="T5" fmla="*/ 24 h 43"/>
                  <a:gd name="T6" fmla="*/ 0 w 15"/>
                  <a:gd name="T7" fmla="*/ 38 h 43"/>
                  <a:gd name="T8" fmla="*/ 0 w 15"/>
                  <a:gd name="T9" fmla="*/ 43 h 43"/>
                  <a:gd name="T10" fmla="*/ 15 w 15"/>
                  <a:gd name="T11" fmla="*/ 29 h 43"/>
                  <a:gd name="T12" fmla="*/ 13 w 15"/>
                  <a:gd name="T13" fmla="*/ 7 h 43"/>
                  <a:gd name="T14" fmla="*/ 11 w 15"/>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3">
                    <a:moveTo>
                      <a:pt x="11" y="0"/>
                    </a:moveTo>
                    <a:cubicBezTo>
                      <a:pt x="9" y="5"/>
                      <a:pt x="7" y="10"/>
                      <a:pt x="5" y="14"/>
                    </a:cubicBezTo>
                    <a:cubicBezTo>
                      <a:pt x="6" y="18"/>
                      <a:pt x="6" y="22"/>
                      <a:pt x="5" y="24"/>
                    </a:cubicBezTo>
                    <a:cubicBezTo>
                      <a:pt x="4" y="31"/>
                      <a:pt x="2" y="35"/>
                      <a:pt x="0" y="38"/>
                    </a:cubicBezTo>
                    <a:cubicBezTo>
                      <a:pt x="0" y="40"/>
                      <a:pt x="0" y="41"/>
                      <a:pt x="0" y="43"/>
                    </a:cubicBezTo>
                    <a:cubicBezTo>
                      <a:pt x="6" y="43"/>
                      <a:pt x="11" y="39"/>
                      <a:pt x="15" y="29"/>
                    </a:cubicBezTo>
                    <a:cubicBezTo>
                      <a:pt x="14" y="22"/>
                      <a:pt x="14" y="14"/>
                      <a:pt x="13" y="7"/>
                    </a:cubicBezTo>
                    <a:cubicBezTo>
                      <a:pt x="13" y="5"/>
                      <a:pt x="12" y="3"/>
                      <a:pt x="11"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2" name="任意多边形: 形状 281">
                <a:extLst>
                  <a:ext uri="{FF2B5EF4-FFF2-40B4-BE49-F238E27FC236}">
                    <a16:creationId xmlns:a16="http://schemas.microsoft.com/office/drawing/2014/main" id="{D2E8BD2E-73EF-487B-B12F-45FDBAE2AC49}"/>
                  </a:ext>
                </a:extLst>
              </p:cNvPr>
              <p:cNvSpPr>
                <a:spLocks/>
              </p:cNvSpPr>
              <p:nvPr/>
            </p:nvSpPr>
            <p:spPr bwMode="auto">
              <a:xfrm>
                <a:off x="9514" y="6758"/>
                <a:ext cx="19" cy="60"/>
              </a:xfrm>
              <a:custGeom>
                <a:avLst/>
                <a:gdLst>
                  <a:gd name="T0" fmla="*/ 0 w 14"/>
                  <a:gd name="T1" fmla="*/ 0 h 45"/>
                  <a:gd name="T2" fmla="*/ 1 w 14"/>
                  <a:gd name="T3" fmla="*/ 24 h 45"/>
                  <a:gd name="T4" fmla="*/ 8 w 14"/>
                  <a:gd name="T5" fmla="*/ 45 h 45"/>
                  <a:gd name="T6" fmla="*/ 14 w 14"/>
                  <a:gd name="T7" fmla="*/ 31 h 45"/>
                  <a:gd name="T8" fmla="*/ 0 w 14"/>
                  <a:gd name="T9" fmla="*/ 0 h 45"/>
                </a:gdLst>
                <a:ahLst/>
                <a:cxnLst>
                  <a:cxn ang="0">
                    <a:pos x="T0" y="T1"/>
                  </a:cxn>
                  <a:cxn ang="0">
                    <a:pos x="T2" y="T3"/>
                  </a:cxn>
                  <a:cxn ang="0">
                    <a:pos x="T4" y="T5"/>
                  </a:cxn>
                  <a:cxn ang="0">
                    <a:pos x="T6" y="T7"/>
                  </a:cxn>
                  <a:cxn ang="0">
                    <a:pos x="T8" y="T9"/>
                  </a:cxn>
                </a:cxnLst>
                <a:rect l="0" t="0" r="r" b="b"/>
                <a:pathLst>
                  <a:path w="14" h="45">
                    <a:moveTo>
                      <a:pt x="0" y="0"/>
                    </a:moveTo>
                    <a:cubicBezTo>
                      <a:pt x="0" y="8"/>
                      <a:pt x="1" y="16"/>
                      <a:pt x="1" y="24"/>
                    </a:cubicBezTo>
                    <a:cubicBezTo>
                      <a:pt x="4" y="32"/>
                      <a:pt x="7" y="39"/>
                      <a:pt x="8" y="45"/>
                    </a:cubicBezTo>
                    <a:cubicBezTo>
                      <a:pt x="10" y="41"/>
                      <a:pt x="12" y="36"/>
                      <a:pt x="14" y="31"/>
                    </a:cubicBezTo>
                    <a:cubicBezTo>
                      <a:pt x="11" y="22"/>
                      <a:pt x="6" y="11"/>
                      <a:pt x="0"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3" name="任意多边形: 形状 282">
                <a:extLst>
                  <a:ext uri="{FF2B5EF4-FFF2-40B4-BE49-F238E27FC236}">
                    <a16:creationId xmlns:a16="http://schemas.microsoft.com/office/drawing/2014/main" id="{A7388758-18BD-4AEA-9ADE-69E9DEB2B002}"/>
                  </a:ext>
                </a:extLst>
              </p:cNvPr>
              <p:cNvSpPr>
                <a:spLocks/>
              </p:cNvSpPr>
              <p:nvPr/>
            </p:nvSpPr>
            <p:spPr bwMode="auto">
              <a:xfrm>
                <a:off x="9431" y="6633"/>
                <a:ext cx="11" cy="11"/>
              </a:xfrm>
              <a:custGeom>
                <a:avLst/>
                <a:gdLst>
                  <a:gd name="T0" fmla="*/ 0 w 8"/>
                  <a:gd name="T1" fmla="*/ 0 h 8"/>
                  <a:gd name="T2" fmla="*/ 0 w 8"/>
                  <a:gd name="T3" fmla="*/ 0 h 8"/>
                  <a:gd name="T4" fmla="*/ 8 w 8"/>
                  <a:gd name="T5" fmla="*/ 8 h 8"/>
                  <a:gd name="T6" fmla="*/ 8 w 8"/>
                  <a:gd name="T7" fmla="*/ 8 h 8"/>
                  <a:gd name="T8" fmla="*/ 3 w 8"/>
                  <a:gd name="T9" fmla="*/ 1 h 8"/>
                  <a:gd name="T10" fmla="*/ 0 w 8"/>
                  <a:gd name="T11" fmla="*/ 0 h 8"/>
                </a:gdLst>
                <a:ahLst/>
                <a:cxnLst>
                  <a:cxn ang="0">
                    <a:pos x="T0" y="T1"/>
                  </a:cxn>
                  <a:cxn ang="0">
                    <a:pos x="T2" y="T3"/>
                  </a:cxn>
                  <a:cxn ang="0">
                    <a:pos x="T4" y="T5"/>
                  </a:cxn>
                  <a:cxn ang="0">
                    <a:pos x="T6" y="T7"/>
                  </a:cxn>
                  <a:cxn ang="0">
                    <a:pos x="T8" y="T9"/>
                  </a:cxn>
                  <a:cxn ang="0">
                    <a:pos x="T10" y="T11"/>
                  </a:cxn>
                </a:cxnLst>
                <a:rect l="0" t="0" r="r" b="b"/>
                <a:pathLst>
                  <a:path w="8" h="8">
                    <a:moveTo>
                      <a:pt x="0" y="0"/>
                    </a:moveTo>
                    <a:cubicBezTo>
                      <a:pt x="0" y="0"/>
                      <a:pt x="0" y="0"/>
                      <a:pt x="0" y="0"/>
                    </a:cubicBezTo>
                    <a:cubicBezTo>
                      <a:pt x="2" y="3"/>
                      <a:pt x="5" y="5"/>
                      <a:pt x="8" y="8"/>
                    </a:cubicBezTo>
                    <a:cubicBezTo>
                      <a:pt x="8" y="8"/>
                      <a:pt x="8" y="8"/>
                      <a:pt x="8" y="8"/>
                    </a:cubicBezTo>
                    <a:cubicBezTo>
                      <a:pt x="5" y="4"/>
                      <a:pt x="3" y="1"/>
                      <a:pt x="3" y="1"/>
                    </a:cubicBezTo>
                    <a:cubicBezTo>
                      <a:pt x="2" y="0"/>
                      <a:pt x="1" y="0"/>
                      <a:pt x="0"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4" name="任意多边形: 形状 283">
                <a:extLst>
                  <a:ext uri="{FF2B5EF4-FFF2-40B4-BE49-F238E27FC236}">
                    <a16:creationId xmlns:a16="http://schemas.microsoft.com/office/drawing/2014/main" id="{2E422C61-0A6D-4748-9A0D-4F3856E88F0E}"/>
                  </a:ext>
                </a:extLst>
              </p:cNvPr>
              <p:cNvSpPr>
                <a:spLocks/>
              </p:cNvSpPr>
              <p:nvPr/>
            </p:nvSpPr>
            <p:spPr bwMode="auto">
              <a:xfrm>
                <a:off x="9442" y="6644"/>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5" name="任意多边形: 形状 284">
                <a:extLst>
                  <a:ext uri="{FF2B5EF4-FFF2-40B4-BE49-F238E27FC236}">
                    <a16:creationId xmlns:a16="http://schemas.microsoft.com/office/drawing/2014/main" id="{825E0104-99E3-4BA3-924E-58739D213F12}"/>
                  </a:ext>
                </a:extLst>
              </p:cNvPr>
              <p:cNvSpPr>
                <a:spLocks/>
              </p:cNvSpPr>
              <p:nvPr/>
            </p:nvSpPr>
            <p:spPr bwMode="auto">
              <a:xfrm>
                <a:off x="9399" y="6633"/>
                <a:ext cx="110" cy="224"/>
              </a:xfrm>
              <a:custGeom>
                <a:avLst/>
                <a:gdLst>
                  <a:gd name="T0" fmla="*/ 14 w 82"/>
                  <a:gd name="T1" fmla="*/ 0 h 167"/>
                  <a:gd name="T2" fmla="*/ 0 w 82"/>
                  <a:gd name="T3" fmla="*/ 32 h 167"/>
                  <a:gd name="T4" fmla="*/ 30 w 82"/>
                  <a:gd name="T5" fmla="*/ 117 h 167"/>
                  <a:gd name="T6" fmla="*/ 63 w 82"/>
                  <a:gd name="T7" fmla="*/ 163 h 167"/>
                  <a:gd name="T8" fmla="*/ 77 w 82"/>
                  <a:gd name="T9" fmla="*/ 167 h 167"/>
                  <a:gd name="T10" fmla="*/ 82 w 82"/>
                  <a:gd name="T11" fmla="*/ 167 h 167"/>
                  <a:gd name="T12" fmla="*/ 74 w 82"/>
                  <a:gd name="T13" fmla="*/ 163 h 167"/>
                  <a:gd name="T14" fmla="*/ 40 w 82"/>
                  <a:gd name="T15" fmla="*/ 117 h 167"/>
                  <a:gd name="T16" fmla="*/ 11 w 82"/>
                  <a:gd name="T17" fmla="*/ 32 h 167"/>
                  <a:gd name="T18" fmla="*/ 19 w 82"/>
                  <a:gd name="T19" fmla="*/ 4 h 167"/>
                  <a:gd name="T20" fmla="*/ 17 w 82"/>
                  <a:gd name="T21" fmla="*/ 1 h 167"/>
                  <a:gd name="T22" fmla="*/ 14 w 82"/>
                  <a:gd name="T2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167">
                    <a:moveTo>
                      <a:pt x="14" y="0"/>
                    </a:moveTo>
                    <a:cubicBezTo>
                      <a:pt x="3" y="0"/>
                      <a:pt x="0" y="32"/>
                      <a:pt x="0" y="32"/>
                    </a:cubicBezTo>
                    <a:cubicBezTo>
                      <a:pt x="30" y="117"/>
                      <a:pt x="30" y="117"/>
                      <a:pt x="30" y="117"/>
                    </a:cubicBezTo>
                    <a:cubicBezTo>
                      <a:pt x="63" y="163"/>
                      <a:pt x="63" y="163"/>
                      <a:pt x="63" y="163"/>
                    </a:cubicBezTo>
                    <a:cubicBezTo>
                      <a:pt x="63" y="163"/>
                      <a:pt x="70" y="167"/>
                      <a:pt x="77" y="167"/>
                    </a:cubicBezTo>
                    <a:cubicBezTo>
                      <a:pt x="79" y="167"/>
                      <a:pt x="81" y="167"/>
                      <a:pt x="82" y="167"/>
                    </a:cubicBezTo>
                    <a:cubicBezTo>
                      <a:pt x="77" y="165"/>
                      <a:pt x="74" y="163"/>
                      <a:pt x="74" y="163"/>
                    </a:cubicBezTo>
                    <a:cubicBezTo>
                      <a:pt x="40" y="117"/>
                      <a:pt x="40" y="117"/>
                      <a:pt x="40" y="117"/>
                    </a:cubicBezTo>
                    <a:cubicBezTo>
                      <a:pt x="11" y="32"/>
                      <a:pt x="11" y="32"/>
                      <a:pt x="11" y="32"/>
                    </a:cubicBezTo>
                    <a:cubicBezTo>
                      <a:pt x="11" y="32"/>
                      <a:pt x="12" y="12"/>
                      <a:pt x="19" y="4"/>
                    </a:cubicBezTo>
                    <a:cubicBezTo>
                      <a:pt x="17" y="2"/>
                      <a:pt x="17" y="1"/>
                      <a:pt x="17" y="1"/>
                    </a:cubicBezTo>
                    <a:cubicBezTo>
                      <a:pt x="16" y="0"/>
                      <a:pt x="15" y="0"/>
                      <a:pt x="14"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6" name="任意多边形: 形状 285">
                <a:extLst>
                  <a:ext uri="{FF2B5EF4-FFF2-40B4-BE49-F238E27FC236}">
                    <a16:creationId xmlns:a16="http://schemas.microsoft.com/office/drawing/2014/main" id="{2058FD2D-3D41-471A-B50F-6AE566C4950A}"/>
                  </a:ext>
                </a:extLst>
              </p:cNvPr>
              <p:cNvSpPr>
                <a:spLocks/>
              </p:cNvSpPr>
              <p:nvPr/>
            </p:nvSpPr>
            <p:spPr bwMode="auto">
              <a:xfrm>
                <a:off x="9414" y="6638"/>
                <a:ext cx="104" cy="219"/>
              </a:xfrm>
              <a:custGeom>
                <a:avLst/>
                <a:gdLst>
                  <a:gd name="T0" fmla="*/ 8 w 78"/>
                  <a:gd name="T1" fmla="*/ 0 h 163"/>
                  <a:gd name="T2" fmla="*/ 0 w 78"/>
                  <a:gd name="T3" fmla="*/ 28 h 163"/>
                  <a:gd name="T4" fmla="*/ 29 w 78"/>
                  <a:gd name="T5" fmla="*/ 113 h 163"/>
                  <a:gd name="T6" fmla="*/ 63 w 78"/>
                  <a:gd name="T7" fmla="*/ 159 h 163"/>
                  <a:gd name="T8" fmla="*/ 71 w 78"/>
                  <a:gd name="T9" fmla="*/ 163 h 163"/>
                  <a:gd name="T10" fmla="*/ 78 w 78"/>
                  <a:gd name="T11" fmla="*/ 158 h 163"/>
                  <a:gd name="T12" fmla="*/ 77 w 78"/>
                  <a:gd name="T13" fmla="*/ 140 h 163"/>
                  <a:gd name="T14" fmla="*/ 11 w 78"/>
                  <a:gd name="T15" fmla="*/ 15 h 163"/>
                  <a:gd name="T16" fmla="*/ 16 w 78"/>
                  <a:gd name="T17" fmla="*/ 12 h 163"/>
                  <a:gd name="T18" fmla="*/ 8 w 78"/>
                  <a:gd name="T1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163">
                    <a:moveTo>
                      <a:pt x="8" y="0"/>
                    </a:moveTo>
                    <a:cubicBezTo>
                      <a:pt x="1" y="8"/>
                      <a:pt x="0" y="28"/>
                      <a:pt x="0" y="28"/>
                    </a:cubicBezTo>
                    <a:cubicBezTo>
                      <a:pt x="29" y="113"/>
                      <a:pt x="29" y="113"/>
                      <a:pt x="29" y="113"/>
                    </a:cubicBezTo>
                    <a:cubicBezTo>
                      <a:pt x="63" y="159"/>
                      <a:pt x="63" y="159"/>
                      <a:pt x="63" y="159"/>
                    </a:cubicBezTo>
                    <a:cubicBezTo>
                      <a:pt x="63" y="159"/>
                      <a:pt x="66" y="161"/>
                      <a:pt x="71" y="163"/>
                    </a:cubicBezTo>
                    <a:cubicBezTo>
                      <a:pt x="74" y="162"/>
                      <a:pt x="76" y="160"/>
                      <a:pt x="78" y="158"/>
                    </a:cubicBezTo>
                    <a:cubicBezTo>
                      <a:pt x="78" y="152"/>
                      <a:pt x="77" y="146"/>
                      <a:pt x="77" y="140"/>
                    </a:cubicBezTo>
                    <a:cubicBezTo>
                      <a:pt x="11" y="15"/>
                      <a:pt x="11" y="15"/>
                      <a:pt x="11" y="15"/>
                    </a:cubicBezTo>
                    <a:cubicBezTo>
                      <a:pt x="16" y="12"/>
                      <a:pt x="16" y="12"/>
                      <a:pt x="16" y="12"/>
                    </a:cubicBezTo>
                    <a:cubicBezTo>
                      <a:pt x="12" y="7"/>
                      <a:pt x="9" y="2"/>
                      <a:pt x="8"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7" name="任意多边形: 形状 286">
                <a:extLst>
                  <a:ext uri="{FF2B5EF4-FFF2-40B4-BE49-F238E27FC236}">
                    <a16:creationId xmlns:a16="http://schemas.microsoft.com/office/drawing/2014/main" id="{2940CA9F-5586-4560-B560-DB4615008C33}"/>
                  </a:ext>
                </a:extLst>
              </p:cNvPr>
              <p:cNvSpPr>
                <a:spLocks/>
              </p:cNvSpPr>
              <p:nvPr/>
            </p:nvSpPr>
            <p:spPr bwMode="auto">
              <a:xfrm>
                <a:off x="9428" y="6654"/>
                <a:ext cx="89" cy="172"/>
              </a:xfrm>
              <a:custGeom>
                <a:avLst/>
                <a:gdLst>
                  <a:gd name="T0" fmla="*/ 5 w 66"/>
                  <a:gd name="T1" fmla="*/ 0 h 128"/>
                  <a:gd name="T2" fmla="*/ 0 w 66"/>
                  <a:gd name="T3" fmla="*/ 3 h 128"/>
                  <a:gd name="T4" fmla="*/ 66 w 66"/>
                  <a:gd name="T5" fmla="*/ 128 h 128"/>
                  <a:gd name="T6" fmla="*/ 65 w 66"/>
                  <a:gd name="T7" fmla="*/ 101 h 128"/>
                  <a:gd name="T8" fmla="*/ 5 w 66"/>
                  <a:gd name="T9" fmla="*/ 0 h 128"/>
                </a:gdLst>
                <a:ahLst/>
                <a:cxnLst>
                  <a:cxn ang="0">
                    <a:pos x="T0" y="T1"/>
                  </a:cxn>
                  <a:cxn ang="0">
                    <a:pos x="T2" y="T3"/>
                  </a:cxn>
                  <a:cxn ang="0">
                    <a:pos x="T4" y="T5"/>
                  </a:cxn>
                  <a:cxn ang="0">
                    <a:pos x="T6" y="T7"/>
                  </a:cxn>
                  <a:cxn ang="0">
                    <a:pos x="T8" y="T9"/>
                  </a:cxn>
                </a:cxnLst>
                <a:rect l="0" t="0" r="r" b="b"/>
                <a:pathLst>
                  <a:path w="66" h="128">
                    <a:moveTo>
                      <a:pt x="5" y="0"/>
                    </a:moveTo>
                    <a:cubicBezTo>
                      <a:pt x="0" y="3"/>
                      <a:pt x="0" y="3"/>
                      <a:pt x="0" y="3"/>
                    </a:cubicBezTo>
                    <a:cubicBezTo>
                      <a:pt x="66" y="128"/>
                      <a:pt x="66" y="128"/>
                      <a:pt x="66" y="128"/>
                    </a:cubicBezTo>
                    <a:cubicBezTo>
                      <a:pt x="66" y="119"/>
                      <a:pt x="65" y="110"/>
                      <a:pt x="65" y="101"/>
                    </a:cubicBezTo>
                    <a:cubicBezTo>
                      <a:pt x="51" y="68"/>
                      <a:pt x="21" y="23"/>
                      <a:pt x="5"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8" name="任意多边形: 形状 287">
                <a:extLst>
                  <a:ext uri="{FF2B5EF4-FFF2-40B4-BE49-F238E27FC236}">
                    <a16:creationId xmlns:a16="http://schemas.microsoft.com/office/drawing/2014/main" id="{6A609268-D1A6-42A9-BF7F-5750FE4E5FF8}"/>
                  </a:ext>
                </a:extLst>
              </p:cNvPr>
              <p:cNvSpPr>
                <a:spLocks/>
              </p:cNvSpPr>
              <p:nvPr/>
            </p:nvSpPr>
            <p:spPr bwMode="auto">
              <a:xfrm>
                <a:off x="9517" y="6818"/>
                <a:ext cx="9" cy="32"/>
              </a:xfrm>
              <a:custGeom>
                <a:avLst/>
                <a:gdLst>
                  <a:gd name="T0" fmla="*/ 6 w 7"/>
                  <a:gd name="T1" fmla="*/ 0 h 24"/>
                  <a:gd name="T2" fmla="*/ 1 w 7"/>
                  <a:gd name="T3" fmla="*/ 7 h 24"/>
                  <a:gd name="T4" fmla="*/ 0 w 7"/>
                  <a:gd name="T5" fmla="*/ 6 h 24"/>
                  <a:gd name="T6" fmla="*/ 1 w 7"/>
                  <a:gd name="T7" fmla="*/ 24 h 24"/>
                  <a:gd name="T8" fmla="*/ 6 w 7"/>
                  <a:gd name="T9" fmla="*/ 10 h 24"/>
                  <a:gd name="T10" fmla="*/ 6 w 7"/>
                  <a:gd name="T11" fmla="*/ 0 h 24"/>
                </a:gdLst>
                <a:ahLst/>
                <a:cxnLst>
                  <a:cxn ang="0">
                    <a:pos x="T0" y="T1"/>
                  </a:cxn>
                  <a:cxn ang="0">
                    <a:pos x="T2" y="T3"/>
                  </a:cxn>
                  <a:cxn ang="0">
                    <a:pos x="T4" y="T5"/>
                  </a:cxn>
                  <a:cxn ang="0">
                    <a:pos x="T6" y="T7"/>
                  </a:cxn>
                  <a:cxn ang="0">
                    <a:pos x="T8" y="T9"/>
                  </a:cxn>
                  <a:cxn ang="0">
                    <a:pos x="T10" y="T11"/>
                  </a:cxn>
                </a:cxnLst>
                <a:rect l="0" t="0" r="r" b="b"/>
                <a:pathLst>
                  <a:path w="7" h="24">
                    <a:moveTo>
                      <a:pt x="6" y="0"/>
                    </a:moveTo>
                    <a:cubicBezTo>
                      <a:pt x="4" y="2"/>
                      <a:pt x="3" y="5"/>
                      <a:pt x="1" y="7"/>
                    </a:cubicBezTo>
                    <a:cubicBezTo>
                      <a:pt x="0" y="6"/>
                      <a:pt x="0" y="6"/>
                      <a:pt x="0" y="6"/>
                    </a:cubicBezTo>
                    <a:cubicBezTo>
                      <a:pt x="0" y="12"/>
                      <a:pt x="1" y="18"/>
                      <a:pt x="1" y="24"/>
                    </a:cubicBezTo>
                    <a:cubicBezTo>
                      <a:pt x="3" y="21"/>
                      <a:pt x="5" y="17"/>
                      <a:pt x="6" y="10"/>
                    </a:cubicBezTo>
                    <a:cubicBezTo>
                      <a:pt x="7" y="8"/>
                      <a:pt x="7" y="4"/>
                      <a:pt x="6" y="0"/>
                    </a:cubicBezTo>
                  </a:path>
                </a:pathLst>
              </a:custGeom>
              <a:solidFill>
                <a:srgbClr val="3331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9" name="任意多边形: 形状 288">
                <a:extLst>
                  <a:ext uri="{FF2B5EF4-FFF2-40B4-BE49-F238E27FC236}">
                    <a16:creationId xmlns:a16="http://schemas.microsoft.com/office/drawing/2014/main" id="{D7809AE1-1717-47FD-8FE4-A2DACD8D53A3}"/>
                  </a:ext>
                </a:extLst>
              </p:cNvPr>
              <p:cNvSpPr>
                <a:spLocks/>
              </p:cNvSpPr>
              <p:nvPr/>
            </p:nvSpPr>
            <p:spPr bwMode="auto">
              <a:xfrm>
                <a:off x="9516" y="6790"/>
                <a:ext cx="9" cy="37"/>
              </a:xfrm>
              <a:custGeom>
                <a:avLst/>
                <a:gdLst>
                  <a:gd name="T0" fmla="*/ 0 w 7"/>
                  <a:gd name="T1" fmla="*/ 0 h 28"/>
                  <a:gd name="T2" fmla="*/ 1 w 7"/>
                  <a:gd name="T3" fmla="*/ 27 h 28"/>
                  <a:gd name="T4" fmla="*/ 2 w 7"/>
                  <a:gd name="T5" fmla="*/ 28 h 28"/>
                  <a:gd name="T6" fmla="*/ 7 w 7"/>
                  <a:gd name="T7" fmla="*/ 21 h 28"/>
                  <a:gd name="T8" fmla="*/ 0 w 7"/>
                  <a:gd name="T9" fmla="*/ 0 h 28"/>
                </a:gdLst>
                <a:ahLst/>
                <a:cxnLst>
                  <a:cxn ang="0">
                    <a:pos x="T0" y="T1"/>
                  </a:cxn>
                  <a:cxn ang="0">
                    <a:pos x="T2" y="T3"/>
                  </a:cxn>
                  <a:cxn ang="0">
                    <a:pos x="T4" y="T5"/>
                  </a:cxn>
                  <a:cxn ang="0">
                    <a:pos x="T6" y="T7"/>
                  </a:cxn>
                  <a:cxn ang="0">
                    <a:pos x="T8" y="T9"/>
                  </a:cxn>
                </a:cxnLst>
                <a:rect l="0" t="0" r="r" b="b"/>
                <a:pathLst>
                  <a:path w="7" h="28">
                    <a:moveTo>
                      <a:pt x="0" y="0"/>
                    </a:moveTo>
                    <a:cubicBezTo>
                      <a:pt x="0" y="9"/>
                      <a:pt x="1" y="18"/>
                      <a:pt x="1" y="27"/>
                    </a:cubicBezTo>
                    <a:cubicBezTo>
                      <a:pt x="2" y="28"/>
                      <a:pt x="2" y="28"/>
                      <a:pt x="2" y="28"/>
                    </a:cubicBezTo>
                    <a:cubicBezTo>
                      <a:pt x="4" y="26"/>
                      <a:pt x="5" y="23"/>
                      <a:pt x="7" y="21"/>
                    </a:cubicBezTo>
                    <a:cubicBezTo>
                      <a:pt x="6" y="15"/>
                      <a:pt x="3" y="8"/>
                      <a:pt x="0" y="0"/>
                    </a:cubicBezTo>
                  </a:path>
                </a:pathLst>
              </a:custGeom>
              <a:solidFill>
                <a:srgbClr val="B98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06" name="任意多边形: 形状 105">
              <a:extLst>
                <a:ext uri="{FF2B5EF4-FFF2-40B4-BE49-F238E27FC236}">
                  <a16:creationId xmlns:a16="http://schemas.microsoft.com/office/drawing/2014/main" id="{45FCC62A-9D7D-430E-AA35-9ACC4A1B2D28}"/>
                </a:ext>
              </a:extLst>
            </p:cNvPr>
            <p:cNvSpPr>
              <a:spLocks/>
            </p:cNvSpPr>
            <p:nvPr/>
          </p:nvSpPr>
          <p:spPr bwMode="auto">
            <a:xfrm>
              <a:off x="9407" y="6628"/>
              <a:ext cx="134" cy="245"/>
            </a:xfrm>
            <a:custGeom>
              <a:avLst/>
              <a:gdLst>
                <a:gd name="T0" fmla="*/ 16 w 100"/>
                <a:gd name="T1" fmla="*/ 5 h 183"/>
                <a:gd name="T2" fmla="*/ 94 w 100"/>
                <a:gd name="T3" fmla="*/ 152 h 183"/>
                <a:gd name="T4" fmla="*/ 63 w 100"/>
                <a:gd name="T5" fmla="*/ 167 h 183"/>
                <a:gd name="T6" fmla="*/ 29 w 100"/>
                <a:gd name="T7" fmla="*/ 121 h 183"/>
                <a:gd name="T8" fmla="*/ 0 w 100"/>
                <a:gd name="T9" fmla="*/ 36 h 183"/>
                <a:gd name="T10" fmla="*/ 16 w 100"/>
                <a:gd name="T11" fmla="*/ 5 h 183"/>
              </a:gdLst>
              <a:ahLst/>
              <a:cxnLst>
                <a:cxn ang="0">
                  <a:pos x="T0" y="T1"/>
                </a:cxn>
                <a:cxn ang="0">
                  <a:pos x="T2" y="T3"/>
                </a:cxn>
                <a:cxn ang="0">
                  <a:pos x="T4" y="T5"/>
                </a:cxn>
                <a:cxn ang="0">
                  <a:pos x="T6" y="T7"/>
                </a:cxn>
                <a:cxn ang="0">
                  <a:pos x="T8" y="T9"/>
                </a:cxn>
                <a:cxn ang="0">
                  <a:pos x="T10" y="T11"/>
                </a:cxn>
              </a:cxnLst>
              <a:rect l="0" t="0" r="r" b="b"/>
              <a:pathLst>
                <a:path w="100" h="183">
                  <a:moveTo>
                    <a:pt x="16" y="5"/>
                  </a:moveTo>
                  <a:cubicBezTo>
                    <a:pt x="16" y="5"/>
                    <a:pt x="100" y="121"/>
                    <a:pt x="94" y="152"/>
                  </a:cubicBezTo>
                  <a:cubicBezTo>
                    <a:pt x="87" y="183"/>
                    <a:pt x="63" y="167"/>
                    <a:pt x="63" y="167"/>
                  </a:cubicBezTo>
                  <a:cubicBezTo>
                    <a:pt x="29" y="121"/>
                    <a:pt x="29" y="121"/>
                    <a:pt x="29" y="121"/>
                  </a:cubicBezTo>
                  <a:cubicBezTo>
                    <a:pt x="0" y="36"/>
                    <a:pt x="0" y="36"/>
                    <a:pt x="0" y="36"/>
                  </a:cubicBezTo>
                  <a:cubicBezTo>
                    <a:pt x="0" y="36"/>
                    <a:pt x="2" y="0"/>
                    <a:pt x="16" y="5"/>
                  </a:cubicBezTo>
                  <a:close/>
                </a:path>
              </a:pathLst>
            </a:custGeom>
            <a:solidFill>
              <a:srgbClr val="4744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8" name="任意多边形: 形状 7">
            <a:extLst>
              <a:ext uri="{FF2B5EF4-FFF2-40B4-BE49-F238E27FC236}">
                <a16:creationId xmlns:a16="http://schemas.microsoft.com/office/drawing/2014/main" id="{3DEDAE21-7E26-5B80-6DA9-B6E93519EFB3}"/>
              </a:ext>
            </a:extLst>
          </p:cNvPr>
          <p:cNvSpPr/>
          <p:nvPr/>
        </p:nvSpPr>
        <p:spPr>
          <a:xfrm>
            <a:off x="585483" y="6057900"/>
            <a:ext cx="11095418" cy="205878"/>
          </a:xfrm>
          <a:custGeom>
            <a:avLst/>
            <a:gdLst>
              <a:gd name="connsiteX0" fmla="*/ 0 w 11095418"/>
              <a:gd name="connsiteY0" fmla="*/ 0 h 205878"/>
              <a:gd name="connsiteX1" fmla="*/ 11095418 w 11095418"/>
              <a:gd name="connsiteY1" fmla="*/ 0 h 205878"/>
              <a:gd name="connsiteX2" fmla="*/ 11095418 w 11095418"/>
              <a:gd name="connsiteY2" fmla="*/ 5144 h 205878"/>
              <a:gd name="connsiteX3" fmla="*/ 10894684 w 11095418"/>
              <a:gd name="connsiteY3" fmla="*/ 205878 h 205878"/>
              <a:gd name="connsiteX4" fmla="*/ 200734 w 11095418"/>
              <a:gd name="connsiteY4" fmla="*/ 205878 h 205878"/>
              <a:gd name="connsiteX5" fmla="*/ 0 w 11095418"/>
              <a:gd name="connsiteY5" fmla="*/ 5144 h 2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5418" h="205878">
                <a:moveTo>
                  <a:pt x="0" y="0"/>
                </a:moveTo>
                <a:lnTo>
                  <a:pt x="11095418" y="0"/>
                </a:lnTo>
                <a:lnTo>
                  <a:pt x="11095418" y="5144"/>
                </a:lnTo>
                <a:cubicBezTo>
                  <a:pt x="11095418" y="116006"/>
                  <a:pt x="11005546" y="205878"/>
                  <a:pt x="10894684" y="205878"/>
                </a:cubicBezTo>
                <a:lnTo>
                  <a:pt x="200734" y="205878"/>
                </a:lnTo>
                <a:cubicBezTo>
                  <a:pt x="89872" y="205878"/>
                  <a:pt x="0" y="116006"/>
                  <a:pt x="0" y="5144"/>
                </a:cubicBezTo>
                <a:close/>
              </a:path>
            </a:pathLst>
          </a:custGeom>
          <a:gradFill flip="none" rotWithShape="1">
            <a:gsLst>
              <a:gs pos="100000">
                <a:schemeClr val="accent1"/>
              </a:gs>
              <a:gs pos="0">
                <a:schemeClr val="accent2"/>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179062841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pic>
        <p:nvPicPr>
          <p:cNvPr id="20" name="图片 19" descr="图片包含 天空, 户外, 工厂, 照片&#10;&#10;描述已自动生成">
            <a:extLst>
              <a:ext uri="{FF2B5EF4-FFF2-40B4-BE49-F238E27FC236}">
                <a16:creationId xmlns:a16="http://schemas.microsoft.com/office/drawing/2014/main" id="{8021D3DD-9E04-4907-80EF-A7BA98275322}"/>
              </a:ext>
            </a:extLst>
          </p:cNvPr>
          <p:cNvPicPr>
            <a:picLocks noChangeAspect="1"/>
          </p:cNvPicPr>
          <p:nvPr/>
        </p:nvPicPr>
        <p:blipFill rotWithShape="1">
          <a:blip r:embed="rId3">
            <a:extLst>
              <a:ext uri="{28A0092B-C50C-407E-A947-70E740481C1C}">
                <a14:useLocalDpi xmlns:a14="http://schemas.microsoft.com/office/drawing/2010/main" val="0"/>
              </a:ext>
            </a:extLst>
          </a:blip>
          <a:srcRect r="67287"/>
          <a:stretch/>
        </p:blipFill>
        <p:spPr>
          <a:xfrm>
            <a:off x="6463821" y="-15570"/>
            <a:ext cx="5728179" cy="6873569"/>
          </a:xfrm>
          <a:prstGeom prst="rect">
            <a:avLst/>
          </a:prstGeom>
        </p:spPr>
      </p:pic>
      <p:sp>
        <p:nvSpPr>
          <p:cNvPr id="8" name="文本框 7">
            <a:extLst>
              <a:ext uri="{FF2B5EF4-FFF2-40B4-BE49-F238E27FC236}">
                <a16:creationId xmlns:a16="http://schemas.microsoft.com/office/drawing/2014/main" id="{46CDE596-7CA9-40A1-BCA4-5C3A33917849}"/>
              </a:ext>
            </a:extLst>
          </p:cNvPr>
          <p:cNvSpPr txBox="1"/>
          <p:nvPr/>
        </p:nvSpPr>
        <p:spPr>
          <a:xfrm>
            <a:off x="656921" y="538162"/>
            <a:ext cx="5297565" cy="1323439"/>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lumMod val="75000"/>
                    <a:lumOff val="25000"/>
                  </a:prstClr>
                </a:solidFill>
                <a:effectLst>
                  <a:outerShdw dist="63500" dir="5400000" algn="t" rotWithShape="0">
                    <a:prstClr val="black">
                      <a:alpha val="10000"/>
                    </a:prstClr>
                  </a:outerShdw>
                </a:effectLst>
                <a:uLnTx/>
                <a:uFillTx/>
                <a:latin typeface="+mn-lt"/>
                <a:ea typeface="+mn-ea"/>
                <a:cs typeface="+mn-ea"/>
                <a:sym typeface="+mn-lt"/>
              </a:rPr>
              <a:t>在这里</a:t>
            </a:r>
            <a:endParaRPr kumimoji="0" lang="en-US" altLang="zh-CN" sz="4000" b="0" i="0" u="none" strike="noStrike" kern="1200" cap="none" spc="0" normalizeH="0" baseline="0" noProof="0" dirty="0">
              <a:ln>
                <a:noFill/>
              </a:ln>
              <a:solidFill>
                <a:prstClr val="black">
                  <a:lumMod val="75000"/>
                  <a:lumOff val="25000"/>
                </a:prstClr>
              </a:solidFill>
              <a:effectLst>
                <a:outerShdw dist="63500" dir="5400000" algn="t" rotWithShape="0">
                  <a:prstClr val="black">
                    <a:alpha val="10000"/>
                  </a:prstClr>
                </a:outerShdw>
              </a:effectLst>
              <a:uLnTx/>
              <a:uFillTx/>
              <a:latin typeface="+mn-lt"/>
              <a:ea typeface="+mn-ea"/>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lumMod val="75000"/>
                    <a:lumOff val="25000"/>
                  </a:prstClr>
                </a:solidFill>
                <a:effectLst>
                  <a:outerShdw dist="63500" dir="5400000" algn="t" rotWithShape="0">
                    <a:prstClr val="black">
                      <a:alpha val="10000"/>
                    </a:prstClr>
                  </a:outerShdw>
                </a:effectLst>
                <a:uLnTx/>
                <a:uFillTx/>
                <a:latin typeface="+mn-lt"/>
                <a:ea typeface="+mn-ea"/>
                <a:cs typeface="+mn-ea"/>
                <a:sym typeface="+mn-lt"/>
              </a:rPr>
              <a:t>输入你的标题</a:t>
            </a:r>
          </a:p>
        </p:txBody>
      </p:sp>
      <p:sp>
        <p:nvSpPr>
          <p:cNvPr id="9" name="文本框 8">
            <a:extLst>
              <a:ext uri="{FF2B5EF4-FFF2-40B4-BE49-F238E27FC236}">
                <a16:creationId xmlns:a16="http://schemas.microsoft.com/office/drawing/2014/main" id="{06F2BC75-7159-487A-A8E1-4BC01DC2FB3F}"/>
              </a:ext>
            </a:extLst>
          </p:cNvPr>
          <p:cNvSpPr txBox="1"/>
          <p:nvPr/>
        </p:nvSpPr>
        <p:spPr>
          <a:xfrm>
            <a:off x="656921" y="185513"/>
            <a:ext cx="38144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6" name="组合 15">
            <a:extLst>
              <a:ext uri="{FF2B5EF4-FFF2-40B4-BE49-F238E27FC236}">
                <a16:creationId xmlns:a16="http://schemas.microsoft.com/office/drawing/2014/main" id="{6BA86242-4DDC-43FB-A195-4E00976A6827}"/>
              </a:ext>
            </a:extLst>
          </p:cNvPr>
          <p:cNvGrpSpPr/>
          <p:nvPr/>
        </p:nvGrpSpPr>
        <p:grpSpPr>
          <a:xfrm>
            <a:off x="695325" y="2058196"/>
            <a:ext cx="6329589" cy="1297173"/>
            <a:chOff x="695325" y="2058196"/>
            <a:chExt cx="6329589" cy="1297173"/>
          </a:xfrm>
        </p:grpSpPr>
        <p:sp>
          <p:nvSpPr>
            <p:cNvPr id="4" name="矩形: 圆角 3">
              <a:extLst>
                <a:ext uri="{FF2B5EF4-FFF2-40B4-BE49-F238E27FC236}">
                  <a16:creationId xmlns:a16="http://schemas.microsoft.com/office/drawing/2014/main" id="{1464F062-7EA1-402E-9D0A-D816E32CB030}"/>
                </a:ext>
              </a:extLst>
            </p:cNvPr>
            <p:cNvSpPr/>
            <p:nvPr/>
          </p:nvSpPr>
          <p:spPr>
            <a:xfrm>
              <a:off x="695325" y="2058196"/>
              <a:ext cx="6329589" cy="1297173"/>
            </a:xfrm>
            <a:prstGeom prst="roundRect">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矩形 9">
              <a:extLst>
                <a:ext uri="{FF2B5EF4-FFF2-40B4-BE49-F238E27FC236}">
                  <a16:creationId xmlns:a16="http://schemas.microsoft.com/office/drawing/2014/main" id="{929D979F-32F4-4904-A1FD-4FAC10965896}"/>
                </a:ext>
              </a:extLst>
            </p:cNvPr>
            <p:cNvSpPr/>
            <p:nvPr/>
          </p:nvSpPr>
          <p:spPr>
            <a:xfrm>
              <a:off x="2197787" y="2304648"/>
              <a:ext cx="4547132" cy="792333"/>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3" name="任意多边形: 形状 12">
              <a:extLst>
                <a:ext uri="{FF2B5EF4-FFF2-40B4-BE49-F238E27FC236}">
                  <a16:creationId xmlns:a16="http://schemas.microsoft.com/office/drawing/2014/main" id="{01F4137D-2E9B-4CF0-88C3-90AB8E277CA3}"/>
                </a:ext>
              </a:extLst>
            </p:cNvPr>
            <p:cNvSpPr>
              <a:spLocks noEditPoints="1"/>
            </p:cNvSpPr>
            <p:nvPr/>
          </p:nvSpPr>
          <p:spPr bwMode="auto">
            <a:xfrm>
              <a:off x="1204661" y="2463800"/>
              <a:ext cx="650090" cy="547444"/>
            </a:xfrm>
            <a:custGeom>
              <a:avLst/>
              <a:gdLst>
                <a:gd name="T0" fmla="*/ 28 w 176"/>
                <a:gd name="T1" fmla="*/ 88 h 144"/>
                <a:gd name="T2" fmla="*/ 4 w 176"/>
                <a:gd name="T3" fmla="*/ 88 h 144"/>
                <a:gd name="T4" fmla="*/ 0 w 176"/>
                <a:gd name="T5" fmla="*/ 92 h 144"/>
                <a:gd name="T6" fmla="*/ 0 w 176"/>
                <a:gd name="T7" fmla="*/ 140 h 144"/>
                <a:gd name="T8" fmla="*/ 4 w 176"/>
                <a:gd name="T9" fmla="*/ 144 h 144"/>
                <a:gd name="T10" fmla="*/ 28 w 176"/>
                <a:gd name="T11" fmla="*/ 144 h 144"/>
                <a:gd name="T12" fmla="*/ 32 w 176"/>
                <a:gd name="T13" fmla="*/ 140 h 144"/>
                <a:gd name="T14" fmla="*/ 32 w 176"/>
                <a:gd name="T15" fmla="*/ 92 h 144"/>
                <a:gd name="T16" fmla="*/ 28 w 176"/>
                <a:gd name="T17" fmla="*/ 88 h 144"/>
                <a:gd name="T18" fmla="*/ 24 w 176"/>
                <a:gd name="T19" fmla="*/ 136 h 144"/>
                <a:gd name="T20" fmla="*/ 8 w 176"/>
                <a:gd name="T21" fmla="*/ 136 h 144"/>
                <a:gd name="T22" fmla="*/ 8 w 176"/>
                <a:gd name="T23" fmla="*/ 96 h 144"/>
                <a:gd name="T24" fmla="*/ 24 w 176"/>
                <a:gd name="T25" fmla="*/ 96 h 144"/>
                <a:gd name="T26" fmla="*/ 24 w 176"/>
                <a:gd name="T27" fmla="*/ 136 h 144"/>
                <a:gd name="T28" fmla="*/ 124 w 176"/>
                <a:gd name="T29" fmla="*/ 64 h 144"/>
                <a:gd name="T30" fmla="*/ 100 w 176"/>
                <a:gd name="T31" fmla="*/ 64 h 144"/>
                <a:gd name="T32" fmla="*/ 96 w 176"/>
                <a:gd name="T33" fmla="*/ 68 h 144"/>
                <a:gd name="T34" fmla="*/ 96 w 176"/>
                <a:gd name="T35" fmla="*/ 140 h 144"/>
                <a:gd name="T36" fmla="*/ 100 w 176"/>
                <a:gd name="T37" fmla="*/ 144 h 144"/>
                <a:gd name="T38" fmla="*/ 124 w 176"/>
                <a:gd name="T39" fmla="*/ 144 h 144"/>
                <a:gd name="T40" fmla="*/ 128 w 176"/>
                <a:gd name="T41" fmla="*/ 140 h 144"/>
                <a:gd name="T42" fmla="*/ 128 w 176"/>
                <a:gd name="T43" fmla="*/ 68 h 144"/>
                <a:gd name="T44" fmla="*/ 124 w 176"/>
                <a:gd name="T45" fmla="*/ 64 h 144"/>
                <a:gd name="T46" fmla="*/ 120 w 176"/>
                <a:gd name="T47" fmla="*/ 136 h 144"/>
                <a:gd name="T48" fmla="*/ 104 w 176"/>
                <a:gd name="T49" fmla="*/ 136 h 144"/>
                <a:gd name="T50" fmla="*/ 104 w 176"/>
                <a:gd name="T51" fmla="*/ 72 h 144"/>
                <a:gd name="T52" fmla="*/ 120 w 176"/>
                <a:gd name="T53" fmla="*/ 72 h 144"/>
                <a:gd name="T54" fmla="*/ 120 w 176"/>
                <a:gd name="T55" fmla="*/ 136 h 144"/>
                <a:gd name="T56" fmla="*/ 76 w 176"/>
                <a:gd name="T57" fmla="*/ 16 h 144"/>
                <a:gd name="T58" fmla="*/ 52 w 176"/>
                <a:gd name="T59" fmla="*/ 16 h 144"/>
                <a:gd name="T60" fmla="*/ 48 w 176"/>
                <a:gd name="T61" fmla="*/ 20 h 144"/>
                <a:gd name="T62" fmla="*/ 48 w 176"/>
                <a:gd name="T63" fmla="*/ 140 h 144"/>
                <a:gd name="T64" fmla="*/ 52 w 176"/>
                <a:gd name="T65" fmla="*/ 144 h 144"/>
                <a:gd name="T66" fmla="*/ 76 w 176"/>
                <a:gd name="T67" fmla="*/ 144 h 144"/>
                <a:gd name="T68" fmla="*/ 80 w 176"/>
                <a:gd name="T69" fmla="*/ 140 h 144"/>
                <a:gd name="T70" fmla="*/ 80 w 176"/>
                <a:gd name="T71" fmla="*/ 20 h 144"/>
                <a:gd name="T72" fmla="*/ 76 w 176"/>
                <a:gd name="T73" fmla="*/ 16 h 144"/>
                <a:gd name="T74" fmla="*/ 72 w 176"/>
                <a:gd name="T75" fmla="*/ 136 h 144"/>
                <a:gd name="T76" fmla="*/ 56 w 176"/>
                <a:gd name="T77" fmla="*/ 136 h 144"/>
                <a:gd name="T78" fmla="*/ 56 w 176"/>
                <a:gd name="T79" fmla="*/ 24 h 144"/>
                <a:gd name="T80" fmla="*/ 72 w 176"/>
                <a:gd name="T81" fmla="*/ 24 h 144"/>
                <a:gd name="T82" fmla="*/ 72 w 176"/>
                <a:gd name="T83" fmla="*/ 136 h 144"/>
                <a:gd name="T84" fmla="*/ 172 w 176"/>
                <a:gd name="T85" fmla="*/ 0 h 144"/>
                <a:gd name="T86" fmla="*/ 148 w 176"/>
                <a:gd name="T87" fmla="*/ 0 h 144"/>
                <a:gd name="T88" fmla="*/ 144 w 176"/>
                <a:gd name="T89" fmla="*/ 4 h 144"/>
                <a:gd name="T90" fmla="*/ 144 w 176"/>
                <a:gd name="T91" fmla="*/ 140 h 144"/>
                <a:gd name="T92" fmla="*/ 148 w 176"/>
                <a:gd name="T93" fmla="*/ 144 h 144"/>
                <a:gd name="T94" fmla="*/ 172 w 176"/>
                <a:gd name="T95" fmla="*/ 144 h 144"/>
                <a:gd name="T96" fmla="*/ 176 w 176"/>
                <a:gd name="T97" fmla="*/ 140 h 144"/>
                <a:gd name="T98" fmla="*/ 176 w 176"/>
                <a:gd name="T99" fmla="*/ 4 h 144"/>
                <a:gd name="T100" fmla="*/ 172 w 176"/>
                <a:gd name="T101" fmla="*/ 0 h 144"/>
                <a:gd name="T102" fmla="*/ 168 w 176"/>
                <a:gd name="T103" fmla="*/ 136 h 144"/>
                <a:gd name="T104" fmla="*/ 152 w 176"/>
                <a:gd name="T105" fmla="*/ 136 h 144"/>
                <a:gd name="T106" fmla="*/ 152 w 176"/>
                <a:gd name="T107" fmla="*/ 8 h 144"/>
                <a:gd name="T108" fmla="*/ 168 w 176"/>
                <a:gd name="T109" fmla="*/ 8 h 144"/>
                <a:gd name="T110" fmla="*/ 168 w 176"/>
                <a:gd name="T111" fmla="*/ 13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6" h="144">
                  <a:moveTo>
                    <a:pt x="28" y="88"/>
                  </a:moveTo>
                  <a:cubicBezTo>
                    <a:pt x="4" y="88"/>
                    <a:pt x="4" y="88"/>
                    <a:pt x="4" y="88"/>
                  </a:cubicBezTo>
                  <a:cubicBezTo>
                    <a:pt x="2" y="88"/>
                    <a:pt x="0" y="90"/>
                    <a:pt x="0" y="92"/>
                  </a:cubicBezTo>
                  <a:cubicBezTo>
                    <a:pt x="0" y="140"/>
                    <a:pt x="0" y="140"/>
                    <a:pt x="0" y="140"/>
                  </a:cubicBezTo>
                  <a:cubicBezTo>
                    <a:pt x="0" y="142"/>
                    <a:pt x="2" y="144"/>
                    <a:pt x="4" y="144"/>
                  </a:cubicBezTo>
                  <a:cubicBezTo>
                    <a:pt x="28" y="144"/>
                    <a:pt x="28" y="144"/>
                    <a:pt x="28" y="144"/>
                  </a:cubicBezTo>
                  <a:cubicBezTo>
                    <a:pt x="30" y="144"/>
                    <a:pt x="32" y="142"/>
                    <a:pt x="32" y="140"/>
                  </a:cubicBezTo>
                  <a:cubicBezTo>
                    <a:pt x="32" y="92"/>
                    <a:pt x="32" y="92"/>
                    <a:pt x="32" y="92"/>
                  </a:cubicBezTo>
                  <a:cubicBezTo>
                    <a:pt x="32" y="90"/>
                    <a:pt x="30" y="88"/>
                    <a:pt x="28" y="88"/>
                  </a:cubicBezTo>
                  <a:close/>
                  <a:moveTo>
                    <a:pt x="24" y="136"/>
                  </a:moveTo>
                  <a:cubicBezTo>
                    <a:pt x="8" y="136"/>
                    <a:pt x="8" y="136"/>
                    <a:pt x="8" y="136"/>
                  </a:cubicBezTo>
                  <a:cubicBezTo>
                    <a:pt x="8" y="96"/>
                    <a:pt x="8" y="96"/>
                    <a:pt x="8" y="96"/>
                  </a:cubicBezTo>
                  <a:cubicBezTo>
                    <a:pt x="24" y="96"/>
                    <a:pt x="24" y="96"/>
                    <a:pt x="24" y="96"/>
                  </a:cubicBezTo>
                  <a:lnTo>
                    <a:pt x="24" y="136"/>
                  </a:lnTo>
                  <a:close/>
                  <a:moveTo>
                    <a:pt x="124" y="64"/>
                  </a:moveTo>
                  <a:cubicBezTo>
                    <a:pt x="100" y="64"/>
                    <a:pt x="100" y="64"/>
                    <a:pt x="100" y="64"/>
                  </a:cubicBezTo>
                  <a:cubicBezTo>
                    <a:pt x="98" y="64"/>
                    <a:pt x="96" y="66"/>
                    <a:pt x="96" y="68"/>
                  </a:cubicBezTo>
                  <a:cubicBezTo>
                    <a:pt x="96" y="140"/>
                    <a:pt x="96" y="140"/>
                    <a:pt x="96" y="140"/>
                  </a:cubicBezTo>
                  <a:cubicBezTo>
                    <a:pt x="96" y="142"/>
                    <a:pt x="98" y="144"/>
                    <a:pt x="100" y="144"/>
                  </a:cubicBezTo>
                  <a:cubicBezTo>
                    <a:pt x="124" y="144"/>
                    <a:pt x="124" y="144"/>
                    <a:pt x="124" y="144"/>
                  </a:cubicBezTo>
                  <a:cubicBezTo>
                    <a:pt x="126" y="144"/>
                    <a:pt x="128" y="142"/>
                    <a:pt x="128" y="140"/>
                  </a:cubicBezTo>
                  <a:cubicBezTo>
                    <a:pt x="128" y="68"/>
                    <a:pt x="128" y="68"/>
                    <a:pt x="128" y="68"/>
                  </a:cubicBezTo>
                  <a:cubicBezTo>
                    <a:pt x="128" y="66"/>
                    <a:pt x="126" y="64"/>
                    <a:pt x="124" y="64"/>
                  </a:cubicBezTo>
                  <a:close/>
                  <a:moveTo>
                    <a:pt x="120" y="136"/>
                  </a:moveTo>
                  <a:cubicBezTo>
                    <a:pt x="104" y="136"/>
                    <a:pt x="104" y="136"/>
                    <a:pt x="104" y="136"/>
                  </a:cubicBezTo>
                  <a:cubicBezTo>
                    <a:pt x="104" y="72"/>
                    <a:pt x="104" y="72"/>
                    <a:pt x="104" y="72"/>
                  </a:cubicBezTo>
                  <a:cubicBezTo>
                    <a:pt x="120" y="72"/>
                    <a:pt x="120" y="72"/>
                    <a:pt x="120" y="72"/>
                  </a:cubicBezTo>
                  <a:lnTo>
                    <a:pt x="120" y="136"/>
                  </a:lnTo>
                  <a:close/>
                  <a:moveTo>
                    <a:pt x="76" y="16"/>
                  </a:moveTo>
                  <a:cubicBezTo>
                    <a:pt x="52" y="16"/>
                    <a:pt x="52" y="16"/>
                    <a:pt x="52" y="16"/>
                  </a:cubicBezTo>
                  <a:cubicBezTo>
                    <a:pt x="50" y="16"/>
                    <a:pt x="48" y="18"/>
                    <a:pt x="48" y="20"/>
                  </a:cubicBezTo>
                  <a:cubicBezTo>
                    <a:pt x="48" y="140"/>
                    <a:pt x="48" y="140"/>
                    <a:pt x="48" y="140"/>
                  </a:cubicBezTo>
                  <a:cubicBezTo>
                    <a:pt x="48" y="142"/>
                    <a:pt x="50" y="144"/>
                    <a:pt x="52" y="144"/>
                  </a:cubicBezTo>
                  <a:cubicBezTo>
                    <a:pt x="76" y="144"/>
                    <a:pt x="76" y="144"/>
                    <a:pt x="76" y="144"/>
                  </a:cubicBezTo>
                  <a:cubicBezTo>
                    <a:pt x="78" y="144"/>
                    <a:pt x="80" y="142"/>
                    <a:pt x="80" y="140"/>
                  </a:cubicBezTo>
                  <a:cubicBezTo>
                    <a:pt x="80" y="20"/>
                    <a:pt x="80" y="20"/>
                    <a:pt x="80" y="20"/>
                  </a:cubicBezTo>
                  <a:cubicBezTo>
                    <a:pt x="80" y="18"/>
                    <a:pt x="78" y="16"/>
                    <a:pt x="76" y="16"/>
                  </a:cubicBezTo>
                  <a:close/>
                  <a:moveTo>
                    <a:pt x="72" y="136"/>
                  </a:moveTo>
                  <a:cubicBezTo>
                    <a:pt x="56" y="136"/>
                    <a:pt x="56" y="136"/>
                    <a:pt x="56" y="136"/>
                  </a:cubicBezTo>
                  <a:cubicBezTo>
                    <a:pt x="56" y="24"/>
                    <a:pt x="56" y="24"/>
                    <a:pt x="56" y="24"/>
                  </a:cubicBezTo>
                  <a:cubicBezTo>
                    <a:pt x="72" y="24"/>
                    <a:pt x="72" y="24"/>
                    <a:pt x="72" y="24"/>
                  </a:cubicBezTo>
                  <a:lnTo>
                    <a:pt x="72" y="136"/>
                  </a:lnTo>
                  <a:close/>
                  <a:moveTo>
                    <a:pt x="172" y="0"/>
                  </a:moveTo>
                  <a:cubicBezTo>
                    <a:pt x="148" y="0"/>
                    <a:pt x="148" y="0"/>
                    <a:pt x="148" y="0"/>
                  </a:cubicBezTo>
                  <a:cubicBezTo>
                    <a:pt x="146" y="0"/>
                    <a:pt x="144" y="2"/>
                    <a:pt x="144" y="4"/>
                  </a:cubicBezTo>
                  <a:cubicBezTo>
                    <a:pt x="144" y="140"/>
                    <a:pt x="144" y="140"/>
                    <a:pt x="144" y="140"/>
                  </a:cubicBezTo>
                  <a:cubicBezTo>
                    <a:pt x="144" y="142"/>
                    <a:pt x="146" y="144"/>
                    <a:pt x="148" y="144"/>
                  </a:cubicBezTo>
                  <a:cubicBezTo>
                    <a:pt x="172" y="144"/>
                    <a:pt x="172" y="144"/>
                    <a:pt x="172" y="144"/>
                  </a:cubicBezTo>
                  <a:cubicBezTo>
                    <a:pt x="174" y="144"/>
                    <a:pt x="176" y="142"/>
                    <a:pt x="176" y="140"/>
                  </a:cubicBezTo>
                  <a:cubicBezTo>
                    <a:pt x="176" y="4"/>
                    <a:pt x="176" y="4"/>
                    <a:pt x="176" y="4"/>
                  </a:cubicBezTo>
                  <a:cubicBezTo>
                    <a:pt x="176" y="2"/>
                    <a:pt x="174" y="0"/>
                    <a:pt x="172" y="0"/>
                  </a:cubicBezTo>
                  <a:close/>
                  <a:moveTo>
                    <a:pt x="168" y="136"/>
                  </a:moveTo>
                  <a:cubicBezTo>
                    <a:pt x="152" y="136"/>
                    <a:pt x="152" y="136"/>
                    <a:pt x="152" y="136"/>
                  </a:cubicBezTo>
                  <a:cubicBezTo>
                    <a:pt x="152" y="8"/>
                    <a:pt x="152" y="8"/>
                    <a:pt x="152" y="8"/>
                  </a:cubicBezTo>
                  <a:cubicBezTo>
                    <a:pt x="168" y="8"/>
                    <a:pt x="168" y="8"/>
                    <a:pt x="168" y="8"/>
                  </a:cubicBezTo>
                  <a:lnTo>
                    <a:pt x="168" y="13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grpSp>
      <p:grpSp>
        <p:nvGrpSpPr>
          <p:cNvPr id="18" name="组合 17">
            <a:extLst>
              <a:ext uri="{FF2B5EF4-FFF2-40B4-BE49-F238E27FC236}">
                <a16:creationId xmlns:a16="http://schemas.microsoft.com/office/drawing/2014/main" id="{5AC02948-5C96-4A96-B5BC-7C0FEC90558C}"/>
              </a:ext>
            </a:extLst>
          </p:cNvPr>
          <p:cNvGrpSpPr/>
          <p:nvPr/>
        </p:nvGrpSpPr>
        <p:grpSpPr>
          <a:xfrm>
            <a:off x="695325" y="5048065"/>
            <a:ext cx="6329589" cy="1297173"/>
            <a:chOff x="695325" y="5048065"/>
            <a:chExt cx="6329589" cy="1297173"/>
          </a:xfrm>
        </p:grpSpPr>
        <p:sp>
          <p:nvSpPr>
            <p:cNvPr id="6" name="矩形: 圆角 5">
              <a:extLst>
                <a:ext uri="{FF2B5EF4-FFF2-40B4-BE49-F238E27FC236}">
                  <a16:creationId xmlns:a16="http://schemas.microsoft.com/office/drawing/2014/main" id="{8461FEF7-0247-48B4-8004-0E9DC89D671F}"/>
                </a:ext>
              </a:extLst>
            </p:cNvPr>
            <p:cNvSpPr/>
            <p:nvPr/>
          </p:nvSpPr>
          <p:spPr>
            <a:xfrm>
              <a:off x="695325" y="5048065"/>
              <a:ext cx="6329589" cy="1297173"/>
            </a:xfrm>
            <a:prstGeom prst="roundRect">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2" name="矩形 11">
              <a:extLst>
                <a:ext uri="{FF2B5EF4-FFF2-40B4-BE49-F238E27FC236}">
                  <a16:creationId xmlns:a16="http://schemas.microsoft.com/office/drawing/2014/main" id="{1B387534-9B38-4F64-96F5-BE6865FBCA7E}"/>
                </a:ext>
              </a:extLst>
            </p:cNvPr>
            <p:cNvSpPr/>
            <p:nvPr/>
          </p:nvSpPr>
          <p:spPr>
            <a:xfrm>
              <a:off x="2197787" y="5300484"/>
              <a:ext cx="4547132" cy="792333"/>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4" name="任意多边形: 形状 13">
              <a:extLst>
                <a:ext uri="{FF2B5EF4-FFF2-40B4-BE49-F238E27FC236}">
                  <a16:creationId xmlns:a16="http://schemas.microsoft.com/office/drawing/2014/main" id="{D17BC8A7-3F1C-46ED-9CB3-27763EB9FF53}"/>
                </a:ext>
              </a:extLst>
            </p:cNvPr>
            <p:cNvSpPr>
              <a:spLocks noEditPoints="1"/>
            </p:cNvSpPr>
            <p:nvPr/>
          </p:nvSpPr>
          <p:spPr bwMode="auto">
            <a:xfrm>
              <a:off x="1204661" y="5373567"/>
              <a:ext cx="713131" cy="639987"/>
            </a:xfrm>
            <a:custGeom>
              <a:avLst/>
              <a:gdLst>
                <a:gd name="T0" fmla="*/ 176 w 176"/>
                <a:gd name="T1" fmla="*/ 54 h 160"/>
                <a:gd name="T2" fmla="*/ 112 w 176"/>
                <a:gd name="T3" fmla="*/ 0 h 160"/>
                <a:gd name="T4" fmla="*/ 53 w 176"/>
                <a:gd name="T5" fmla="*/ 33 h 160"/>
                <a:gd name="T6" fmla="*/ 63 w 176"/>
                <a:gd name="T7" fmla="*/ 32 h 160"/>
                <a:gd name="T8" fmla="*/ 112 w 176"/>
                <a:gd name="T9" fmla="*/ 8 h 160"/>
                <a:gd name="T10" fmla="*/ 168 w 176"/>
                <a:gd name="T11" fmla="*/ 54 h 160"/>
                <a:gd name="T12" fmla="*/ 151 w 176"/>
                <a:gd name="T13" fmla="*/ 87 h 160"/>
                <a:gd name="T14" fmla="*/ 149 w 176"/>
                <a:gd name="T15" fmla="*/ 95 h 160"/>
                <a:gd name="T16" fmla="*/ 152 w 176"/>
                <a:gd name="T17" fmla="*/ 107 h 160"/>
                <a:gd name="T18" fmla="*/ 135 w 176"/>
                <a:gd name="T19" fmla="*/ 100 h 160"/>
                <a:gd name="T20" fmla="*/ 134 w 176"/>
                <a:gd name="T21" fmla="*/ 108 h 160"/>
                <a:gd name="T22" fmla="*/ 164 w 176"/>
                <a:gd name="T23" fmla="*/ 120 h 160"/>
                <a:gd name="T24" fmla="*/ 156 w 176"/>
                <a:gd name="T25" fmla="*/ 93 h 160"/>
                <a:gd name="T26" fmla="*/ 176 w 176"/>
                <a:gd name="T27" fmla="*/ 54 h 160"/>
                <a:gd name="T28" fmla="*/ 64 w 176"/>
                <a:gd name="T29" fmla="*/ 40 h 160"/>
                <a:gd name="T30" fmla="*/ 0 w 176"/>
                <a:gd name="T31" fmla="*/ 94 h 160"/>
                <a:gd name="T32" fmla="*/ 20 w 176"/>
                <a:gd name="T33" fmla="*/ 133 h 160"/>
                <a:gd name="T34" fmla="*/ 12 w 176"/>
                <a:gd name="T35" fmla="*/ 160 h 160"/>
                <a:gd name="T36" fmla="*/ 48 w 176"/>
                <a:gd name="T37" fmla="*/ 146 h 160"/>
                <a:gd name="T38" fmla="*/ 64 w 176"/>
                <a:gd name="T39" fmla="*/ 148 h 160"/>
                <a:gd name="T40" fmla="*/ 128 w 176"/>
                <a:gd name="T41" fmla="*/ 94 h 160"/>
                <a:gd name="T42" fmla="*/ 64 w 176"/>
                <a:gd name="T43" fmla="*/ 40 h 160"/>
                <a:gd name="T44" fmla="*/ 64 w 176"/>
                <a:gd name="T45" fmla="*/ 140 h 160"/>
                <a:gd name="T46" fmla="*/ 50 w 176"/>
                <a:gd name="T47" fmla="*/ 138 h 160"/>
                <a:gd name="T48" fmla="*/ 48 w 176"/>
                <a:gd name="T49" fmla="*/ 138 h 160"/>
                <a:gd name="T50" fmla="*/ 45 w 176"/>
                <a:gd name="T51" fmla="*/ 139 h 160"/>
                <a:gd name="T52" fmla="*/ 24 w 176"/>
                <a:gd name="T53" fmla="*/ 147 h 160"/>
                <a:gd name="T54" fmla="*/ 27 w 176"/>
                <a:gd name="T55" fmla="*/ 135 h 160"/>
                <a:gd name="T56" fmla="*/ 25 w 176"/>
                <a:gd name="T57" fmla="*/ 127 h 160"/>
                <a:gd name="T58" fmla="*/ 8 w 176"/>
                <a:gd name="T59" fmla="*/ 94 h 160"/>
                <a:gd name="T60" fmla="*/ 64 w 176"/>
                <a:gd name="T61" fmla="*/ 48 h 160"/>
                <a:gd name="T62" fmla="*/ 120 w 176"/>
                <a:gd name="T63" fmla="*/ 94 h 160"/>
                <a:gd name="T64" fmla="*/ 64 w 176"/>
                <a:gd name="T65" fmla="*/ 14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60">
                  <a:moveTo>
                    <a:pt x="176" y="54"/>
                  </a:moveTo>
                  <a:cubicBezTo>
                    <a:pt x="176" y="24"/>
                    <a:pt x="147" y="0"/>
                    <a:pt x="112" y="0"/>
                  </a:cubicBezTo>
                  <a:cubicBezTo>
                    <a:pt x="86" y="0"/>
                    <a:pt x="63" y="13"/>
                    <a:pt x="53" y="33"/>
                  </a:cubicBezTo>
                  <a:cubicBezTo>
                    <a:pt x="56" y="32"/>
                    <a:pt x="60" y="32"/>
                    <a:pt x="63" y="32"/>
                  </a:cubicBezTo>
                  <a:cubicBezTo>
                    <a:pt x="72" y="18"/>
                    <a:pt x="91" y="8"/>
                    <a:pt x="112" y="8"/>
                  </a:cubicBezTo>
                  <a:cubicBezTo>
                    <a:pt x="143" y="8"/>
                    <a:pt x="168" y="29"/>
                    <a:pt x="168" y="54"/>
                  </a:cubicBezTo>
                  <a:cubicBezTo>
                    <a:pt x="168" y="66"/>
                    <a:pt x="162" y="78"/>
                    <a:pt x="151" y="87"/>
                  </a:cubicBezTo>
                  <a:cubicBezTo>
                    <a:pt x="149" y="89"/>
                    <a:pt x="148" y="92"/>
                    <a:pt x="149" y="95"/>
                  </a:cubicBezTo>
                  <a:cubicBezTo>
                    <a:pt x="152" y="107"/>
                    <a:pt x="152" y="107"/>
                    <a:pt x="152" y="107"/>
                  </a:cubicBezTo>
                  <a:cubicBezTo>
                    <a:pt x="135" y="100"/>
                    <a:pt x="135" y="100"/>
                    <a:pt x="135" y="100"/>
                  </a:cubicBezTo>
                  <a:cubicBezTo>
                    <a:pt x="135" y="103"/>
                    <a:pt x="134" y="106"/>
                    <a:pt x="134" y="108"/>
                  </a:cubicBezTo>
                  <a:cubicBezTo>
                    <a:pt x="164" y="120"/>
                    <a:pt x="164" y="120"/>
                    <a:pt x="164" y="120"/>
                  </a:cubicBezTo>
                  <a:cubicBezTo>
                    <a:pt x="156" y="93"/>
                    <a:pt x="156" y="93"/>
                    <a:pt x="156" y="93"/>
                  </a:cubicBezTo>
                  <a:cubicBezTo>
                    <a:pt x="168" y="83"/>
                    <a:pt x="176" y="69"/>
                    <a:pt x="176" y="54"/>
                  </a:cubicBezTo>
                  <a:close/>
                  <a:moveTo>
                    <a:pt x="64" y="40"/>
                  </a:moveTo>
                  <a:cubicBezTo>
                    <a:pt x="29" y="40"/>
                    <a:pt x="0" y="64"/>
                    <a:pt x="0" y="94"/>
                  </a:cubicBezTo>
                  <a:cubicBezTo>
                    <a:pt x="0" y="109"/>
                    <a:pt x="8" y="123"/>
                    <a:pt x="20" y="133"/>
                  </a:cubicBezTo>
                  <a:cubicBezTo>
                    <a:pt x="12" y="160"/>
                    <a:pt x="12" y="160"/>
                    <a:pt x="12" y="160"/>
                  </a:cubicBezTo>
                  <a:cubicBezTo>
                    <a:pt x="48" y="146"/>
                    <a:pt x="48" y="146"/>
                    <a:pt x="48" y="146"/>
                  </a:cubicBezTo>
                  <a:cubicBezTo>
                    <a:pt x="53" y="147"/>
                    <a:pt x="58" y="148"/>
                    <a:pt x="64" y="148"/>
                  </a:cubicBezTo>
                  <a:cubicBezTo>
                    <a:pt x="99" y="148"/>
                    <a:pt x="128" y="124"/>
                    <a:pt x="128" y="94"/>
                  </a:cubicBezTo>
                  <a:cubicBezTo>
                    <a:pt x="128" y="64"/>
                    <a:pt x="99" y="40"/>
                    <a:pt x="64" y="40"/>
                  </a:cubicBezTo>
                  <a:close/>
                  <a:moveTo>
                    <a:pt x="64" y="140"/>
                  </a:moveTo>
                  <a:cubicBezTo>
                    <a:pt x="59" y="140"/>
                    <a:pt x="54" y="139"/>
                    <a:pt x="50" y="138"/>
                  </a:cubicBezTo>
                  <a:cubicBezTo>
                    <a:pt x="49" y="138"/>
                    <a:pt x="48" y="138"/>
                    <a:pt x="48" y="138"/>
                  </a:cubicBezTo>
                  <a:cubicBezTo>
                    <a:pt x="47" y="138"/>
                    <a:pt x="46" y="138"/>
                    <a:pt x="45" y="139"/>
                  </a:cubicBezTo>
                  <a:cubicBezTo>
                    <a:pt x="24" y="147"/>
                    <a:pt x="24" y="147"/>
                    <a:pt x="24" y="147"/>
                  </a:cubicBezTo>
                  <a:cubicBezTo>
                    <a:pt x="27" y="135"/>
                    <a:pt x="27" y="135"/>
                    <a:pt x="27" y="135"/>
                  </a:cubicBezTo>
                  <a:cubicBezTo>
                    <a:pt x="28" y="132"/>
                    <a:pt x="27" y="129"/>
                    <a:pt x="25" y="127"/>
                  </a:cubicBezTo>
                  <a:cubicBezTo>
                    <a:pt x="14" y="118"/>
                    <a:pt x="8" y="106"/>
                    <a:pt x="8" y="94"/>
                  </a:cubicBezTo>
                  <a:cubicBezTo>
                    <a:pt x="8" y="69"/>
                    <a:pt x="33" y="48"/>
                    <a:pt x="64" y="48"/>
                  </a:cubicBezTo>
                  <a:cubicBezTo>
                    <a:pt x="95" y="48"/>
                    <a:pt x="120" y="69"/>
                    <a:pt x="120" y="94"/>
                  </a:cubicBezTo>
                  <a:cubicBezTo>
                    <a:pt x="120" y="119"/>
                    <a:pt x="95" y="140"/>
                    <a:pt x="64" y="1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grpSp>
      <p:grpSp>
        <p:nvGrpSpPr>
          <p:cNvPr id="17" name="组合 16">
            <a:extLst>
              <a:ext uri="{FF2B5EF4-FFF2-40B4-BE49-F238E27FC236}">
                <a16:creationId xmlns:a16="http://schemas.microsoft.com/office/drawing/2014/main" id="{AC6F639C-A289-4730-A042-57DA73D91B06}"/>
              </a:ext>
            </a:extLst>
          </p:cNvPr>
          <p:cNvGrpSpPr/>
          <p:nvPr/>
        </p:nvGrpSpPr>
        <p:grpSpPr>
          <a:xfrm>
            <a:off x="695325" y="3553131"/>
            <a:ext cx="6329589" cy="1297173"/>
            <a:chOff x="695325" y="3553131"/>
            <a:chExt cx="6329589" cy="1297173"/>
          </a:xfrm>
        </p:grpSpPr>
        <p:sp>
          <p:nvSpPr>
            <p:cNvPr id="5" name="矩形: 圆角 4">
              <a:extLst>
                <a:ext uri="{FF2B5EF4-FFF2-40B4-BE49-F238E27FC236}">
                  <a16:creationId xmlns:a16="http://schemas.microsoft.com/office/drawing/2014/main" id="{7B6F414B-6B9B-4511-9DDF-22E466906D02}"/>
                </a:ext>
              </a:extLst>
            </p:cNvPr>
            <p:cNvSpPr/>
            <p:nvPr/>
          </p:nvSpPr>
          <p:spPr>
            <a:xfrm>
              <a:off x="695325" y="3553131"/>
              <a:ext cx="6329589" cy="1297173"/>
            </a:xfrm>
            <a:prstGeom prst="roundRect">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1" name="矩形 10">
              <a:extLst>
                <a:ext uri="{FF2B5EF4-FFF2-40B4-BE49-F238E27FC236}">
                  <a16:creationId xmlns:a16="http://schemas.microsoft.com/office/drawing/2014/main" id="{D5456EC2-F63F-48AE-B6EC-0C184BEC8A31}"/>
                </a:ext>
              </a:extLst>
            </p:cNvPr>
            <p:cNvSpPr/>
            <p:nvPr/>
          </p:nvSpPr>
          <p:spPr>
            <a:xfrm>
              <a:off x="2197787" y="3805550"/>
              <a:ext cx="4547132" cy="792333"/>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white"/>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white"/>
                  </a:solidFill>
                  <a:effectLst/>
                  <a:uLnTx/>
                  <a:uFillTx/>
                  <a:cs typeface="+mn-ea"/>
                  <a:sym typeface="+mn-lt"/>
                </a:rPr>
                <a:t>amet</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consectetur</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adipisicing</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elit</a:t>
              </a:r>
              <a:r>
                <a:rPr kumimoji="0" lang="en-US" altLang="zh-CN" sz="1200" b="0" i="1" u="none" strike="noStrike" kern="1200" cap="none" spc="0" normalizeH="0" baseline="0" noProof="0" dirty="0">
                  <a:ln>
                    <a:noFill/>
                  </a:ln>
                  <a:solidFill>
                    <a:prstClr val="white"/>
                  </a:solidFill>
                  <a:effectLst/>
                  <a:uLnTx/>
                  <a:uFillTx/>
                  <a:cs typeface="+mn-ea"/>
                  <a:sym typeface="+mn-lt"/>
                </a:rPr>
                <a:t>, sed do </a:t>
              </a:r>
              <a:r>
                <a:rPr kumimoji="0" lang="en-US" altLang="zh-CN" sz="1200" b="0" i="1" u="none" strike="noStrike" kern="1200" cap="none" spc="0" normalizeH="0" baseline="0" noProof="0" dirty="0" err="1">
                  <a:ln>
                    <a:noFill/>
                  </a:ln>
                  <a:solidFill>
                    <a:prstClr val="white"/>
                  </a:solidFill>
                  <a:effectLst/>
                  <a:uLnTx/>
                  <a:uFillTx/>
                  <a:cs typeface="+mn-ea"/>
                  <a:sym typeface="+mn-lt"/>
                </a:rPr>
                <a:t>eiusmod</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tempor</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incididunt</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ut</a:t>
              </a:r>
              <a:r>
                <a:rPr kumimoji="0" lang="en-US" altLang="zh-CN" sz="1200" b="0" i="1" u="none" strike="noStrike" kern="1200" cap="none" spc="0" normalizeH="0" baseline="0" noProof="0" dirty="0">
                  <a:ln>
                    <a:noFill/>
                  </a:ln>
                  <a:solidFill>
                    <a:prstClr val="white"/>
                  </a:solidFill>
                  <a:effectLst/>
                  <a:uLnTx/>
                  <a:uFillTx/>
                  <a:cs typeface="+mn-ea"/>
                  <a:sym typeface="+mn-lt"/>
                </a:rPr>
                <a:t> </a:t>
              </a:r>
              <a:r>
                <a:rPr kumimoji="0" lang="en-US" altLang="zh-CN" sz="1200" b="0" i="1" u="none" strike="noStrike" kern="1200" cap="none" spc="0" normalizeH="0" baseline="0" noProof="0" dirty="0" err="1">
                  <a:ln>
                    <a:noFill/>
                  </a:ln>
                  <a:solidFill>
                    <a:prstClr val="white"/>
                  </a:solidFill>
                  <a:effectLst/>
                  <a:uLnTx/>
                  <a:uFillTx/>
                  <a:cs typeface="+mn-ea"/>
                  <a:sym typeface="+mn-lt"/>
                </a:rPr>
                <a:t>labore</a:t>
              </a:r>
              <a:r>
                <a:rPr kumimoji="0" lang="en-US" altLang="zh-CN" sz="1200" b="0" i="1" u="none" strike="noStrike" kern="1200" cap="none" spc="0" normalizeH="0" baseline="0" noProof="0" dirty="0">
                  <a:ln>
                    <a:noFill/>
                  </a:ln>
                  <a:solidFill>
                    <a:prstClr val="white"/>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white"/>
                  </a:solidFill>
                  <a:effectLst/>
                  <a:uLnTx/>
                  <a:uFillTx/>
                  <a:cs typeface="+mn-ea"/>
                  <a:sym typeface="+mn-lt"/>
                </a:rPr>
                <a:t>aliqua</a:t>
              </a:r>
              <a:r>
                <a:rPr kumimoji="0" lang="en-US" altLang="zh-CN" sz="1200" b="0" i="1" u="none" strike="noStrike" kern="1200" cap="none" spc="0" normalizeH="0" baseline="0" noProof="0" dirty="0">
                  <a:ln>
                    <a:noFill/>
                  </a:ln>
                  <a:solidFill>
                    <a:prstClr val="white"/>
                  </a:solidFill>
                  <a:effectLst/>
                  <a:uLnTx/>
                  <a:uFillTx/>
                  <a:cs typeface="+mn-ea"/>
                  <a:sym typeface="+mn-lt"/>
                </a:rPr>
                <a:t>. Ut </a:t>
              </a:r>
              <a:r>
                <a:rPr kumimoji="0" lang="en-US" altLang="zh-CN" sz="1200" b="0" i="1" u="none" strike="noStrike" kern="1200" cap="none" spc="0" normalizeH="0" baseline="0" noProof="0" dirty="0" err="1">
                  <a:ln>
                    <a:noFill/>
                  </a:ln>
                  <a:solidFill>
                    <a:prstClr val="white"/>
                  </a:solidFill>
                  <a:effectLst/>
                  <a:uLnTx/>
                  <a:uFillTx/>
                  <a:cs typeface="+mn-ea"/>
                  <a:sym typeface="+mn-lt"/>
                </a:rPr>
                <a:t>enim</a:t>
              </a:r>
              <a:r>
                <a:rPr kumimoji="0" lang="en-US" altLang="zh-CN" sz="1200" b="0" i="1" u="none" strike="noStrike" kern="1200" cap="none" spc="0" normalizeH="0" baseline="0" noProof="0" dirty="0">
                  <a:ln>
                    <a:noFill/>
                  </a:ln>
                  <a:solidFill>
                    <a:prstClr val="white"/>
                  </a:solidFill>
                  <a:effectLst/>
                  <a:uLnTx/>
                  <a:uFillTx/>
                  <a:cs typeface="+mn-ea"/>
                  <a:sym typeface="+mn-lt"/>
                </a:rPr>
                <a:t> ad minim </a:t>
              </a:r>
              <a:r>
                <a:rPr kumimoji="0" lang="en-US" altLang="zh-CN" sz="1200" b="0" i="1" u="none" strike="noStrike" kern="1200" cap="none" spc="0" normalizeH="0" baseline="0" noProof="0" dirty="0" err="1">
                  <a:ln>
                    <a:noFill/>
                  </a:ln>
                  <a:solidFill>
                    <a:prstClr val="white"/>
                  </a:solidFill>
                  <a:effectLst/>
                  <a:uLnTx/>
                  <a:uFillTx/>
                  <a:cs typeface="+mn-ea"/>
                  <a:sym typeface="+mn-lt"/>
                </a:rPr>
                <a:t>veniam</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5" name="任意多边形: 形状 14">
              <a:extLst>
                <a:ext uri="{FF2B5EF4-FFF2-40B4-BE49-F238E27FC236}">
                  <a16:creationId xmlns:a16="http://schemas.microsoft.com/office/drawing/2014/main" id="{01E1B90B-17B5-4ECB-9FD1-1EDEF5AECA38}"/>
                </a:ext>
              </a:extLst>
            </p:cNvPr>
            <p:cNvSpPr>
              <a:spLocks noEditPoints="1"/>
            </p:cNvSpPr>
            <p:nvPr/>
          </p:nvSpPr>
          <p:spPr bwMode="auto">
            <a:xfrm>
              <a:off x="1227624" y="3868100"/>
              <a:ext cx="667203" cy="667203"/>
            </a:xfrm>
            <a:custGeom>
              <a:avLst/>
              <a:gdLst>
                <a:gd name="T0" fmla="*/ 112 w 176"/>
                <a:gd name="T1" fmla="*/ 120 h 176"/>
                <a:gd name="T2" fmla="*/ 120 w 176"/>
                <a:gd name="T3" fmla="*/ 104 h 176"/>
                <a:gd name="T4" fmla="*/ 64 w 176"/>
                <a:gd name="T5" fmla="*/ 96 h 176"/>
                <a:gd name="T6" fmla="*/ 56 w 176"/>
                <a:gd name="T7" fmla="*/ 112 h 176"/>
                <a:gd name="T8" fmla="*/ 64 w 176"/>
                <a:gd name="T9" fmla="*/ 104 h 176"/>
                <a:gd name="T10" fmla="*/ 112 w 176"/>
                <a:gd name="T11" fmla="*/ 112 h 176"/>
                <a:gd name="T12" fmla="*/ 64 w 176"/>
                <a:gd name="T13" fmla="*/ 104 h 176"/>
                <a:gd name="T14" fmla="*/ 152 w 176"/>
                <a:gd name="T15" fmla="*/ 48 h 176"/>
                <a:gd name="T16" fmla="*/ 144 w 176"/>
                <a:gd name="T17" fmla="*/ 8 h 176"/>
                <a:gd name="T18" fmla="*/ 104 w 176"/>
                <a:gd name="T19" fmla="*/ 0 h 176"/>
                <a:gd name="T20" fmla="*/ 24 w 176"/>
                <a:gd name="T21" fmla="*/ 8 h 176"/>
                <a:gd name="T22" fmla="*/ 8 w 176"/>
                <a:gd name="T23" fmla="*/ 48 h 176"/>
                <a:gd name="T24" fmla="*/ 0 w 176"/>
                <a:gd name="T25" fmla="*/ 72 h 176"/>
                <a:gd name="T26" fmla="*/ 16 w 176"/>
                <a:gd name="T27" fmla="*/ 80 h 176"/>
                <a:gd name="T28" fmla="*/ 24 w 176"/>
                <a:gd name="T29" fmla="*/ 176 h 176"/>
                <a:gd name="T30" fmla="*/ 160 w 176"/>
                <a:gd name="T31" fmla="*/ 168 h 176"/>
                <a:gd name="T32" fmla="*/ 168 w 176"/>
                <a:gd name="T33" fmla="*/ 80 h 176"/>
                <a:gd name="T34" fmla="*/ 176 w 176"/>
                <a:gd name="T35" fmla="*/ 56 h 176"/>
                <a:gd name="T36" fmla="*/ 144 w 176"/>
                <a:gd name="T37" fmla="*/ 16 h 176"/>
                <a:gd name="T38" fmla="*/ 128 w 176"/>
                <a:gd name="T39" fmla="*/ 48 h 176"/>
                <a:gd name="T40" fmla="*/ 120 w 176"/>
                <a:gd name="T41" fmla="*/ 16 h 176"/>
                <a:gd name="T42" fmla="*/ 104 w 176"/>
                <a:gd name="T43" fmla="*/ 12 h 176"/>
                <a:gd name="T44" fmla="*/ 104 w 176"/>
                <a:gd name="T45" fmla="*/ 24 h 176"/>
                <a:gd name="T46" fmla="*/ 32 w 176"/>
                <a:gd name="T47" fmla="*/ 8 h 176"/>
                <a:gd name="T48" fmla="*/ 96 w 176"/>
                <a:gd name="T49" fmla="*/ 28 h 176"/>
                <a:gd name="T50" fmla="*/ 120 w 176"/>
                <a:gd name="T51" fmla="*/ 32 h 176"/>
                <a:gd name="T52" fmla="*/ 32 w 176"/>
                <a:gd name="T53" fmla="*/ 48 h 176"/>
                <a:gd name="T54" fmla="*/ 152 w 176"/>
                <a:gd name="T55" fmla="*/ 168 h 176"/>
                <a:gd name="T56" fmla="*/ 24 w 176"/>
                <a:gd name="T57" fmla="*/ 80 h 176"/>
                <a:gd name="T58" fmla="*/ 152 w 176"/>
                <a:gd name="T59" fmla="*/ 168 h 176"/>
                <a:gd name="T60" fmla="*/ 8 w 176"/>
                <a:gd name="T61" fmla="*/ 72 h 176"/>
                <a:gd name="T62" fmla="*/ 168 w 176"/>
                <a:gd name="T63" fmla="*/ 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6">
                  <a:moveTo>
                    <a:pt x="64" y="120"/>
                  </a:moveTo>
                  <a:cubicBezTo>
                    <a:pt x="112" y="120"/>
                    <a:pt x="112" y="120"/>
                    <a:pt x="112" y="120"/>
                  </a:cubicBezTo>
                  <a:cubicBezTo>
                    <a:pt x="116" y="120"/>
                    <a:pt x="120" y="116"/>
                    <a:pt x="120" y="112"/>
                  </a:cubicBezTo>
                  <a:cubicBezTo>
                    <a:pt x="120" y="104"/>
                    <a:pt x="120" y="104"/>
                    <a:pt x="120" y="104"/>
                  </a:cubicBezTo>
                  <a:cubicBezTo>
                    <a:pt x="120" y="100"/>
                    <a:pt x="116" y="96"/>
                    <a:pt x="112" y="96"/>
                  </a:cubicBezTo>
                  <a:cubicBezTo>
                    <a:pt x="64" y="96"/>
                    <a:pt x="64" y="96"/>
                    <a:pt x="64" y="96"/>
                  </a:cubicBezTo>
                  <a:cubicBezTo>
                    <a:pt x="60" y="96"/>
                    <a:pt x="56" y="100"/>
                    <a:pt x="56" y="104"/>
                  </a:cubicBezTo>
                  <a:cubicBezTo>
                    <a:pt x="56" y="112"/>
                    <a:pt x="56" y="112"/>
                    <a:pt x="56" y="112"/>
                  </a:cubicBezTo>
                  <a:cubicBezTo>
                    <a:pt x="56" y="116"/>
                    <a:pt x="60" y="120"/>
                    <a:pt x="64" y="120"/>
                  </a:cubicBezTo>
                  <a:close/>
                  <a:moveTo>
                    <a:pt x="64" y="104"/>
                  </a:moveTo>
                  <a:cubicBezTo>
                    <a:pt x="112" y="104"/>
                    <a:pt x="112" y="104"/>
                    <a:pt x="112" y="104"/>
                  </a:cubicBezTo>
                  <a:cubicBezTo>
                    <a:pt x="112" y="112"/>
                    <a:pt x="112" y="112"/>
                    <a:pt x="112" y="112"/>
                  </a:cubicBezTo>
                  <a:cubicBezTo>
                    <a:pt x="64" y="112"/>
                    <a:pt x="64" y="112"/>
                    <a:pt x="64" y="112"/>
                  </a:cubicBezTo>
                  <a:lnTo>
                    <a:pt x="64" y="104"/>
                  </a:lnTo>
                  <a:close/>
                  <a:moveTo>
                    <a:pt x="168" y="48"/>
                  </a:moveTo>
                  <a:cubicBezTo>
                    <a:pt x="152" y="48"/>
                    <a:pt x="152" y="48"/>
                    <a:pt x="152" y="48"/>
                  </a:cubicBezTo>
                  <a:cubicBezTo>
                    <a:pt x="152" y="16"/>
                    <a:pt x="152" y="16"/>
                    <a:pt x="152" y="16"/>
                  </a:cubicBezTo>
                  <a:cubicBezTo>
                    <a:pt x="152" y="12"/>
                    <a:pt x="148" y="8"/>
                    <a:pt x="144" y="8"/>
                  </a:cubicBezTo>
                  <a:cubicBezTo>
                    <a:pt x="112" y="8"/>
                    <a:pt x="112" y="8"/>
                    <a:pt x="112" y="8"/>
                  </a:cubicBezTo>
                  <a:cubicBezTo>
                    <a:pt x="104" y="0"/>
                    <a:pt x="104" y="0"/>
                    <a:pt x="104" y="0"/>
                  </a:cubicBezTo>
                  <a:cubicBezTo>
                    <a:pt x="32" y="0"/>
                    <a:pt x="32" y="0"/>
                    <a:pt x="32" y="0"/>
                  </a:cubicBezTo>
                  <a:cubicBezTo>
                    <a:pt x="28" y="0"/>
                    <a:pt x="24" y="4"/>
                    <a:pt x="24" y="8"/>
                  </a:cubicBezTo>
                  <a:cubicBezTo>
                    <a:pt x="24" y="48"/>
                    <a:pt x="24" y="48"/>
                    <a:pt x="24" y="48"/>
                  </a:cubicBezTo>
                  <a:cubicBezTo>
                    <a:pt x="8" y="48"/>
                    <a:pt x="8" y="48"/>
                    <a:pt x="8" y="48"/>
                  </a:cubicBezTo>
                  <a:cubicBezTo>
                    <a:pt x="4" y="48"/>
                    <a:pt x="0" y="52"/>
                    <a:pt x="0" y="56"/>
                  </a:cubicBezTo>
                  <a:cubicBezTo>
                    <a:pt x="0" y="72"/>
                    <a:pt x="0" y="72"/>
                    <a:pt x="0" y="72"/>
                  </a:cubicBezTo>
                  <a:cubicBezTo>
                    <a:pt x="0" y="76"/>
                    <a:pt x="4" y="80"/>
                    <a:pt x="8" y="80"/>
                  </a:cubicBezTo>
                  <a:cubicBezTo>
                    <a:pt x="16" y="80"/>
                    <a:pt x="16" y="80"/>
                    <a:pt x="16" y="80"/>
                  </a:cubicBezTo>
                  <a:cubicBezTo>
                    <a:pt x="16" y="168"/>
                    <a:pt x="16" y="168"/>
                    <a:pt x="16" y="168"/>
                  </a:cubicBezTo>
                  <a:cubicBezTo>
                    <a:pt x="16" y="172"/>
                    <a:pt x="20" y="176"/>
                    <a:pt x="24" y="176"/>
                  </a:cubicBezTo>
                  <a:cubicBezTo>
                    <a:pt x="152" y="176"/>
                    <a:pt x="152" y="176"/>
                    <a:pt x="152" y="176"/>
                  </a:cubicBezTo>
                  <a:cubicBezTo>
                    <a:pt x="156" y="176"/>
                    <a:pt x="160" y="172"/>
                    <a:pt x="160" y="168"/>
                  </a:cubicBezTo>
                  <a:cubicBezTo>
                    <a:pt x="160" y="80"/>
                    <a:pt x="160" y="80"/>
                    <a:pt x="160" y="80"/>
                  </a:cubicBezTo>
                  <a:cubicBezTo>
                    <a:pt x="168" y="80"/>
                    <a:pt x="168" y="80"/>
                    <a:pt x="168" y="80"/>
                  </a:cubicBezTo>
                  <a:cubicBezTo>
                    <a:pt x="172" y="80"/>
                    <a:pt x="176" y="76"/>
                    <a:pt x="176" y="72"/>
                  </a:cubicBezTo>
                  <a:cubicBezTo>
                    <a:pt x="176" y="56"/>
                    <a:pt x="176" y="56"/>
                    <a:pt x="176" y="56"/>
                  </a:cubicBezTo>
                  <a:cubicBezTo>
                    <a:pt x="176" y="52"/>
                    <a:pt x="172" y="48"/>
                    <a:pt x="168" y="48"/>
                  </a:cubicBezTo>
                  <a:close/>
                  <a:moveTo>
                    <a:pt x="144" y="16"/>
                  </a:moveTo>
                  <a:cubicBezTo>
                    <a:pt x="144" y="48"/>
                    <a:pt x="144" y="48"/>
                    <a:pt x="144" y="48"/>
                  </a:cubicBezTo>
                  <a:cubicBezTo>
                    <a:pt x="128" y="48"/>
                    <a:pt x="128" y="48"/>
                    <a:pt x="128" y="48"/>
                  </a:cubicBezTo>
                  <a:cubicBezTo>
                    <a:pt x="128" y="24"/>
                    <a:pt x="128" y="24"/>
                    <a:pt x="128" y="24"/>
                  </a:cubicBezTo>
                  <a:cubicBezTo>
                    <a:pt x="120" y="16"/>
                    <a:pt x="120" y="16"/>
                    <a:pt x="120" y="16"/>
                  </a:cubicBezTo>
                  <a:lnTo>
                    <a:pt x="144" y="16"/>
                  </a:lnTo>
                  <a:close/>
                  <a:moveTo>
                    <a:pt x="104" y="12"/>
                  </a:moveTo>
                  <a:cubicBezTo>
                    <a:pt x="116" y="24"/>
                    <a:pt x="116" y="24"/>
                    <a:pt x="116" y="24"/>
                  </a:cubicBezTo>
                  <a:cubicBezTo>
                    <a:pt x="104" y="24"/>
                    <a:pt x="104" y="24"/>
                    <a:pt x="104" y="24"/>
                  </a:cubicBezTo>
                  <a:lnTo>
                    <a:pt x="104" y="12"/>
                  </a:lnTo>
                  <a:close/>
                  <a:moveTo>
                    <a:pt x="32" y="8"/>
                  </a:moveTo>
                  <a:cubicBezTo>
                    <a:pt x="96" y="8"/>
                    <a:pt x="96" y="8"/>
                    <a:pt x="96" y="8"/>
                  </a:cubicBezTo>
                  <a:cubicBezTo>
                    <a:pt x="96" y="28"/>
                    <a:pt x="96" y="28"/>
                    <a:pt x="96" y="28"/>
                  </a:cubicBezTo>
                  <a:cubicBezTo>
                    <a:pt x="96" y="30"/>
                    <a:pt x="98" y="32"/>
                    <a:pt x="100" y="32"/>
                  </a:cubicBezTo>
                  <a:cubicBezTo>
                    <a:pt x="120" y="32"/>
                    <a:pt x="120" y="32"/>
                    <a:pt x="120" y="32"/>
                  </a:cubicBezTo>
                  <a:cubicBezTo>
                    <a:pt x="120" y="48"/>
                    <a:pt x="120" y="48"/>
                    <a:pt x="120" y="48"/>
                  </a:cubicBezTo>
                  <a:cubicBezTo>
                    <a:pt x="32" y="48"/>
                    <a:pt x="32" y="48"/>
                    <a:pt x="32" y="48"/>
                  </a:cubicBezTo>
                  <a:lnTo>
                    <a:pt x="32" y="8"/>
                  </a:lnTo>
                  <a:close/>
                  <a:moveTo>
                    <a:pt x="152" y="168"/>
                  </a:moveTo>
                  <a:cubicBezTo>
                    <a:pt x="24" y="168"/>
                    <a:pt x="24" y="168"/>
                    <a:pt x="24" y="168"/>
                  </a:cubicBezTo>
                  <a:cubicBezTo>
                    <a:pt x="24" y="80"/>
                    <a:pt x="24" y="80"/>
                    <a:pt x="24" y="80"/>
                  </a:cubicBezTo>
                  <a:cubicBezTo>
                    <a:pt x="152" y="80"/>
                    <a:pt x="152" y="80"/>
                    <a:pt x="152" y="80"/>
                  </a:cubicBezTo>
                  <a:lnTo>
                    <a:pt x="152" y="168"/>
                  </a:lnTo>
                  <a:close/>
                  <a:moveTo>
                    <a:pt x="168" y="72"/>
                  </a:moveTo>
                  <a:cubicBezTo>
                    <a:pt x="8" y="72"/>
                    <a:pt x="8" y="72"/>
                    <a:pt x="8" y="72"/>
                  </a:cubicBezTo>
                  <a:cubicBezTo>
                    <a:pt x="8" y="56"/>
                    <a:pt x="8" y="56"/>
                    <a:pt x="8" y="56"/>
                  </a:cubicBezTo>
                  <a:cubicBezTo>
                    <a:pt x="168" y="56"/>
                    <a:pt x="168" y="56"/>
                    <a:pt x="168" y="56"/>
                  </a:cubicBezTo>
                  <a:lnTo>
                    <a:pt x="168" y="7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grpSp>
      <p:sp>
        <p:nvSpPr>
          <p:cNvPr id="19" name="矩形 18">
            <a:extLst>
              <a:ext uri="{FF2B5EF4-FFF2-40B4-BE49-F238E27FC236}">
                <a16:creationId xmlns:a16="http://schemas.microsoft.com/office/drawing/2014/main" id="{26AEEC43-DE9A-44A1-A891-EF6BDD30E848}"/>
              </a:ext>
            </a:extLst>
          </p:cNvPr>
          <p:cNvSpPr/>
          <p:nvPr/>
        </p:nvSpPr>
        <p:spPr>
          <a:xfrm>
            <a:off x="11496675" y="-15570"/>
            <a:ext cx="695325" cy="6873569"/>
          </a:xfrm>
          <a:prstGeom prst="rect">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51934086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pic>
        <p:nvPicPr>
          <p:cNvPr id="21" name="图片 20" descr="图片包含 天空, 户外, 工厂, 照片&#10;&#10;描述已自动生成">
            <a:extLst>
              <a:ext uri="{FF2B5EF4-FFF2-40B4-BE49-F238E27FC236}">
                <a16:creationId xmlns:a16="http://schemas.microsoft.com/office/drawing/2014/main" id="{3C020114-6301-45BC-B33B-03E878B1EB30}"/>
              </a:ext>
            </a:extLst>
          </p:cNvPr>
          <p:cNvPicPr>
            <a:picLocks noChangeAspect="1"/>
          </p:cNvPicPr>
          <p:nvPr/>
        </p:nvPicPr>
        <p:blipFill rotWithShape="1">
          <a:blip r:embed="rId3">
            <a:extLst>
              <a:ext uri="{28A0092B-C50C-407E-A947-70E740481C1C}">
                <a14:useLocalDpi xmlns:a14="http://schemas.microsoft.com/office/drawing/2010/main" val="0"/>
              </a:ext>
            </a:extLst>
          </a:blip>
          <a:srcRect l="-1" t="36953" r="30373" b="12934"/>
          <a:stretch/>
        </p:blipFill>
        <p:spPr>
          <a:xfrm>
            <a:off x="0" y="-15569"/>
            <a:ext cx="12192000" cy="3444570"/>
          </a:xfrm>
          <a:prstGeom prst="rect">
            <a:avLst/>
          </a:prstGeom>
        </p:spPr>
      </p:pic>
      <p:sp>
        <p:nvSpPr>
          <p:cNvPr id="4" name="矩形 3">
            <a:extLst>
              <a:ext uri="{FF2B5EF4-FFF2-40B4-BE49-F238E27FC236}">
                <a16:creationId xmlns:a16="http://schemas.microsoft.com/office/drawing/2014/main" id="{5F94CF37-1646-43A0-B4E4-61EEC397E3CA}"/>
              </a:ext>
            </a:extLst>
          </p:cNvPr>
          <p:cNvSpPr/>
          <p:nvPr/>
        </p:nvSpPr>
        <p:spPr>
          <a:xfrm>
            <a:off x="0" y="4515"/>
            <a:ext cx="12192000" cy="3429000"/>
          </a:xfrm>
          <a:prstGeom prst="rect">
            <a:avLst/>
          </a:prstGeom>
          <a:gradFill>
            <a:gsLst>
              <a:gs pos="0">
                <a:schemeClr val="accent1">
                  <a:alpha val="95000"/>
                </a:schemeClr>
              </a:gs>
              <a:gs pos="100000">
                <a:schemeClr val="accent2">
                  <a:alpha val="75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18" name="组合 17">
            <a:extLst>
              <a:ext uri="{FF2B5EF4-FFF2-40B4-BE49-F238E27FC236}">
                <a16:creationId xmlns:a16="http://schemas.microsoft.com/office/drawing/2014/main" id="{B9B36AE8-4E84-422D-96BD-1F3BA59A6171}"/>
              </a:ext>
            </a:extLst>
          </p:cNvPr>
          <p:cNvGrpSpPr/>
          <p:nvPr/>
        </p:nvGrpSpPr>
        <p:grpSpPr>
          <a:xfrm>
            <a:off x="1920364" y="2030252"/>
            <a:ext cx="8351274" cy="3862772"/>
            <a:chOff x="1920364" y="2068352"/>
            <a:chExt cx="8351274" cy="3862772"/>
          </a:xfrm>
        </p:grpSpPr>
        <p:grpSp>
          <p:nvGrpSpPr>
            <p:cNvPr id="5" name="组合 4">
              <a:extLst>
                <a:ext uri="{FF2B5EF4-FFF2-40B4-BE49-F238E27FC236}">
                  <a16:creationId xmlns:a16="http://schemas.microsoft.com/office/drawing/2014/main" id="{B681F5CA-AFEE-4D7D-9DB4-4B3A2AA02AE3}"/>
                </a:ext>
              </a:extLst>
            </p:cNvPr>
            <p:cNvGrpSpPr/>
            <p:nvPr/>
          </p:nvGrpSpPr>
          <p:grpSpPr>
            <a:xfrm>
              <a:off x="1920364" y="2068352"/>
              <a:ext cx="8351274" cy="3862772"/>
              <a:chOff x="3057500" y="2418735"/>
              <a:chExt cx="13362039" cy="6843252"/>
            </a:xfrm>
          </p:grpSpPr>
          <p:sp>
            <p:nvSpPr>
              <p:cNvPr id="6" name="矩形: 圆角 5">
                <a:extLst>
                  <a:ext uri="{FF2B5EF4-FFF2-40B4-BE49-F238E27FC236}">
                    <a16:creationId xmlns:a16="http://schemas.microsoft.com/office/drawing/2014/main" id="{074798DC-DE79-454E-AC16-5D4F7CF64577}"/>
                  </a:ext>
                </a:extLst>
              </p:cNvPr>
              <p:cNvSpPr/>
              <p:nvPr/>
            </p:nvSpPr>
            <p:spPr>
              <a:xfrm>
                <a:off x="3057500" y="2418735"/>
                <a:ext cx="13362039" cy="6843252"/>
              </a:xfrm>
              <a:prstGeom prst="roundRect">
                <a:avLst>
                  <a:gd name="adj" fmla="val 628"/>
                </a:avLst>
              </a:prstGeom>
              <a:solidFill>
                <a:schemeClr val="bg1"/>
              </a:solidFill>
              <a:ln>
                <a:noFill/>
              </a:ln>
              <a:effectLst>
                <a:outerShdw blurRad="1270000" dist="12827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85750" rtl="0" eaLnBrk="1" fontAlgn="auto" latinLnBrk="0" hangingPunct="1">
                  <a:lnSpc>
                    <a:spcPct val="100000"/>
                  </a:lnSpc>
                  <a:spcBef>
                    <a:spcPts val="0"/>
                  </a:spcBef>
                  <a:spcAft>
                    <a:spcPts val="0"/>
                  </a:spcAft>
                  <a:buClrTx/>
                  <a:buSzTx/>
                  <a:buFontTx/>
                  <a:buNone/>
                  <a:tabLst/>
                  <a:defRPr/>
                </a:pPr>
                <a:endParaRPr kumimoji="0" lang="id-ID" sz="1125" b="0" i="0" u="none" strike="noStrike" kern="1200" cap="none" spc="0" normalizeH="0" baseline="0" noProof="0" dirty="0">
                  <a:ln>
                    <a:noFill/>
                  </a:ln>
                  <a:solidFill>
                    <a:prstClr val="white"/>
                  </a:solidFill>
                  <a:effectLst/>
                  <a:uLnTx/>
                  <a:uFillTx/>
                  <a:cs typeface="+mn-ea"/>
                  <a:sym typeface="+mn-lt"/>
                </a:endParaRPr>
              </a:p>
            </p:txBody>
          </p:sp>
          <p:sp>
            <p:nvSpPr>
              <p:cNvPr id="7" name="矩形: 圆顶角 6">
                <a:extLst>
                  <a:ext uri="{FF2B5EF4-FFF2-40B4-BE49-F238E27FC236}">
                    <a16:creationId xmlns:a16="http://schemas.microsoft.com/office/drawing/2014/main" id="{27EEC0BB-356F-4F05-873B-20FF26EADF45}"/>
                  </a:ext>
                </a:extLst>
              </p:cNvPr>
              <p:cNvSpPr/>
              <p:nvPr/>
            </p:nvSpPr>
            <p:spPr>
              <a:xfrm rot="16200000">
                <a:off x="1840927" y="3635310"/>
                <a:ext cx="6843251" cy="4410103"/>
              </a:xfrm>
              <a:prstGeom prst="round2SameRect">
                <a:avLst>
                  <a:gd name="adj1" fmla="val 1056"/>
                  <a:gd name="adj2" fmla="val 0"/>
                </a:avLst>
              </a:prstGeom>
              <a:gradFill flip="none" rotWithShape="1">
                <a:gsLst>
                  <a:gs pos="0">
                    <a:schemeClr val="accent1"/>
                  </a:gs>
                  <a:gs pos="100000">
                    <a:schemeClr val="accent2">
                      <a:lumMod val="85000"/>
                    </a:schemeClr>
                  </a:gs>
                </a:gsLst>
                <a:lin ang="81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white"/>
                  </a:solidFill>
                  <a:effectLst/>
                  <a:uLnTx/>
                  <a:uFillTx/>
                  <a:cs typeface="+mn-ea"/>
                  <a:sym typeface="+mn-lt"/>
                </a:endParaRPr>
              </a:p>
            </p:txBody>
          </p:sp>
        </p:grpSp>
        <p:grpSp>
          <p:nvGrpSpPr>
            <p:cNvPr id="8" name="组合 7">
              <a:extLst>
                <a:ext uri="{FF2B5EF4-FFF2-40B4-BE49-F238E27FC236}">
                  <a16:creationId xmlns:a16="http://schemas.microsoft.com/office/drawing/2014/main" id="{2CC5F6E5-E420-4B54-BD96-A1AE67F9397E}"/>
                </a:ext>
              </a:extLst>
            </p:cNvPr>
            <p:cNvGrpSpPr/>
            <p:nvPr/>
          </p:nvGrpSpPr>
          <p:grpSpPr>
            <a:xfrm>
              <a:off x="5233803" y="3342259"/>
              <a:ext cx="3556136" cy="1475063"/>
              <a:chOff x="11698296" y="3981597"/>
              <a:chExt cx="5689818" cy="2360101"/>
            </a:xfrm>
          </p:grpSpPr>
          <p:sp>
            <p:nvSpPr>
              <p:cNvPr id="9" name="文本框 8">
                <a:extLst>
                  <a:ext uri="{FF2B5EF4-FFF2-40B4-BE49-F238E27FC236}">
                    <a16:creationId xmlns:a16="http://schemas.microsoft.com/office/drawing/2014/main" id="{34A88EC1-22E5-4327-95CF-DCB1AA8502B1}"/>
                  </a:ext>
                </a:extLst>
              </p:cNvPr>
              <p:cNvSpPr txBox="1">
                <a:spLocks/>
              </p:cNvSpPr>
              <p:nvPr/>
            </p:nvSpPr>
            <p:spPr>
              <a:xfrm>
                <a:off x="11698296" y="3981597"/>
                <a:ext cx="5689818" cy="1649378"/>
              </a:xfrm>
              <a:prstGeom prst="rect">
                <a:avLst/>
              </a:prstGeom>
            </p:spPr>
            <p:txBody>
              <a:bodyPr/>
              <a:lstStyle>
                <a:lvl1pPr marL="0" indent="0" algn="ctr" defTabSz="1460754" rtl="0" eaLnBrk="1" latinLnBrk="0" hangingPunct="1">
                  <a:lnSpc>
                    <a:spcPct val="90000"/>
                  </a:lnSpc>
                  <a:spcBef>
                    <a:spcPts val="1598"/>
                  </a:spcBef>
                  <a:buFont typeface="Arial" panose="020B0604020202020204" pitchFamily="34" charset="0"/>
                  <a:buNone/>
                  <a:defRPr sz="4000" kern="1200">
                    <a:solidFill>
                      <a:schemeClr val="tx1">
                        <a:lumMod val="65000"/>
                        <a:lumOff val="35000"/>
                      </a:schemeClr>
                    </a:solidFill>
                    <a:latin typeface="+mn-lt"/>
                    <a:ea typeface="+mn-ea"/>
                    <a:cs typeface="+mn-cs"/>
                  </a:defRPr>
                </a:lvl1pPr>
                <a:lvl2pPr marL="1095566" indent="-365189" algn="l" defTabSz="1460754" rtl="0" eaLnBrk="1" latinLnBrk="0" hangingPunct="1">
                  <a:lnSpc>
                    <a:spcPct val="90000"/>
                  </a:lnSpc>
                  <a:spcBef>
                    <a:spcPts val="799"/>
                  </a:spcBef>
                  <a:buFont typeface="Arial" panose="020B0604020202020204" pitchFamily="34" charset="0"/>
                  <a:buChar char="•"/>
                  <a:defRPr sz="3834" kern="1200">
                    <a:solidFill>
                      <a:schemeClr val="tx1"/>
                    </a:solidFill>
                    <a:latin typeface="+mn-lt"/>
                    <a:ea typeface="+mn-ea"/>
                    <a:cs typeface="+mn-cs"/>
                  </a:defRPr>
                </a:lvl2pPr>
                <a:lvl3pPr marL="1825943" indent="-365189" algn="l" defTabSz="1460754" rtl="0" eaLnBrk="1" latinLnBrk="0" hangingPunct="1">
                  <a:lnSpc>
                    <a:spcPct val="90000"/>
                  </a:lnSpc>
                  <a:spcBef>
                    <a:spcPts val="799"/>
                  </a:spcBef>
                  <a:buFont typeface="Arial" panose="020B0604020202020204" pitchFamily="34" charset="0"/>
                  <a:buChar char="•"/>
                  <a:defRPr sz="3195" kern="1200">
                    <a:solidFill>
                      <a:schemeClr val="tx1"/>
                    </a:solidFill>
                    <a:latin typeface="+mn-lt"/>
                    <a:ea typeface="+mn-ea"/>
                    <a:cs typeface="+mn-cs"/>
                  </a:defRPr>
                </a:lvl3pPr>
                <a:lvl4pPr marL="2556320"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4pPr>
                <a:lvl5pPr marL="3286697"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5pPr>
                <a:lvl6pPr marL="4017074"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6pPr>
                <a:lvl7pPr marL="4747451"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7pPr>
                <a:lvl8pPr marL="5477828"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8pPr>
                <a:lvl9pPr marL="6208205"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9pPr>
              </a:lstStyle>
              <a:p>
                <a:pPr marL="0" marR="0" lvl="0" indent="0" algn="l" defTabSz="912971" rtl="0" eaLnBrk="1" fontAlgn="auto" latinLnBrk="0" hangingPunct="1">
                  <a:lnSpc>
                    <a:spcPct val="90000"/>
                  </a:lnSpc>
                  <a:spcBef>
                    <a:spcPts val="999"/>
                  </a:spcBef>
                  <a:spcAft>
                    <a:spcPts val="0"/>
                  </a:spcAft>
                  <a:buClrTx/>
                  <a:buSzTx/>
                  <a:buFont typeface="Arial" panose="020B0604020202020204" pitchFamily="34" charset="0"/>
                  <a:buNone/>
                  <a:tabLst/>
                  <a:defRPr/>
                </a:pPr>
                <a:r>
                  <a:rPr kumimoji="0" lang="en-US" sz="2750" b="0" i="0" u="none" strike="noStrike" kern="1200" cap="none" spc="0" normalizeH="0" baseline="0" noProof="0" dirty="0">
                    <a:ln>
                      <a:noFill/>
                    </a:ln>
                    <a:solidFill>
                      <a:schemeClr val="accent2"/>
                    </a:solidFill>
                    <a:effectLst/>
                    <a:uLnTx/>
                    <a:uFillTx/>
                    <a:cs typeface="+mn-ea"/>
                    <a:sym typeface="+mn-lt"/>
                  </a:rPr>
                  <a:t>$</a:t>
                </a:r>
                <a:r>
                  <a:rPr kumimoji="0" lang="en-US" sz="7188" b="0" i="0" u="none" strike="noStrike" kern="1200" cap="none" spc="0" normalizeH="0" baseline="0" noProof="0" dirty="0">
                    <a:ln>
                      <a:noFill/>
                    </a:ln>
                    <a:solidFill>
                      <a:schemeClr val="accent2"/>
                    </a:solidFill>
                    <a:effectLst/>
                    <a:uLnTx/>
                    <a:uFillTx/>
                    <a:cs typeface="+mn-ea"/>
                    <a:sym typeface="+mn-lt"/>
                  </a:rPr>
                  <a:t>299</a:t>
                </a:r>
                <a:r>
                  <a:rPr kumimoji="0" lang="en-US" sz="2750" b="0" i="0" u="none" strike="noStrike" kern="1200" cap="none" spc="0" normalizeH="0" baseline="0" noProof="0" dirty="0">
                    <a:ln>
                      <a:noFill/>
                    </a:ln>
                    <a:solidFill>
                      <a:schemeClr val="accent2"/>
                    </a:solidFill>
                    <a:effectLst/>
                    <a:uLnTx/>
                    <a:uFillTx/>
                    <a:cs typeface="+mn-ea"/>
                    <a:sym typeface="+mn-lt"/>
                  </a:rPr>
                  <a:t>/month</a:t>
                </a:r>
                <a:endParaRPr kumimoji="0" lang="id-ID" sz="2750" b="0" i="0" u="none" strike="noStrike" kern="1200" cap="none" spc="0" normalizeH="0" baseline="0" noProof="0" dirty="0">
                  <a:ln>
                    <a:noFill/>
                  </a:ln>
                  <a:solidFill>
                    <a:schemeClr val="accent2"/>
                  </a:solidFill>
                  <a:effectLst/>
                  <a:uLnTx/>
                  <a:uFillTx/>
                  <a:cs typeface="+mn-ea"/>
                  <a:sym typeface="+mn-lt"/>
                </a:endParaRPr>
              </a:p>
            </p:txBody>
          </p:sp>
          <p:sp>
            <p:nvSpPr>
              <p:cNvPr id="10" name="矩形 9">
                <a:extLst>
                  <a:ext uri="{FF2B5EF4-FFF2-40B4-BE49-F238E27FC236}">
                    <a16:creationId xmlns:a16="http://schemas.microsoft.com/office/drawing/2014/main" id="{40144BEC-255C-42B0-966C-797E69E48505}"/>
                  </a:ext>
                </a:extLst>
              </p:cNvPr>
              <p:cNvSpPr/>
              <p:nvPr/>
            </p:nvSpPr>
            <p:spPr>
              <a:xfrm>
                <a:off x="11698296" y="5617088"/>
                <a:ext cx="5689818" cy="724610"/>
              </a:xfrm>
              <a:prstGeom prst="rect">
                <a:avLst/>
              </a:prstGeom>
            </p:spPr>
            <p:txBody>
              <a:bodyPr wrap="square">
                <a:noAutofit/>
              </a:bodyPr>
              <a:lstStyle/>
              <a:p>
                <a:pPr marL="0" marR="0" lvl="0" indent="0" algn="l" defTabSz="285750"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cs typeface="+mn-ea"/>
                    <a:sym typeface="+mn-lt"/>
                  </a:rPr>
                  <a:t>A wonderful serenity has taken possession of my entire soul, like these sweet mornings of spring which I enjoy</a:t>
                </a:r>
              </a:p>
            </p:txBody>
          </p:sp>
        </p:grpSp>
        <p:sp>
          <p:nvSpPr>
            <p:cNvPr id="11" name="矩形 10">
              <a:extLst>
                <a:ext uri="{FF2B5EF4-FFF2-40B4-BE49-F238E27FC236}">
                  <a16:creationId xmlns:a16="http://schemas.microsoft.com/office/drawing/2014/main" id="{2479D334-2DE5-4AC6-8FFD-34F55F247B0E}"/>
                </a:ext>
              </a:extLst>
            </p:cNvPr>
            <p:cNvSpPr/>
            <p:nvPr/>
          </p:nvSpPr>
          <p:spPr>
            <a:xfrm>
              <a:off x="5233803" y="2525892"/>
              <a:ext cx="4311076" cy="553998"/>
            </a:xfrm>
            <a:prstGeom prst="rect">
              <a:avLst/>
            </a:prstGeom>
          </p:spPr>
          <p:txBody>
            <a:bodyPr wrap="square">
              <a:noAutofit/>
            </a:bodyPr>
            <a:lstStyle/>
            <a:p>
              <a:pPr marL="0" marR="0" lvl="0" indent="0" algn="l" defTabSz="28575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lumMod val="65000"/>
                      <a:lumOff val="35000"/>
                    </a:prstClr>
                  </a:solidFill>
                  <a:effectLst/>
                  <a:uLnTx/>
                  <a:uFillTx/>
                  <a:cs typeface="+mn-ea"/>
                  <a:sym typeface="+mn-lt"/>
                </a:rPr>
                <a:t>Which Was Created For The Bliss Of Souls Like Mine. I Am So Happy, My Dear Friend.</a:t>
              </a:r>
              <a:endParaRPr kumimoji="0" lang="id-ID" sz="15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12" name="矩形: 圆角 11">
              <a:extLst>
                <a:ext uri="{FF2B5EF4-FFF2-40B4-BE49-F238E27FC236}">
                  <a16:creationId xmlns:a16="http://schemas.microsoft.com/office/drawing/2014/main" id="{141792E2-1410-40AB-8303-0BB548E17E87}"/>
                </a:ext>
              </a:extLst>
            </p:cNvPr>
            <p:cNvSpPr/>
            <p:nvPr/>
          </p:nvSpPr>
          <p:spPr>
            <a:xfrm>
              <a:off x="5233804" y="4989158"/>
              <a:ext cx="2331805" cy="484424"/>
            </a:xfrm>
            <a:prstGeom prst="roundRect">
              <a:avLst>
                <a:gd name="adj" fmla="val 50000"/>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cs typeface="+mn-ea"/>
                  <a:sym typeface="+mn-lt"/>
                </a:rPr>
                <a:t>GET STARTED NOW</a:t>
              </a:r>
              <a:endParaRPr kumimoji="0" lang="id-ID" sz="1200" b="0" i="0" u="none" strike="noStrike" kern="1200" cap="none" spc="0" normalizeH="0" baseline="0" noProof="0" dirty="0">
                <a:ln>
                  <a:noFill/>
                </a:ln>
                <a:solidFill>
                  <a:prstClr val="white"/>
                </a:solidFill>
                <a:effectLst/>
                <a:uLnTx/>
                <a:uFillTx/>
                <a:cs typeface="+mn-ea"/>
                <a:sym typeface="+mn-lt"/>
              </a:endParaRPr>
            </a:p>
          </p:txBody>
        </p:sp>
        <p:sp>
          <p:nvSpPr>
            <p:cNvPr id="13" name="矩形 12">
              <a:extLst>
                <a:ext uri="{FF2B5EF4-FFF2-40B4-BE49-F238E27FC236}">
                  <a16:creationId xmlns:a16="http://schemas.microsoft.com/office/drawing/2014/main" id="{39170713-F619-467F-B114-92B9A887973E}"/>
                </a:ext>
              </a:extLst>
            </p:cNvPr>
            <p:cNvSpPr/>
            <p:nvPr/>
          </p:nvSpPr>
          <p:spPr>
            <a:xfrm>
              <a:off x="2206415" y="3190546"/>
              <a:ext cx="2161337" cy="705706"/>
            </a:xfrm>
            <a:prstGeom prst="rect">
              <a:avLst/>
            </a:prstGeom>
          </p:spPr>
          <p:txBody>
            <a:bodyPr wrap="square">
              <a:noAutofit/>
            </a:bodyPr>
            <a:lstStyle/>
            <a:p>
              <a:pPr marL="178594" marR="0" lvl="0" indent="-178594" algn="l" defTabSz="28575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1125" b="0" i="0" u="none" strike="noStrike" kern="1200" cap="none" spc="0" normalizeH="0" baseline="0" noProof="0" dirty="0">
                  <a:ln>
                    <a:noFill/>
                  </a:ln>
                  <a:solidFill>
                    <a:prstClr val="white"/>
                  </a:solidFill>
                  <a:effectLst/>
                  <a:uLnTx/>
                  <a:uFillTx/>
                  <a:cs typeface="+mn-ea"/>
                  <a:sym typeface="+mn-lt"/>
                </a:rPr>
                <a:t>A wonderful serenity has taken possession of my entire soul</a:t>
              </a:r>
            </a:p>
          </p:txBody>
        </p:sp>
        <p:sp>
          <p:nvSpPr>
            <p:cNvPr id="14" name="文本框 13">
              <a:extLst>
                <a:ext uri="{FF2B5EF4-FFF2-40B4-BE49-F238E27FC236}">
                  <a16:creationId xmlns:a16="http://schemas.microsoft.com/office/drawing/2014/main" id="{B794B692-9064-40A3-9538-C7558F13C942}"/>
                </a:ext>
              </a:extLst>
            </p:cNvPr>
            <p:cNvSpPr txBox="1"/>
            <p:nvPr/>
          </p:nvSpPr>
          <p:spPr>
            <a:xfrm>
              <a:off x="2206415" y="2562045"/>
              <a:ext cx="2161337" cy="361637"/>
            </a:xfrm>
            <a:prstGeom prst="rect">
              <a:avLst/>
            </a:prstGeom>
            <a:noFill/>
          </p:spPr>
          <p:txBody>
            <a:bodyPr wrap="square" rtlCol="0">
              <a:noAutofit/>
            </a:bodyPr>
            <a:lstStyle/>
            <a:p>
              <a:pPr marL="0" marR="0" lvl="0" indent="0" algn="l" defTabSz="285750" rtl="0" eaLnBrk="1" fontAlgn="auto" latinLnBrk="0" hangingPunct="1">
                <a:lnSpc>
                  <a:spcPct val="100000"/>
                </a:lnSpc>
                <a:spcBef>
                  <a:spcPts val="0"/>
                </a:spcBef>
                <a:spcAft>
                  <a:spcPts val="0"/>
                </a:spcAft>
                <a:buClrTx/>
                <a:buSzTx/>
                <a:buFontTx/>
                <a:buNone/>
                <a:tabLst/>
                <a:defRPr/>
              </a:pPr>
              <a:r>
                <a:rPr kumimoji="0" lang="en-US" sz="1750" b="0" i="0" u="none" strike="noStrike" kern="1200" cap="none" spc="0" normalizeH="0" baseline="0" noProof="0" dirty="0">
                  <a:ln>
                    <a:noFill/>
                  </a:ln>
                  <a:solidFill>
                    <a:prstClr val="white"/>
                  </a:solidFill>
                  <a:effectLst/>
                  <a:uLnTx/>
                  <a:uFillTx/>
                  <a:cs typeface="+mn-ea"/>
                  <a:sym typeface="+mn-lt"/>
                </a:rPr>
                <a:t>Special Package</a:t>
              </a:r>
              <a:endParaRPr kumimoji="0" lang="id-ID" sz="1750" b="0" i="0" u="none" strike="noStrike" kern="1200" cap="none" spc="0" normalizeH="0" baseline="0" noProof="0" dirty="0">
                <a:ln>
                  <a:noFill/>
                </a:ln>
                <a:solidFill>
                  <a:prstClr val="white"/>
                </a:solidFill>
                <a:effectLst/>
                <a:uLnTx/>
                <a:uFillTx/>
                <a:cs typeface="+mn-ea"/>
                <a:sym typeface="+mn-lt"/>
              </a:endParaRPr>
            </a:p>
          </p:txBody>
        </p:sp>
        <p:sp>
          <p:nvSpPr>
            <p:cNvPr id="15" name="矩形 14">
              <a:extLst>
                <a:ext uri="{FF2B5EF4-FFF2-40B4-BE49-F238E27FC236}">
                  <a16:creationId xmlns:a16="http://schemas.microsoft.com/office/drawing/2014/main" id="{E793E853-5C75-4C82-921D-564F7D40FCE5}"/>
                </a:ext>
              </a:extLst>
            </p:cNvPr>
            <p:cNvSpPr/>
            <p:nvPr/>
          </p:nvSpPr>
          <p:spPr>
            <a:xfrm>
              <a:off x="2206415" y="3781772"/>
              <a:ext cx="2161337" cy="705706"/>
            </a:xfrm>
            <a:prstGeom prst="rect">
              <a:avLst/>
            </a:prstGeom>
          </p:spPr>
          <p:txBody>
            <a:bodyPr wrap="square">
              <a:noAutofit/>
            </a:bodyPr>
            <a:lstStyle/>
            <a:p>
              <a:pPr marL="178594" marR="0" lvl="0" indent="-178594" algn="l" defTabSz="28575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1125" b="0" i="0" u="none" strike="noStrike" kern="1200" cap="none" spc="0" normalizeH="0" baseline="0" noProof="0" dirty="0">
                  <a:ln>
                    <a:noFill/>
                  </a:ln>
                  <a:solidFill>
                    <a:prstClr val="white"/>
                  </a:solidFill>
                  <a:effectLst/>
                  <a:uLnTx/>
                  <a:uFillTx/>
                  <a:cs typeface="+mn-ea"/>
                  <a:sym typeface="+mn-lt"/>
                </a:rPr>
                <a:t>A wonderful serenity has taken possession of my entire soul</a:t>
              </a:r>
            </a:p>
          </p:txBody>
        </p:sp>
        <p:sp>
          <p:nvSpPr>
            <p:cNvPr id="16" name="矩形 15">
              <a:extLst>
                <a:ext uri="{FF2B5EF4-FFF2-40B4-BE49-F238E27FC236}">
                  <a16:creationId xmlns:a16="http://schemas.microsoft.com/office/drawing/2014/main" id="{EAA1DCB2-4A84-4BA9-AF48-CDB1C4769473}"/>
                </a:ext>
              </a:extLst>
            </p:cNvPr>
            <p:cNvSpPr/>
            <p:nvPr/>
          </p:nvSpPr>
          <p:spPr>
            <a:xfrm>
              <a:off x="2206415" y="4372998"/>
              <a:ext cx="2161337" cy="705706"/>
            </a:xfrm>
            <a:prstGeom prst="rect">
              <a:avLst/>
            </a:prstGeom>
          </p:spPr>
          <p:txBody>
            <a:bodyPr wrap="square">
              <a:noAutofit/>
            </a:bodyPr>
            <a:lstStyle/>
            <a:p>
              <a:pPr marL="178594" marR="0" lvl="0" indent="-178594" algn="l" defTabSz="28575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1125" b="0" i="0" u="none" strike="noStrike" kern="1200" cap="none" spc="0" normalizeH="0" baseline="0" noProof="0" dirty="0">
                  <a:ln>
                    <a:noFill/>
                  </a:ln>
                  <a:solidFill>
                    <a:prstClr val="white"/>
                  </a:solidFill>
                  <a:effectLst/>
                  <a:uLnTx/>
                  <a:uFillTx/>
                  <a:cs typeface="+mn-ea"/>
                  <a:sym typeface="+mn-lt"/>
                </a:rPr>
                <a:t>A wonderful serenity has taken possession of my entire soul</a:t>
              </a:r>
            </a:p>
          </p:txBody>
        </p:sp>
        <p:sp>
          <p:nvSpPr>
            <p:cNvPr id="17" name="矩形 16">
              <a:extLst>
                <a:ext uri="{FF2B5EF4-FFF2-40B4-BE49-F238E27FC236}">
                  <a16:creationId xmlns:a16="http://schemas.microsoft.com/office/drawing/2014/main" id="{B5896AEF-EC53-46B0-9139-F5BDD9C17545}"/>
                </a:ext>
              </a:extLst>
            </p:cNvPr>
            <p:cNvSpPr/>
            <p:nvPr/>
          </p:nvSpPr>
          <p:spPr>
            <a:xfrm>
              <a:off x="2206415" y="4964224"/>
              <a:ext cx="2161337" cy="705706"/>
            </a:xfrm>
            <a:prstGeom prst="rect">
              <a:avLst/>
            </a:prstGeom>
          </p:spPr>
          <p:txBody>
            <a:bodyPr wrap="square">
              <a:noAutofit/>
            </a:bodyPr>
            <a:lstStyle/>
            <a:p>
              <a:pPr marL="178594" marR="0" lvl="0" indent="-178594" algn="l" defTabSz="28575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1125" b="0" i="0" u="none" strike="noStrike" kern="1200" cap="none" spc="0" normalizeH="0" baseline="0" noProof="0" dirty="0">
                  <a:ln>
                    <a:noFill/>
                  </a:ln>
                  <a:solidFill>
                    <a:prstClr val="white"/>
                  </a:solidFill>
                  <a:effectLst/>
                  <a:uLnTx/>
                  <a:uFillTx/>
                  <a:cs typeface="+mn-ea"/>
                  <a:sym typeface="+mn-lt"/>
                </a:rPr>
                <a:t>A wonderful serenity has taken possession of my entire soul</a:t>
              </a:r>
            </a:p>
          </p:txBody>
        </p:sp>
      </p:grpSp>
      <p:sp>
        <p:nvSpPr>
          <p:cNvPr id="19" name="文本框 18">
            <a:extLst>
              <a:ext uri="{FF2B5EF4-FFF2-40B4-BE49-F238E27FC236}">
                <a16:creationId xmlns:a16="http://schemas.microsoft.com/office/drawing/2014/main" id="{47D607AF-70AF-4A78-93A4-7CB87E2AB97F}"/>
              </a:ext>
            </a:extLst>
          </p:cNvPr>
          <p:cNvSpPr txBox="1"/>
          <p:nvPr/>
        </p:nvSpPr>
        <p:spPr>
          <a:xfrm>
            <a:off x="3447217" y="778968"/>
            <a:ext cx="5297565" cy="769441"/>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在这里输入你的标题</a:t>
            </a:r>
          </a:p>
        </p:txBody>
      </p:sp>
      <p:sp>
        <p:nvSpPr>
          <p:cNvPr id="20" name="文本框 19">
            <a:extLst>
              <a:ext uri="{FF2B5EF4-FFF2-40B4-BE49-F238E27FC236}">
                <a16:creationId xmlns:a16="http://schemas.microsoft.com/office/drawing/2014/main" id="{B42568FC-4188-4995-B1FD-874450DF393A}"/>
              </a:ext>
            </a:extLst>
          </p:cNvPr>
          <p:cNvSpPr txBox="1"/>
          <p:nvPr/>
        </p:nvSpPr>
        <p:spPr>
          <a:xfrm>
            <a:off x="7731125" y="395386"/>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402069762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pic>
        <p:nvPicPr>
          <p:cNvPr id="21" name="图片 20" descr="图片包含 天空, 户外, 工厂, 照片&#10;&#10;描述已自动生成">
            <a:extLst>
              <a:ext uri="{FF2B5EF4-FFF2-40B4-BE49-F238E27FC236}">
                <a16:creationId xmlns:a16="http://schemas.microsoft.com/office/drawing/2014/main" id="{849DECD3-9BA1-4FA3-B61D-7F62228719B7}"/>
              </a:ext>
            </a:extLst>
          </p:cNvPr>
          <p:cNvPicPr>
            <a:picLocks noChangeAspect="1"/>
          </p:cNvPicPr>
          <p:nvPr/>
        </p:nvPicPr>
        <p:blipFill rotWithShape="1">
          <a:blip r:embed="rId3">
            <a:extLst>
              <a:ext uri="{28A0092B-C50C-407E-A947-70E740481C1C}">
                <a14:useLocalDpi xmlns:a14="http://schemas.microsoft.com/office/drawing/2010/main" val="0"/>
              </a:ext>
            </a:extLst>
          </a:blip>
          <a:srcRect r="67287"/>
          <a:stretch/>
        </p:blipFill>
        <p:spPr>
          <a:xfrm>
            <a:off x="-3402297" y="-2453407"/>
            <a:ext cx="8141936" cy="9769974"/>
          </a:xfrm>
          <a:custGeom>
            <a:avLst/>
            <a:gdLst>
              <a:gd name="connsiteX0" fmla="*/ 4009792 w 11359208"/>
              <a:gd name="connsiteY0" fmla="*/ 0 h 10666314"/>
              <a:gd name="connsiteX1" fmla="*/ 5215099 w 11359208"/>
              <a:gd name="connsiteY1" fmla="*/ 0 h 10666314"/>
              <a:gd name="connsiteX2" fmla="*/ 11153762 w 11359208"/>
              <a:gd name="connsiteY2" fmla="*/ 5938664 h 10666314"/>
              <a:gd name="connsiteX3" fmla="*/ 11153762 w 11359208"/>
              <a:gd name="connsiteY3" fmla="*/ 6930643 h 10666314"/>
              <a:gd name="connsiteX4" fmla="*/ 7418091 w 11359208"/>
              <a:gd name="connsiteY4" fmla="*/ 10666314 h 10666314"/>
              <a:gd name="connsiteX5" fmla="*/ 1806800 w 11359208"/>
              <a:gd name="connsiteY5" fmla="*/ 10666314 h 10666314"/>
              <a:gd name="connsiteX6" fmla="*/ 0 w 11359208"/>
              <a:gd name="connsiteY6" fmla="*/ 8859515 h 10666314"/>
              <a:gd name="connsiteX7" fmla="*/ 0 w 11359208"/>
              <a:gd name="connsiteY7" fmla="*/ 4009792 h 1066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59208" h="10666314">
                <a:moveTo>
                  <a:pt x="4009792" y="0"/>
                </a:moveTo>
                <a:lnTo>
                  <a:pt x="5215099" y="0"/>
                </a:lnTo>
                <a:lnTo>
                  <a:pt x="11153762" y="5938664"/>
                </a:lnTo>
                <a:cubicBezTo>
                  <a:pt x="11427690" y="6212591"/>
                  <a:pt x="11427690" y="6656715"/>
                  <a:pt x="11153762" y="6930643"/>
                </a:cubicBezTo>
                <a:lnTo>
                  <a:pt x="7418091" y="10666314"/>
                </a:lnTo>
                <a:lnTo>
                  <a:pt x="1806800" y="10666314"/>
                </a:lnTo>
                <a:lnTo>
                  <a:pt x="0" y="8859515"/>
                </a:lnTo>
                <a:lnTo>
                  <a:pt x="0" y="4009792"/>
                </a:lnTo>
                <a:close/>
              </a:path>
            </a:pathLst>
          </a:cu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pic>
      <p:grpSp>
        <p:nvGrpSpPr>
          <p:cNvPr id="4" name="组合 3">
            <a:extLst>
              <a:ext uri="{FF2B5EF4-FFF2-40B4-BE49-F238E27FC236}">
                <a16:creationId xmlns:a16="http://schemas.microsoft.com/office/drawing/2014/main" id="{547F05E8-0625-4E1D-9FB5-3941972FD31F}"/>
              </a:ext>
            </a:extLst>
          </p:cNvPr>
          <p:cNvGrpSpPr/>
          <p:nvPr/>
        </p:nvGrpSpPr>
        <p:grpSpPr>
          <a:xfrm>
            <a:off x="6083751" y="1129516"/>
            <a:ext cx="2895014" cy="2274085"/>
            <a:chOff x="7311346" y="1929040"/>
            <a:chExt cx="2301875" cy="1808163"/>
          </a:xfrm>
        </p:grpSpPr>
        <p:graphicFrame>
          <p:nvGraphicFramePr>
            <p:cNvPr id="5" name="图表 4">
              <a:extLst>
                <a:ext uri="{FF2B5EF4-FFF2-40B4-BE49-F238E27FC236}">
                  <a16:creationId xmlns:a16="http://schemas.microsoft.com/office/drawing/2014/main" id="{064F863A-B97A-425F-973D-C3D7E5AC4639}"/>
                </a:ext>
              </a:extLst>
            </p:cNvPr>
            <p:cNvGraphicFramePr>
              <a:graphicFrameLocks/>
            </p:cNvGraphicFramePr>
            <p:nvPr>
              <p:extLst>
                <p:ext uri="{D42A27DB-BD31-4B8C-83A1-F6EECF244321}">
                  <p14:modId xmlns:p14="http://schemas.microsoft.com/office/powerpoint/2010/main" val="1131578263"/>
                </p:ext>
              </p:extLst>
            </p:nvPr>
          </p:nvGraphicFramePr>
          <p:xfrm>
            <a:off x="7311346" y="1929040"/>
            <a:ext cx="2301875" cy="1808163"/>
          </p:xfrm>
          <a:graphic>
            <a:graphicData uri="http://schemas.openxmlformats.org/drawingml/2006/chart">
              <c:chart xmlns:c="http://schemas.openxmlformats.org/drawingml/2006/chart" xmlns:r="http://schemas.openxmlformats.org/officeDocument/2006/relationships" r:id="rId4"/>
            </a:graphicData>
          </a:graphic>
        </p:graphicFrame>
        <p:sp>
          <p:nvSpPr>
            <p:cNvPr id="6" name="文本框 5">
              <a:extLst>
                <a:ext uri="{FF2B5EF4-FFF2-40B4-BE49-F238E27FC236}">
                  <a16:creationId xmlns:a16="http://schemas.microsoft.com/office/drawing/2014/main" id="{9BBB1A30-7494-4C68-95A7-AA2D01520F10}"/>
                </a:ext>
              </a:extLst>
            </p:cNvPr>
            <p:cNvSpPr txBox="1">
              <a:spLocks/>
            </p:cNvSpPr>
            <p:nvPr/>
          </p:nvSpPr>
          <p:spPr>
            <a:xfrm>
              <a:off x="8000321" y="2600553"/>
              <a:ext cx="925512" cy="520081"/>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rgbClr val="F15C44"/>
                  </a:solidFill>
                  <a:effectLst/>
                  <a:uLnTx/>
                  <a:uFillTx/>
                  <a:cs typeface="+mn-ea"/>
                  <a:sym typeface="+mn-lt"/>
                </a:rPr>
                <a:t>73%</a:t>
              </a:r>
            </a:p>
          </p:txBody>
        </p:sp>
      </p:grpSp>
      <p:grpSp>
        <p:nvGrpSpPr>
          <p:cNvPr id="10" name="组合 9">
            <a:extLst>
              <a:ext uri="{FF2B5EF4-FFF2-40B4-BE49-F238E27FC236}">
                <a16:creationId xmlns:a16="http://schemas.microsoft.com/office/drawing/2014/main" id="{303FFF70-58E5-4A51-8726-570F81D3CF92}"/>
              </a:ext>
            </a:extLst>
          </p:cNvPr>
          <p:cNvGrpSpPr/>
          <p:nvPr/>
        </p:nvGrpSpPr>
        <p:grpSpPr>
          <a:xfrm>
            <a:off x="8725351" y="1078715"/>
            <a:ext cx="2895014" cy="2274085"/>
            <a:chOff x="7311346" y="1929040"/>
            <a:chExt cx="2301875" cy="1808163"/>
          </a:xfrm>
        </p:grpSpPr>
        <p:graphicFrame>
          <p:nvGraphicFramePr>
            <p:cNvPr id="11" name="图表 10">
              <a:extLst>
                <a:ext uri="{FF2B5EF4-FFF2-40B4-BE49-F238E27FC236}">
                  <a16:creationId xmlns:a16="http://schemas.microsoft.com/office/drawing/2014/main" id="{A53BFAC2-FCFE-496A-9453-7C4539B103F1}"/>
                </a:ext>
              </a:extLst>
            </p:cNvPr>
            <p:cNvGraphicFramePr>
              <a:graphicFrameLocks/>
            </p:cNvGraphicFramePr>
            <p:nvPr>
              <p:extLst>
                <p:ext uri="{D42A27DB-BD31-4B8C-83A1-F6EECF244321}">
                  <p14:modId xmlns:p14="http://schemas.microsoft.com/office/powerpoint/2010/main" val="815346018"/>
                </p:ext>
              </p:extLst>
            </p:nvPr>
          </p:nvGraphicFramePr>
          <p:xfrm>
            <a:off x="7311346" y="1929040"/>
            <a:ext cx="2301875" cy="1808163"/>
          </p:xfrm>
          <a:graphic>
            <a:graphicData uri="http://schemas.openxmlformats.org/drawingml/2006/chart">
              <c:chart xmlns:c="http://schemas.openxmlformats.org/drawingml/2006/chart" xmlns:r="http://schemas.openxmlformats.org/officeDocument/2006/relationships" r:id="rId5"/>
            </a:graphicData>
          </a:graphic>
        </p:graphicFrame>
        <p:sp>
          <p:nvSpPr>
            <p:cNvPr id="12" name="文本框 11">
              <a:extLst>
                <a:ext uri="{FF2B5EF4-FFF2-40B4-BE49-F238E27FC236}">
                  <a16:creationId xmlns:a16="http://schemas.microsoft.com/office/drawing/2014/main" id="{E932917B-4CE3-4497-BB8B-2510543563B8}"/>
                </a:ext>
              </a:extLst>
            </p:cNvPr>
            <p:cNvSpPr txBox="1">
              <a:spLocks/>
            </p:cNvSpPr>
            <p:nvPr/>
          </p:nvSpPr>
          <p:spPr>
            <a:xfrm>
              <a:off x="8000321" y="2600553"/>
              <a:ext cx="925512" cy="520081"/>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rgbClr val="F15C44"/>
                  </a:solidFill>
                  <a:effectLst/>
                  <a:uLnTx/>
                  <a:uFillTx/>
                  <a:cs typeface="+mn-ea"/>
                  <a:sym typeface="+mn-lt"/>
                </a:rPr>
                <a:t>56%</a:t>
              </a:r>
            </a:p>
          </p:txBody>
        </p:sp>
      </p:grpSp>
      <p:sp>
        <p:nvSpPr>
          <p:cNvPr id="13" name="文本框 12">
            <a:extLst>
              <a:ext uri="{FF2B5EF4-FFF2-40B4-BE49-F238E27FC236}">
                <a16:creationId xmlns:a16="http://schemas.microsoft.com/office/drawing/2014/main" id="{7485E52B-5D4F-4E5D-BD9A-22C215C1ED20}"/>
              </a:ext>
            </a:extLst>
          </p:cNvPr>
          <p:cNvSpPr txBox="1"/>
          <p:nvPr/>
        </p:nvSpPr>
        <p:spPr>
          <a:xfrm>
            <a:off x="7731125" y="395386"/>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8" name="组合 17">
            <a:extLst>
              <a:ext uri="{FF2B5EF4-FFF2-40B4-BE49-F238E27FC236}">
                <a16:creationId xmlns:a16="http://schemas.microsoft.com/office/drawing/2014/main" id="{1C182019-785B-440E-82FB-9ABB6E2AE2E3}"/>
              </a:ext>
            </a:extLst>
          </p:cNvPr>
          <p:cNvGrpSpPr/>
          <p:nvPr/>
        </p:nvGrpSpPr>
        <p:grpSpPr>
          <a:xfrm>
            <a:off x="2975429" y="3932799"/>
            <a:ext cx="8521246" cy="2239963"/>
            <a:chOff x="501362" y="2230672"/>
            <a:chExt cx="6523552" cy="2239963"/>
          </a:xfrm>
        </p:grpSpPr>
        <p:sp>
          <p:nvSpPr>
            <p:cNvPr id="19" name="矩形: 圆角 18">
              <a:extLst>
                <a:ext uri="{FF2B5EF4-FFF2-40B4-BE49-F238E27FC236}">
                  <a16:creationId xmlns:a16="http://schemas.microsoft.com/office/drawing/2014/main" id="{60C551B0-49E8-4951-9D65-5EC5D58B1F5A}"/>
                </a:ext>
              </a:extLst>
            </p:cNvPr>
            <p:cNvSpPr/>
            <p:nvPr/>
          </p:nvSpPr>
          <p:spPr>
            <a:xfrm>
              <a:off x="501362" y="2230672"/>
              <a:ext cx="6523552" cy="2239963"/>
            </a:xfrm>
            <a:prstGeom prst="roundRect">
              <a:avLst>
                <a:gd name="adj" fmla="val 7642"/>
              </a:avLst>
            </a:prstGeom>
            <a:gradFill flip="none" rotWithShape="1">
              <a:gsLst>
                <a:gs pos="100000">
                  <a:schemeClr val="accent2">
                    <a:alpha val="95000"/>
                    <a:lumMod val="20000"/>
                    <a:lumOff val="80000"/>
                  </a:schemeClr>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0" name="矩形 19">
              <a:extLst>
                <a:ext uri="{FF2B5EF4-FFF2-40B4-BE49-F238E27FC236}">
                  <a16:creationId xmlns:a16="http://schemas.microsoft.com/office/drawing/2014/main" id="{827AEF3C-F228-4A4E-975B-D7D0BB4352D5}"/>
                </a:ext>
              </a:extLst>
            </p:cNvPr>
            <p:cNvSpPr/>
            <p:nvPr/>
          </p:nvSpPr>
          <p:spPr>
            <a:xfrm>
              <a:off x="1793841" y="2542263"/>
              <a:ext cx="4800846" cy="628890"/>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2" name="矩形 21">
              <a:extLst>
                <a:ext uri="{FF2B5EF4-FFF2-40B4-BE49-F238E27FC236}">
                  <a16:creationId xmlns:a16="http://schemas.microsoft.com/office/drawing/2014/main" id="{4240C869-15F7-4E85-AF99-98D387BB546A}"/>
                </a:ext>
              </a:extLst>
            </p:cNvPr>
            <p:cNvSpPr/>
            <p:nvPr/>
          </p:nvSpPr>
          <p:spPr>
            <a:xfrm>
              <a:off x="1792482" y="3405757"/>
              <a:ext cx="4800846" cy="628890"/>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4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400" b="0" i="1" u="none" strike="noStrike" kern="1200" cap="none" spc="0" normalizeH="0" baseline="0" noProof="0" dirty="0" err="1">
                  <a:ln>
                    <a:noFill/>
                  </a:ln>
                  <a:solidFill>
                    <a:prstClr val="black">
                      <a:lumMod val="75000"/>
                      <a:lumOff val="25000"/>
                    </a:prstClr>
                  </a:solidFill>
                  <a:effectLst/>
                  <a:uLnTx/>
                  <a:uFillTx/>
                  <a:cs typeface="+mn-ea"/>
                  <a:sym typeface="+mn-lt"/>
                </a:rPr>
                <a:t>veniam</a:t>
              </a:r>
              <a:endParaRPr kumimoji="0"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sp>
        <p:nvSpPr>
          <p:cNvPr id="23" name="文本框 22">
            <a:extLst>
              <a:ext uri="{FF2B5EF4-FFF2-40B4-BE49-F238E27FC236}">
                <a16:creationId xmlns:a16="http://schemas.microsoft.com/office/drawing/2014/main" id="{0FEAF0C7-AC93-4573-9863-671493596201}"/>
              </a:ext>
            </a:extLst>
          </p:cNvPr>
          <p:cNvSpPr txBox="1"/>
          <p:nvPr/>
        </p:nvSpPr>
        <p:spPr>
          <a:xfrm>
            <a:off x="3628888" y="4179608"/>
            <a:ext cx="2833582" cy="83099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8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cs typeface="+mn-ea"/>
                <a:sym typeface="+mn-lt"/>
              </a:rPr>
              <a:t>01</a:t>
            </a:r>
            <a:endParaRPr kumimoji="0" lang="zh-CN" altLang="en-US" sz="48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cs typeface="+mn-ea"/>
              <a:sym typeface="+mn-lt"/>
            </a:endParaRPr>
          </a:p>
        </p:txBody>
      </p:sp>
      <p:sp>
        <p:nvSpPr>
          <p:cNvPr id="24" name="文本框 23">
            <a:extLst>
              <a:ext uri="{FF2B5EF4-FFF2-40B4-BE49-F238E27FC236}">
                <a16:creationId xmlns:a16="http://schemas.microsoft.com/office/drawing/2014/main" id="{48AB2DDA-4285-4893-A5B3-40CA694EC0BE}"/>
              </a:ext>
            </a:extLst>
          </p:cNvPr>
          <p:cNvSpPr txBox="1"/>
          <p:nvPr/>
        </p:nvSpPr>
        <p:spPr>
          <a:xfrm>
            <a:off x="3628888" y="5006830"/>
            <a:ext cx="2833582" cy="830997"/>
          </a:xfrm>
          <a:prstGeom prst="rect">
            <a:avLst/>
          </a:prstGeom>
          <a:noFill/>
        </p:spPr>
        <p:txBody>
          <a:bodyPr wrap="square" rtlCol="0">
            <a:noAutofit/>
          </a:bodyPr>
          <a:lstStyle/>
          <a:p>
            <a:pPr>
              <a:defRPr/>
            </a:pPr>
            <a:r>
              <a:rPr lang="en-US" altLang="zh-CN" sz="4800" dirty="0">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cs typeface="+mn-ea"/>
                <a:sym typeface="+mn-lt"/>
              </a:rPr>
              <a:t>02</a:t>
            </a:r>
            <a:endParaRPr lang="zh-CN" altLang="en-US" sz="4800" dirty="0">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cs typeface="+mn-ea"/>
              <a:sym typeface="+mn-lt"/>
            </a:endParaRPr>
          </a:p>
        </p:txBody>
      </p:sp>
      <p:sp>
        <p:nvSpPr>
          <p:cNvPr id="25" name="文本框 24">
            <a:extLst>
              <a:ext uri="{FF2B5EF4-FFF2-40B4-BE49-F238E27FC236}">
                <a16:creationId xmlns:a16="http://schemas.microsoft.com/office/drawing/2014/main" id="{22C4BA52-3A09-46D6-85F0-146918E96FF3}"/>
              </a:ext>
            </a:extLst>
          </p:cNvPr>
          <p:cNvSpPr txBox="1"/>
          <p:nvPr/>
        </p:nvSpPr>
        <p:spPr>
          <a:xfrm>
            <a:off x="1631907" y="1129516"/>
            <a:ext cx="4524598" cy="2123658"/>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600" b="0" i="0" u="none" strike="noStrike" kern="1200" cap="none" spc="300" normalizeH="0" baseline="0" noProof="0" dirty="0">
                <a:ln>
                  <a:noFill/>
                </a:ln>
                <a:solidFill>
                  <a:prstClr val="white"/>
                </a:solidFill>
                <a:effectLst/>
                <a:uLnTx/>
                <a:uFillTx/>
                <a:cs typeface="+mn-ea"/>
                <a:sym typeface="+mn-lt"/>
              </a:rPr>
              <a:t>GUANHAI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600" b="0" i="0" u="none" strike="noStrike" kern="1200" cap="none" spc="300" normalizeH="0" baseline="0" noProof="0" dirty="0">
                <a:ln>
                  <a:noFill/>
                </a:ln>
                <a:solidFill>
                  <a:prstClr val="white"/>
                </a:solidFill>
                <a:effectLst/>
                <a:uLnTx/>
                <a:uFillTx/>
                <a:cs typeface="+mn-ea"/>
                <a:sym typeface="+mn-lt"/>
              </a:rPr>
              <a:t>DESIGN</a:t>
            </a:r>
            <a:endParaRPr kumimoji="0" lang="zh-CN" altLang="en-US" sz="6600" b="0" i="0" u="none" strike="noStrike" kern="1200" cap="none" spc="30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397073268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alpha val="5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3" name="任意多边形: 形状 2">
            <a:extLst>
              <a:ext uri="{FF2B5EF4-FFF2-40B4-BE49-F238E27FC236}">
                <a16:creationId xmlns:a16="http://schemas.microsoft.com/office/drawing/2014/main" id="{8AEAB47D-FF99-4C23-BB67-2FB682BA5145}"/>
              </a:ext>
            </a:extLst>
          </p:cNvPr>
          <p:cNvSpPr/>
          <p:nvPr/>
        </p:nvSpPr>
        <p:spPr>
          <a:xfrm flipV="1">
            <a:off x="-1" y="0"/>
            <a:ext cx="7505700" cy="6858000"/>
          </a:xfrm>
          <a:custGeom>
            <a:avLst/>
            <a:gdLst>
              <a:gd name="connsiteX0" fmla="*/ 0 w 7505700"/>
              <a:gd name="connsiteY0" fmla="*/ 6858000 h 6858000"/>
              <a:gd name="connsiteX1" fmla="*/ 1714500 w 7505700"/>
              <a:gd name="connsiteY1" fmla="*/ 6858000 h 6858000"/>
              <a:gd name="connsiteX2" fmla="*/ 1836949 w 7505700"/>
              <a:gd name="connsiteY2" fmla="*/ 6858000 h 6858000"/>
              <a:gd name="connsiteX3" fmla="*/ 5791200 w 7505700"/>
              <a:gd name="connsiteY3" fmla="*/ 6858000 h 6858000"/>
              <a:gd name="connsiteX4" fmla="*/ 7505700 w 7505700"/>
              <a:gd name="connsiteY4" fmla="*/ 0 h 6858000"/>
              <a:gd name="connsiteX5" fmla="*/ 0 w 75057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05700" h="6858000">
                <a:moveTo>
                  <a:pt x="0" y="6858000"/>
                </a:moveTo>
                <a:lnTo>
                  <a:pt x="1714500" y="6858000"/>
                </a:lnTo>
                <a:lnTo>
                  <a:pt x="1836949" y="6858000"/>
                </a:lnTo>
                <a:lnTo>
                  <a:pt x="5791200" y="6858000"/>
                </a:lnTo>
                <a:lnTo>
                  <a:pt x="7505700" y="0"/>
                </a:lnTo>
                <a:lnTo>
                  <a:pt x="0" y="0"/>
                </a:lnTo>
                <a:close/>
              </a:path>
            </a:pathLst>
          </a:custGeom>
          <a:gradFill>
            <a:gsLst>
              <a:gs pos="0">
                <a:schemeClr val="accent1"/>
              </a:gs>
              <a:gs pos="100000">
                <a:schemeClr val="accent2">
                  <a:lumMod val="85000"/>
                </a:schemeClr>
              </a:gs>
            </a:gsLst>
            <a:lin ang="8100000" scaled="1"/>
          </a:gradFill>
          <a:ln>
            <a:noFill/>
          </a:ln>
          <a:effectLst>
            <a:outerShdw blurRad="4572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prstClr val="white"/>
              </a:solidFill>
              <a:effectLst/>
              <a:uLnTx/>
              <a:uFillTx/>
              <a:cs typeface="+mn-ea"/>
              <a:sym typeface="+mn-lt"/>
            </a:endParaRPr>
          </a:p>
        </p:txBody>
      </p:sp>
      <p:sp>
        <p:nvSpPr>
          <p:cNvPr id="11" name="文本框 10">
            <a:extLst>
              <a:ext uri="{FF2B5EF4-FFF2-40B4-BE49-F238E27FC236}">
                <a16:creationId xmlns:a16="http://schemas.microsoft.com/office/drawing/2014/main" id="{414266AF-2267-42B5-9D82-8AC8B69F5AFE}"/>
              </a:ext>
            </a:extLst>
          </p:cNvPr>
          <p:cNvSpPr txBox="1"/>
          <p:nvPr/>
        </p:nvSpPr>
        <p:spPr>
          <a:xfrm>
            <a:off x="707721" y="671112"/>
            <a:ext cx="3686479" cy="1446550"/>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在这里</a:t>
            </a:r>
            <a:endParaRPr kumimoji="0" lang="en-US" altLang="zh-CN"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输入你的标题</a:t>
            </a:r>
          </a:p>
        </p:txBody>
      </p:sp>
      <p:sp>
        <p:nvSpPr>
          <p:cNvPr id="13" name="文本框 12">
            <a:extLst>
              <a:ext uri="{FF2B5EF4-FFF2-40B4-BE49-F238E27FC236}">
                <a16:creationId xmlns:a16="http://schemas.microsoft.com/office/drawing/2014/main" id="{81B1DBBC-DB0B-441C-8B43-858CB46EA524}"/>
              </a:ext>
            </a:extLst>
          </p:cNvPr>
          <p:cNvSpPr txBox="1"/>
          <p:nvPr/>
        </p:nvSpPr>
        <p:spPr>
          <a:xfrm>
            <a:off x="7731125" y="395386"/>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7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75000"/>
                </a:prstClr>
              </a:solidFill>
              <a:effectLst/>
              <a:uLnTx/>
              <a:uFillTx/>
              <a:cs typeface="+mn-ea"/>
              <a:sym typeface="+mn-lt"/>
            </a:endParaRPr>
          </a:p>
        </p:txBody>
      </p:sp>
      <p:sp>
        <p:nvSpPr>
          <p:cNvPr id="14" name="文本框 13">
            <a:extLst>
              <a:ext uri="{FF2B5EF4-FFF2-40B4-BE49-F238E27FC236}">
                <a16:creationId xmlns:a16="http://schemas.microsoft.com/office/drawing/2014/main" id="{C0A393B2-316F-452F-B3DB-B9F2D4E26EC1}"/>
              </a:ext>
            </a:extLst>
          </p:cNvPr>
          <p:cNvSpPr txBox="1"/>
          <p:nvPr/>
        </p:nvSpPr>
        <p:spPr>
          <a:xfrm>
            <a:off x="8086048" y="2764051"/>
            <a:ext cx="2269003" cy="58477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lumMod val="75000"/>
                    <a:lumOff val="25000"/>
                  </a:prstClr>
                </a:solidFill>
                <a:effectLst/>
                <a:uLnTx/>
                <a:uFillTx/>
                <a:cs typeface="+mn-ea"/>
                <a:sym typeface="+mn-lt"/>
              </a:rPr>
              <a:t>01  March</a:t>
            </a:r>
          </a:p>
        </p:txBody>
      </p:sp>
      <p:sp>
        <p:nvSpPr>
          <p:cNvPr id="15" name="文本框 14">
            <a:extLst>
              <a:ext uri="{FF2B5EF4-FFF2-40B4-BE49-F238E27FC236}">
                <a16:creationId xmlns:a16="http://schemas.microsoft.com/office/drawing/2014/main" id="{50D6B91A-F3AA-4346-B784-BD28FF489377}"/>
              </a:ext>
            </a:extLst>
          </p:cNvPr>
          <p:cNvSpPr txBox="1"/>
          <p:nvPr/>
        </p:nvSpPr>
        <p:spPr>
          <a:xfrm>
            <a:off x="8566485" y="2764051"/>
            <a:ext cx="38701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lumMod val="75000"/>
                    <a:lumOff val="25000"/>
                  </a:prstClr>
                </a:solidFill>
                <a:effectLst/>
                <a:uLnTx/>
                <a:uFillTx/>
                <a:cs typeface="+mn-ea"/>
                <a:sym typeface="+mn-lt"/>
              </a:rPr>
              <a:t>th</a:t>
            </a:r>
            <a:r>
              <a:rPr kumimoji="0" lang="en-US" sz="1100" b="0" i="0" u="none" strike="noStrike" kern="1200" cap="none" spc="0" normalizeH="0" baseline="0" noProof="0" dirty="0">
                <a:ln>
                  <a:noFill/>
                </a:ln>
                <a:solidFill>
                  <a:prstClr val="black">
                    <a:lumMod val="75000"/>
                    <a:lumOff val="25000"/>
                  </a:prstClr>
                </a:solidFill>
                <a:effectLst/>
                <a:uLnTx/>
                <a:uFillTx/>
                <a:cs typeface="+mn-ea"/>
                <a:sym typeface="+mn-lt"/>
              </a:rPr>
              <a:t> </a:t>
            </a:r>
          </a:p>
        </p:txBody>
      </p:sp>
      <p:sp>
        <p:nvSpPr>
          <p:cNvPr id="16" name="矩形 15">
            <a:extLst>
              <a:ext uri="{FF2B5EF4-FFF2-40B4-BE49-F238E27FC236}">
                <a16:creationId xmlns:a16="http://schemas.microsoft.com/office/drawing/2014/main" id="{F6D5ED10-8430-4D4B-B8F5-846D201B0492}"/>
              </a:ext>
            </a:extLst>
          </p:cNvPr>
          <p:cNvSpPr/>
          <p:nvPr/>
        </p:nvSpPr>
        <p:spPr>
          <a:xfrm>
            <a:off x="8162817" y="3809294"/>
            <a:ext cx="3394183" cy="818683"/>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black">
                    <a:lumMod val="75000"/>
                    <a:lumOff val="25000"/>
                  </a:prstClr>
                </a:solidFill>
                <a:effectLst/>
                <a:uLnTx/>
                <a:uFillTx/>
                <a:cs typeface="+mn-ea"/>
                <a:sym typeface="+mn-lt"/>
              </a:rPr>
              <a:t>Lorem ipsum dolor sit amet, consectetuer adipiscing elit, sed diam nonummy nibh euismod tincidunt ut laoreet dolore magna aliquam erat volutpat. </a:t>
            </a:r>
          </a:p>
        </p:txBody>
      </p:sp>
      <p:sp>
        <p:nvSpPr>
          <p:cNvPr id="17" name="文本框 16">
            <a:extLst>
              <a:ext uri="{FF2B5EF4-FFF2-40B4-BE49-F238E27FC236}">
                <a16:creationId xmlns:a16="http://schemas.microsoft.com/office/drawing/2014/main" id="{A1FA2B8F-4883-4170-AA88-E1E34AF0D9FC}"/>
              </a:ext>
            </a:extLst>
          </p:cNvPr>
          <p:cNvSpPr txBox="1"/>
          <p:nvPr/>
        </p:nvSpPr>
        <p:spPr>
          <a:xfrm>
            <a:off x="8124559" y="3394394"/>
            <a:ext cx="2269003" cy="36933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输入你的标题</a:t>
            </a:r>
            <a:endParaRPr kumimoji="0" lang="en-US" sz="1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8" name="文本框 17">
            <a:extLst>
              <a:ext uri="{FF2B5EF4-FFF2-40B4-BE49-F238E27FC236}">
                <a16:creationId xmlns:a16="http://schemas.microsoft.com/office/drawing/2014/main" id="{A3D5259E-8DB3-4C65-9799-8EF65AA47C53}"/>
              </a:ext>
            </a:extLst>
          </p:cNvPr>
          <p:cNvSpPr txBox="1"/>
          <p:nvPr/>
        </p:nvSpPr>
        <p:spPr>
          <a:xfrm>
            <a:off x="8124559" y="4557617"/>
            <a:ext cx="1933841" cy="76944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lumMod val="75000"/>
                    <a:lumOff val="25000"/>
                  </a:prstClr>
                </a:solidFill>
                <a:effectLst/>
                <a:uLnTx/>
                <a:uFillTx/>
                <a:cs typeface="+mn-ea"/>
                <a:sym typeface="+mn-lt"/>
              </a:rPr>
              <a:t>865$</a:t>
            </a:r>
            <a:endParaRPr kumimoji="0" lang="en-US" sz="3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9" name="矩形 18">
            <a:extLst>
              <a:ext uri="{FF2B5EF4-FFF2-40B4-BE49-F238E27FC236}">
                <a16:creationId xmlns:a16="http://schemas.microsoft.com/office/drawing/2014/main" id="{B4BAA4C5-2997-475D-BB25-C942F1178174}"/>
              </a:ext>
            </a:extLst>
          </p:cNvPr>
          <p:cNvSpPr/>
          <p:nvPr/>
        </p:nvSpPr>
        <p:spPr>
          <a:xfrm>
            <a:off x="703726" y="2379770"/>
            <a:ext cx="3141254" cy="818683"/>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p:txBody>
      </p:sp>
      <p:sp>
        <p:nvSpPr>
          <p:cNvPr id="20" name="任意多边形: 形状 19">
            <a:extLst>
              <a:ext uri="{FF2B5EF4-FFF2-40B4-BE49-F238E27FC236}">
                <a16:creationId xmlns:a16="http://schemas.microsoft.com/office/drawing/2014/main" id="{B07C920A-5D01-44A4-834E-93AAB9EE0A23}"/>
              </a:ext>
            </a:extLst>
          </p:cNvPr>
          <p:cNvSpPr/>
          <p:nvPr/>
        </p:nvSpPr>
        <p:spPr>
          <a:xfrm>
            <a:off x="703726" y="5627276"/>
            <a:ext cx="374204" cy="374204"/>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1" y="0"/>
                  <a:pt x="0" y="26861"/>
                  <a:pt x="0" y="60000"/>
                </a:cubicBezTo>
                <a:cubicBezTo>
                  <a:pt x="0" y="93138"/>
                  <a:pt x="26861" y="120000"/>
                  <a:pt x="60000" y="120000"/>
                </a:cubicBezTo>
                <a:cubicBezTo>
                  <a:pt x="93138" y="120000"/>
                  <a:pt x="120000" y="93138"/>
                  <a:pt x="120000" y="60000"/>
                </a:cubicBezTo>
                <a:cubicBezTo>
                  <a:pt x="120000" y="26861"/>
                  <a:pt x="93138" y="0"/>
                  <a:pt x="60000" y="0"/>
                </a:cubicBezTo>
                <a:moveTo>
                  <a:pt x="88494" y="38988"/>
                </a:moveTo>
                <a:cubicBezTo>
                  <a:pt x="86327" y="40255"/>
                  <a:pt x="83933" y="41172"/>
                  <a:pt x="81388" y="41666"/>
                </a:cubicBezTo>
                <a:cubicBezTo>
                  <a:pt x="79344" y="39522"/>
                  <a:pt x="76438" y="38188"/>
                  <a:pt x="73216" y="38188"/>
                </a:cubicBezTo>
                <a:cubicBezTo>
                  <a:pt x="67038" y="38188"/>
                  <a:pt x="62027" y="43122"/>
                  <a:pt x="62027" y="49200"/>
                </a:cubicBezTo>
                <a:cubicBezTo>
                  <a:pt x="62027" y="50061"/>
                  <a:pt x="62127" y="50900"/>
                  <a:pt x="62316" y="51711"/>
                </a:cubicBezTo>
                <a:cubicBezTo>
                  <a:pt x="53016" y="51250"/>
                  <a:pt x="44772" y="46866"/>
                  <a:pt x="39250" y="40200"/>
                </a:cubicBezTo>
                <a:cubicBezTo>
                  <a:pt x="38288" y="41833"/>
                  <a:pt x="37738" y="43716"/>
                  <a:pt x="37738" y="45738"/>
                </a:cubicBezTo>
                <a:cubicBezTo>
                  <a:pt x="37738" y="49561"/>
                  <a:pt x="39711" y="52933"/>
                  <a:pt x="42716" y="54905"/>
                </a:cubicBezTo>
                <a:cubicBezTo>
                  <a:pt x="40883" y="54850"/>
                  <a:pt x="39155" y="54355"/>
                  <a:pt x="37644" y="53527"/>
                </a:cubicBezTo>
                <a:cubicBezTo>
                  <a:pt x="37644" y="53577"/>
                  <a:pt x="37644" y="53616"/>
                  <a:pt x="37644" y="53666"/>
                </a:cubicBezTo>
                <a:cubicBezTo>
                  <a:pt x="37644" y="59005"/>
                  <a:pt x="41505" y="63455"/>
                  <a:pt x="46622" y="64466"/>
                </a:cubicBezTo>
                <a:cubicBezTo>
                  <a:pt x="45683" y="64722"/>
                  <a:pt x="44694" y="64850"/>
                  <a:pt x="43672" y="64850"/>
                </a:cubicBezTo>
                <a:cubicBezTo>
                  <a:pt x="42955" y="64850"/>
                  <a:pt x="42250" y="64783"/>
                  <a:pt x="41572" y="64655"/>
                </a:cubicBezTo>
                <a:cubicBezTo>
                  <a:pt x="42994" y="69033"/>
                  <a:pt x="47127" y="72216"/>
                  <a:pt x="52022" y="72305"/>
                </a:cubicBezTo>
                <a:cubicBezTo>
                  <a:pt x="48188" y="75261"/>
                  <a:pt x="43366" y="77016"/>
                  <a:pt x="38122" y="77016"/>
                </a:cubicBezTo>
                <a:cubicBezTo>
                  <a:pt x="37216" y="77016"/>
                  <a:pt x="36333" y="76972"/>
                  <a:pt x="35455" y="76872"/>
                </a:cubicBezTo>
                <a:cubicBezTo>
                  <a:pt x="40411" y="79988"/>
                  <a:pt x="46288" y="81816"/>
                  <a:pt x="52611" y="81816"/>
                </a:cubicBezTo>
                <a:cubicBezTo>
                  <a:pt x="73194" y="81816"/>
                  <a:pt x="84450" y="65033"/>
                  <a:pt x="84450" y="50477"/>
                </a:cubicBezTo>
                <a:cubicBezTo>
                  <a:pt x="84450" y="50000"/>
                  <a:pt x="84438" y="49527"/>
                  <a:pt x="84416" y="49055"/>
                </a:cubicBezTo>
                <a:cubicBezTo>
                  <a:pt x="86600" y="47500"/>
                  <a:pt x="88500" y="45561"/>
                  <a:pt x="90000" y="43355"/>
                </a:cubicBezTo>
                <a:cubicBezTo>
                  <a:pt x="87994" y="44227"/>
                  <a:pt x="85838" y="44816"/>
                  <a:pt x="83572" y="45083"/>
                </a:cubicBezTo>
                <a:cubicBezTo>
                  <a:pt x="85883" y="43722"/>
                  <a:pt x="87655" y="41566"/>
                  <a:pt x="88494" y="38988"/>
                </a:cubicBezTo>
              </a:path>
            </a:pathLst>
          </a:custGeom>
          <a:solidFill>
            <a:schemeClr val="bg1"/>
          </a:solidFill>
          <a:ln>
            <a:noFill/>
          </a:ln>
        </p:spPr>
        <p:txBody>
          <a:bodyPr lIns="19038" tIns="19038" rIns="19038" bIns="19038"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white"/>
              </a:solidFill>
              <a:effectLst/>
              <a:uLnTx/>
              <a:uFillTx/>
              <a:cs typeface="+mn-ea"/>
              <a:sym typeface="+mn-lt"/>
            </a:endParaRPr>
          </a:p>
        </p:txBody>
      </p:sp>
      <p:sp>
        <p:nvSpPr>
          <p:cNvPr id="21" name="任意多边形: 形状 20">
            <a:extLst>
              <a:ext uri="{FF2B5EF4-FFF2-40B4-BE49-F238E27FC236}">
                <a16:creationId xmlns:a16="http://schemas.microsoft.com/office/drawing/2014/main" id="{335E72AC-860C-4E11-AEA5-25CCB9A316AF}"/>
              </a:ext>
            </a:extLst>
          </p:cNvPr>
          <p:cNvSpPr/>
          <p:nvPr/>
        </p:nvSpPr>
        <p:spPr>
          <a:xfrm>
            <a:off x="1240801" y="5627276"/>
            <a:ext cx="374204" cy="374204"/>
          </a:xfrm>
          <a:custGeom>
            <a:avLst/>
            <a:gdLst/>
            <a:ahLst/>
            <a:cxnLst/>
            <a:rect l="0" t="0" r="0" b="0"/>
            <a:pathLst>
              <a:path w="120000" h="120000" extrusionOk="0">
                <a:moveTo>
                  <a:pt x="65422" y="47044"/>
                </a:moveTo>
                <a:cubicBezTo>
                  <a:pt x="65422" y="44838"/>
                  <a:pt x="65650" y="43655"/>
                  <a:pt x="69044" y="43655"/>
                </a:cubicBezTo>
                <a:lnTo>
                  <a:pt x="73577" y="43655"/>
                </a:lnTo>
                <a:lnTo>
                  <a:pt x="73577" y="35450"/>
                </a:lnTo>
                <a:lnTo>
                  <a:pt x="66322" y="35450"/>
                </a:lnTo>
                <a:cubicBezTo>
                  <a:pt x="57605" y="35450"/>
                  <a:pt x="54533" y="39555"/>
                  <a:pt x="54533" y="46461"/>
                </a:cubicBezTo>
                <a:lnTo>
                  <a:pt x="54533" y="51788"/>
                </a:lnTo>
                <a:lnTo>
                  <a:pt x="49094" y="51788"/>
                </a:lnTo>
                <a:lnTo>
                  <a:pt x="49094" y="60000"/>
                </a:lnTo>
                <a:lnTo>
                  <a:pt x="54533" y="60000"/>
                </a:lnTo>
                <a:lnTo>
                  <a:pt x="54533" y="84550"/>
                </a:lnTo>
                <a:lnTo>
                  <a:pt x="65411" y="84550"/>
                </a:lnTo>
                <a:lnTo>
                  <a:pt x="65411" y="60000"/>
                </a:lnTo>
                <a:lnTo>
                  <a:pt x="72672" y="60000"/>
                </a:lnTo>
                <a:lnTo>
                  <a:pt x="73633" y="51788"/>
                </a:lnTo>
                <a:lnTo>
                  <a:pt x="65411" y="51788"/>
                </a:lnTo>
                <a:cubicBezTo>
                  <a:pt x="65411" y="51788"/>
                  <a:pt x="65422" y="47044"/>
                  <a:pt x="65422" y="47044"/>
                </a:cubicBezTo>
                <a:close/>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1" y="0"/>
                  <a:pt x="0" y="26861"/>
                  <a:pt x="0" y="60000"/>
                </a:cubicBezTo>
                <a:cubicBezTo>
                  <a:pt x="0" y="93138"/>
                  <a:pt x="26861" y="120000"/>
                  <a:pt x="60000" y="120000"/>
                </a:cubicBezTo>
                <a:cubicBezTo>
                  <a:pt x="93138" y="120000"/>
                  <a:pt x="120000" y="93138"/>
                  <a:pt x="120000" y="60000"/>
                </a:cubicBezTo>
                <a:cubicBezTo>
                  <a:pt x="120000" y="26861"/>
                  <a:pt x="93138" y="0"/>
                  <a:pt x="60000" y="0"/>
                </a:cubicBezTo>
              </a:path>
            </a:pathLst>
          </a:custGeom>
          <a:solidFill>
            <a:schemeClr val="bg1"/>
          </a:solidFill>
          <a:ln>
            <a:noFill/>
          </a:ln>
        </p:spPr>
        <p:txBody>
          <a:bodyPr lIns="19038" tIns="19038" rIns="19038" bIns="19038"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white"/>
              </a:solidFill>
              <a:effectLst/>
              <a:uLnTx/>
              <a:uFillTx/>
              <a:cs typeface="+mn-ea"/>
              <a:sym typeface="+mn-lt"/>
            </a:endParaRPr>
          </a:p>
        </p:txBody>
      </p:sp>
      <p:sp>
        <p:nvSpPr>
          <p:cNvPr id="22" name="任意多边形: 形状 21">
            <a:extLst>
              <a:ext uri="{FF2B5EF4-FFF2-40B4-BE49-F238E27FC236}">
                <a16:creationId xmlns:a16="http://schemas.microsoft.com/office/drawing/2014/main" id="{AB9DF104-5CB6-4C67-90DF-DD8362D98E4A}"/>
              </a:ext>
            </a:extLst>
          </p:cNvPr>
          <p:cNvSpPr/>
          <p:nvPr/>
        </p:nvSpPr>
        <p:spPr>
          <a:xfrm>
            <a:off x="1777876" y="5627276"/>
            <a:ext cx="374204" cy="374204"/>
          </a:xfrm>
          <a:custGeom>
            <a:avLst/>
            <a:gdLst/>
            <a:ahLst/>
            <a:cxnLst/>
            <a:rect l="0" t="0" r="0" b="0"/>
            <a:pathLst>
              <a:path w="120000" h="120000" extrusionOk="0">
                <a:moveTo>
                  <a:pt x="81805" y="40883"/>
                </a:moveTo>
                <a:lnTo>
                  <a:pt x="76350" y="40883"/>
                </a:lnTo>
                <a:lnTo>
                  <a:pt x="76350" y="49072"/>
                </a:lnTo>
                <a:lnTo>
                  <a:pt x="68138" y="49072"/>
                </a:lnTo>
                <a:lnTo>
                  <a:pt x="68138" y="54533"/>
                </a:lnTo>
                <a:lnTo>
                  <a:pt x="76350" y="54533"/>
                </a:lnTo>
                <a:lnTo>
                  <a:pt x="76350" y="62683"/>
                </a:lnTo>
                <a:lnTo>
                  <a:pt x="81805" y="62683"/>
                </a:lnTo>
                <a:lnTo>
                  <a:pt x="81805" y="54533"/>
                </a:lnTo>
                <a:lnTo>
                  <a:pt x="90027" y="54533"/>
                </a:lnTo>
                <a:lnTo>
                  <a:pt x="90027" y="49072"/>
                </a:lnTo>
                <a:lnTo>
                  <a:pt x="81805" y="49072"/>
                </a:lnTo>
                <a:cubicBezTo>
                  <a:pt x="81805" y="49072"/>
                  <a:pt x="81805" y="40883"/>
                  <a:pt x="81805" y="40883"/>
                </a:cubicBezTo>
                <a:close/>
                <a:moveTo>
                  <a:pt x="51783" y="77477"/>
                </a:moveTo>
                <a:cubicBezTo>
                  <a:pt x="47888" y="77477"/>
                  <a:pt x="44838" y="74972"/>
                  <a:pt x="44838" y="71772"/>
                </a:cubicBezTo>
                <a:cubicBezTo>
                  <a:pt x="44838" y="68844"/>
                  <a:pt x="48405" y="66272"/>
                  <a:pt x="52477" y="66272"/>
                </a:cubicBezTo>
                <a:lnTo>
                  <a:pt x="52477" y="65127"/>
                </a:lnTo>
                <a:lnTo>
                  <a:pt x="52483" y="65127"/>
                </a:lnTo>
                <a:lnTo>
                  <a:pt x="52583" y="66272"/>
                </a:lnTo>
                <a:cubicBezTo>
                  <a:pt x="53466" y="66277"/>
                  <a:pt x="54316" y="66411"/>
                  <a:pt x="55122" y="66666"/>
                </a:cubicBezTo>
                <a:lnTo>
                  <a:pt x="55927" y="67244"/>
                </a:lnTo>
                <a:cubicBezTo>
                  <a:pt x="58000" y="68727"/>
                  <a:pt x="59094" y="69561"/>
                  <a:pt x="59416" y="70911"/>
                </a:cubicBezTo>
                <a:cubicBezTo>
                  <a:pt x="59500" y="71261"/>
                  <a:pt x="59538" y="71616"/>
                  <a:pt x="59538" y="71966"/>
                </a:cubicBezTo>
                <a:cubicBezTo>
                  <a:pt x="59538" y="75622"/>
                  <a:pt x="56927" y="77477"/>
                  <a:pt x="51783" y="77477"/>
                </a:cubicBezTo>
                <a:moveTo>
                  <a:pt x="47455" y="48550"/>
                </a:moveTo>
                <a:cubicBezTo>
                  <a:pt x="47194" y="46455"/>
                  <a:pt x="47633" y="44522"/>
                  <a:pt x="48633" y="43366"/>
                </a:cubicBezTo>
                <a:cubicBezTo>
                  <a:pt x="49244" y="42666"/>
                  <a:pt x="50033" y="42294"/>
                  <a:pt x="50911" y="42294"/>
                </a:cubicBezTo>
                <a:lnTo>
                  <a:pt x="50911" y="41161"/>
                </a:lnTo>
                <a:lnTo>
                  <a:pt x="51011" y="42294"/>
                </a:lnTo>
                <a:cubicBezTo>
                  <a:pt x="53627" y="42377"/>
                  <a:pt x="56138" y="45472"/>
                  <a:pt x="56605" y="49194"/>
                </a:cubicBezTo>
                <a:cubicBezTo>
                  <a:pt x="56872" y="51327"/>
                  <a:pt x="56416" y="53311"/>
                  <a:pt x="55388" y="54494"/>
                </a:cubicBezTo>
                <a:cubicBezTo>
                  <a:pt x="54777" y="55194"/>
                  <a:pt x="54011" y="55566"/>
                  <a:pt x="53055" y="55561"/>
                </a:cubicBezTo>
                <a:lnTo>
                  <a:pt x="53050" y="55561"/>
                </a:lnTo>
                <a:cubicBezTo>
                  <a:pt x="50483" y="55488"/>
                  <a:pt x="47922" y="52272"/>
                  <a:pt x="47455" y="48550"/>
                </a:cubicBezTo>
                <a:moveTo>
                  <a:pt x="60211" y="62200"/>
                </a:moveTo>
                <a:cubicBezTo>
                  <a:pt x="58811" y="61161"/>
                  <a:pt x="57505" y="59622"/>
                  <a:pt x="57455" y="59144"/>
                </a:cubicBezTo>
                <a:cubicBezTo>
                  <a:pt x="57455" y="58327"/>
                  <a:pt x="57455" y="57950"/>
                  <a:pt x="59383" y="56377"/>
                </a:cubicBezTo>
                <a:cubicBezTo>
                  <a:pt x="61877" y="54333"/>
                  <a:pt x="63255" y="51638"/>
                  <a:pt x="63255" y="48800"/>
                </a:cubicBezTo>
                <a:cubicBezTo>
                  <a:pt x="63255" y="46344"/>
                  <a:pt x="62566" y="44150"/>
                  <a:pt x="61388" y="42550"/>
                </a:cubicBezTo>
                <a:lnTo>
                  <a:pt x="62433" y="42550"/>
                </a:lnTo>
                <a:lnTo>
                  <a:pt x="68200" y="38183"/>
                </a:lnTo>
                <a:lnTo>
                  <a:pt x="52572" y="38183"/>
                </a:lnTo>
                <a:cubicBezTo>
                  <a:pt x="46305" y="38183"/>
                  <a:pt x="40805" y="43105"/>
                  <a:pt x="40805" y="48716"/>
                </a:cubicBezTo>
                <a:cubicBezTo>
                  <a:pt x="40805" y="54511"/>
                  <a:pt x="45050" y="58916"/>
                  <a:pt x="50761" y="59155"/>
                </a:cubicBezTo>
                <a:cubicBezTo>
                  <a:pt x="50672" y="59566"/>
                  <a:pt x="50627" y="59972"/>
                  <a:pt x="50627" y="60377"/>
                </a:cubicBezTo>
                <a:cubicBezTo>
                  <a:pt x="50627" y="61211"/>
                  <a:pt x="50816" y="62011"/>
                  <a:pt x="51200" y="62777"/>
                </a:cubicBezTo>
                <a:cubicBezTo>
                  <a:pt x="44127" y="62827"/>
                  <a:pt x="38166" y="67561"/>
                  <a:pt x="38166" y="73150"/>
                </a:cubicBezTo>
                <a:cubicBezTo>
                  <a:pt x="38166" y="78172"/>
                  <a:pt x="43905" y="81816"/>
                  <a:pt x="51805" y="81816"/>
                </a:cubicBezTo>
                <a:cubicBezTo>
                  <a:pt x="60338" y="81816"/>
                  <a:pt x="64944" y="76477"/>
                  <a:pt x="64944" y="71444"/>
                </a:cubicBezTo>
                <a:cubicBezTo>
                  <a:pt x="64944" y="67266"/>
                  <a:pt x="63661" y="64755"/>
                  <a:pt x="60211" y="62200"/>
                </a:cubicBezTo>
                <a:moveTo>
                  <a:pt x="60000" y="114544"/>
                </a:moveTo>
                <a:cubicBezTo>
                  <a:pt x="29877" y="114544"/>
                  <a:pt x="5455" y="90127"/>
                  <a:pt x="5455" y="60000"/>
                </a:cubicBezTo>
                <a:cubicBezTo>
                  <a:pt x="5455" y="29877"/>
                  <a:pt x="29877"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8" y="120000"/>
                  <a:pt x="120000" y="93138"/>
                  <a:pt x="120000" y="60000"/>
                </a:cubicBezTo>
                <a:cubicBezTo>
                  <a:pt x="120000" y="26861"/>
                  <a:pt x="93138" y="0"/>
                  <a:pt x="60000" y="0"/>
                </a:cubicBezTo>
              </a:path>
            </a:pathLst>
          </a:custGeom>
          <a:solidFill>
            <a:schemeClr val="bg1"/>
          </a:solidFill>
          <a:ln>
            <a:noFill/>
          </a:ln>
        </p:spPr>
        <p:txBody>
          <a:bodyPr lIns="19038" tIns="19038" rIns="19038" bIns="19038"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white"/>
              </a:solidFill>
              <a:effectLst/>
              <a:uLnTx/>
              <a:uFillTx/>
              <a:cs typeface="+mn-ea"/>
              <a:sym typeface="+mn-lt"/>
            </a:endParaRPr>
          </a:p>
        </p:txBody>
      </p:sp>
      <p:sp>
        <p:nvSpPr>
          <p:cNvPr id="23" name="任意多边形: 形状 22">
            <a:extLst>
              <a:ext uri="{FF2B5EF4-FFF2-40B4-BE49-F238E27FC236}">
                <a16:creationId xmlns:a16="http://schemas.microsoft.com/office/drawing/2014/main" id="{5CA4EC1F-03AE-439F-B0A7-296EBFEDF06F}"/>
              </a:ext>
            </a:extLst>
          </p:cNvPr>
          <p:cNvSpPr/>
          <p:nvPr/>
        </p:nvSpPr>
        <p:spPr>
          <a:xfrm>
            <a:off x="2314951" y="5628711"/>
            <a:ext cx="374204" cy="374204"/>
          </a:xfrm>
          <a:custGeom>
            <a:avLst/>
            <a:gdLst/>
            <a:ahLst/>
            <a:cxnLst/>
            <a:rect l="0" t="0" r="0" b="0"/>
            <a:pathLst>
              <a:path w="120000" h="120000" extrusionOk="0">
                <a:moveTo>
                  <a:pt x="81816" y="76361"/>
                </a:moveTo>
                <a:cubicBezTo>
                  <a:pt x="81816" y="79372"/>
                  <a:pt x="79372" y="81816"/>
                  <a:pt x="76361" y="81816"/>
                </a:cubicBezTo>
                <a:lnTo>
                  <a:pt x="43638" y="81816"/>
                </a:lnTo>
                <a:cubicBezTo>
                  <a:pt x="40627" y="81816"/>
                  <a:pt x="38183" y="79372"/>
                  <a:pt x="38183" y="76361"/>
                </a:cubicBezTo>
                <a:lnTo>
                  <a:pt x="38183" y="57272"/>
                </a:lnTo>
                <a:lnTo>
                  <a:pt x="43911" y="57272"/>
                </a:lnTo>
                <a:cubicBezTo>
                  <a:pt x="43761" y="58166"/>
                  <a:pt x="43638" y="59066"/>
                  <a:pt x="43638" y="60000"/>
                </a:cubicBezTo>
                <a:cubicBezTo>
                  <a:pt x="43638" y="69038"/>
                  <a:pt x="50961" y="76361"/>
                  <a:pt x="60000" y="76361"/>
                </a:cubicBezTo>
                <a:cubicBezTo>
                  <a:pt x="69033" y="76361"/>
                  <a:pt x="76361" y="69038"/>
                  <a:pt x="76361" y="60000"/>
                </a:cubicBezTo>
                <a:cubicBezTo>
                  <a:pt x="76361" y="59066"/>
                  <a:pt x="76238" y="58166"/>
                  <a:pt x="76088" y="57272"/>
                </a:cubicBezTo>
                <a:lnTo>
                  <a:pt x="81816" y="57272"/>
                </a:lnTo>
                <a:cubicBezTo>
                  <a:pt x="81816" y="57272"/>
                  <a:pt x="81816" y="76361"/>
                  <a:pt x="81816" y="76361"/>
                </a:cubicBezTo>
                <a:close/>
                <a:moveTo>
                  <a:pt x="60000" y="49088"/>
                </a:moveTo>
                <a:cubicBezTo>
                  <a:pt x="66022" y="49088"/>
                  <a:pt x="70911" y="53977"/>
                  <a:pt x="70911" y="60000"/>
                </a:cubicBezTo>
                <a:cubicBezTo>
                  <a:pt x="70911" y="66022"/>
                  <a:pt x="66022" y="70911"/>
                  <a:pt x="60000" y="70911"/>
                </a:cubicBezTo>
                <a:cubicBezTo>
                  <a:pt x="53977" y="70911"/>
                  <a:pt x="49088" y="66022"/>
                  <a:pt x="49088" y="60000"/>
                </a:cubicBezTo>
                <a:cubicBezTo>
                  <a:pt x="49088" y="53977"/>
                  <a:pt x="53977" y="49088"/>
                  <a:pt x="60000" y="49088"/>
                </a:cubicBezTo>
                <a:moveTo>
                  <a:pt x="70911" y="40911"/>
                </a:moveTo>
                <a:lnTo>
                  <a:pt x="79088" y="40911"/>
                </a:lnTo>
                <a:lnTo>
                  <a:pt x="79088" y="49088"/>
                </a:lnTo>
                <a:lnTo>
                  <a:pt x="70911" y="49088"/>
                </a:lnTo>
                <a:cubicBezTo>
                  <a:pt x="70911" y="49088"/>
                  <a:pt x="70911" y="40911"/>
                  <a:pt x="70911" y="40911"/>
                </a:cubicBezTo>
                <a:close/>
                <a:moveTo>
                  <a:pt x="76361" y="32727"/>
                </a:moveTo>
                <a:lnTo>
                  <a:pt x="43638" y="32727"/>
                </a:lnTo>
                <a:cubicBezTo>
                  <a:pt x="37611" y="32727"/>
                  <a:pt x="32727" y="37611"/>
                  <a:pt x="32727" y="43638"/>
                </a:cubicBezTo>
                <a:lnTo>
                  <a:pt x="32727" y="76361"/>
                </a:lnTo>
                <a:cubicBezTo>
                  <a:pt x="32727" y="82388"/>
                  <a:pt x="37611" y="87272"/>
                  <a:pt x="43638" y="87272"/>
                </a:cubicBezTo>
                <a:lnTo>
                  <a:pt x="76361" y="87272"/>
                </a:lnTo>
                <a:cubicBezTo>
                  <a:pt x="82388" y="87272"/>
                  <a:pt x="87272" y="82388"/>
                  <a:pt x="87272" y="76361"/>
                </a:cubicBezTo>
                <a:lnTo>
                  <a:pt x="87272" y="43638"/>
                </a:lnTo>
                <a:cubicBezTo>
                  <a:pt x="87272" y="37611"/>
                  <a:pt x="82388" y="32727"/>
                  <a:pt x="76361" y="32727"/>
                </a:cubicBezTo>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1" y="0"/>
                  <a:pt x="0" y="26861"/>
                  <a:pt x="0" y="60000"/>
                </a:cubicBezTo>
                <a:cubicBezTo>
                  <a:pt x="0" y="93138"/>
                  <a:pt x="26861" y="120000"/>
                  <a:pt x="60000" y="120000"/>
                </a:cubicBezTo>
                <a:cubicBezTo>
                  <a:pt x="93138" y="120000"/>
                  <a:pt x="120000" y="93138"/>
                  <a:pt x="120000" y="60000"/>
                </a:cubicBezTo>
                <a:cubicBezTo>
                  <a:pt x="120000" y="26861"/>
                  <a:pt x="93138" y="0"/>
                  <a:pt x="60000" y="0"/>
                </a:cubicBezTo>
              </a:path>
            </a:pathLst>
          </a:custGeom>
          <a:solidFill>
            <a:schemeClr val="bg1"/>
          </a:solidFill>
          <a:ln>
            <a:noFill/>
          </a:ln>
        </p:spPr>
        <p:txBody>
          <a:bodyPr lIns="19038" tIns="19038" rIns="19038" bIns="19038"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white"/>
              </a:solidFill>
              <a:effectLst/>
              <a:uLnTx/>
              <a:uFillTx/>
              <a:cs typeface="+mn-ea"/>
              <a:sym typeface="+mn-lt"/>
            </a:endParaRPr>
          </a:p>
        </p:txBody>
      </p:sp>
      <p:grpSp>
        <p:nvGrpSpPr>
          <p:cNvPr id="24" name="组合 23">
            <a:extLst>
              <a:ext uri="{FF2B5EF4-FFF2-40B4-BE49-F238E27FC236}">
                <a16:creationId xmlns:a16="http://schemas.microsoft.com/office/drawing/2014/main" id="{C33D7B4D-D2DD-48FF-9053-231683DCB047}"/>
              </a:ext>
            </a:extLst>
          </p:cNvPr>
          <p:cNvGrpSpPr/>
          <p:nvPr/>
        </p:nvGrpSpPr>
        <p:grpSpPr>
          <a:xfrm>
            <a:off x="772171" y="3870921"/>
            <a:ext cx="1439997" cy="1439997"/>
            <a:chOff x="572687" y="4146692"/>
            <a:chExt cx="1439997" cy="1439997"/>
          </a:xfrm>
        </p:grpSpPr>
        <p:grpSp>
          <p:nvGrpSpPr>
            <p:cNvPr id="25" name="组合 24">
              <a:extLst>
                <a:ext uri="{FF2B5EF4-FFF2-40B4-BE49-F238E27FC236}">
                  <a16:creationId xmlns:a16="http://schemas.microsoft.com/office/drawing/2014/main" id="{41B0CF24-AD3C-4845-9C34-7209663CA815}"/>
                </a:ext>
              </a:extLst>
            </p:cNvPr>
            <p:cNvGrpSpPr/>
            <p:nvPr/>
          </p:nvGrpSpPr>
          <p:grpSpPr>
            <a:xfrm>
              <a:off x="572687" y="4146692"/>
              <a:ext cx="1439997" cy="1439997"/>
              <a:chOff x="4649812" y="3440065"/>
              <a:chExt cx="1013644" cy="1013644"/>
            </a:xfrm>
          </p:grpSpPr>
          <p:sp>
            <p:nvSpPr>
              <p:cNvPr id="27" name="椭圆 26">
                <a:extLst>
                  <a:ext uri="{FF2B5EF4-FFF2-40B4-BE49-F238E27FC236}">
                    <a16:creationId xmlns:a16="http://schemas.microsoft.com/office/drawing/2014/main" id="{3A4BB7DC-898A-4725-8F20-A0E33C18C28B}"/>
                  </a:ext>
                </a:extLst>
              </p:cNvPr>
              <p:cNvSpPr/>
              <p:nvPr/>
            </p:nvSpPr>
            <p:spPr>
              <a:xfrm>
                <a:off x="4649812" y="3440065"/>
                <a:ext cx="1013644" cy="1013644"/>
              </a:xfrm>
              <a:prstGeom prst="ellipse">
                <a:avLst/>
              </a:prstGeom>
              <a:solidFill>
                <a:schemeClr val="tx1">
                  <a:lumMod val="75000"/>
                  <a:lumOff val="2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546A"/>
                  </a:solidFill>
                  <a:effectLst/>
                  <a:uLnTx/>
                  <a:uFillTx/>
                  <a:cs typeface="+mn-ea"/>
                  <a:sym typeface="+mn-lt"/>
                </a:endParaRPr>
              </a:p>
            </p:txBody>
          </p:sp>
          <p:sp>
            <p:nvSpPr>
              <p:cNvPr id="28" name="不完整圆 27">
                <a:extLst>
                  <a:ext uri="{FF2B5EF4-FFF2-40B4-BE49-F238E27FC236}">
                    <a16:creationId xmlns:a16="http://schemas.microsoft.com/office/drawing/2014/main" id="{9F8AE240-3795-4D28-A16F-66379436AAB5}"/>
                  </a:ext>
                </a:extLst>
              </p:cNvPr>
              <p:cNvSpPr/>
              <p:nvPr/>
            </p:nvSpPr>
            <p:spPr>
              <a:xfrm flipH="1">
                <a:off x="4649812" y="3440065"/>
                <a:ext cx="1013644" cy="1013644"/>
              </a:xfrm>
              <a:prstGeom prst="pie">
                <a:avLst>
                  <a:gd name="adj1" fmla="val 8092163"/>
                  <a:gd name="adj2" fmla="val 16200000"/>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546A"/>
                  </a:solidFill>
                  <a:effectLst/>
                  <a:uLnTx/>
                  <a:uFillTx/>
                  <a:cs typeface="+mn-ea"/>
                  <a:sym typeface="+mn-lt"/>
                </a:endParaRPr>
              </a:p>
            </p:txBody>
          </p:sp>
          <p:sp>
            <p:nvSpPr>
              <p:cNvPr id="29" name="椭圆 28">
                <a:extLst>
                  <a:ext uri="{FF2B5EF4-FFF2-40B4-BE49-F238E27FC236}">
                    <a16:creationId xmlns:a16="http://schemas.microsoft.com/office/drawing/2014/main" id="{635387AA-5749-4CD8-9DA1-B0BEA6529E42}"/>
                  </a:ext>
                </a:extLst>
              </p:cNvPr>
              <p:cNvSpPr/>
              <p:nvPr/>
            </p:nvSpPr>
            <p:spPr>
              <a:xfrm>
                <a:off x="4730680" y="3520933"/>
                <a:ext cx="851908" cy="85190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546A"/>
                  </a:solidFill>
                  <a:effectLst/>
                  <a:uLnTx/>
                  <a:uFillTx/>
                  <a:cs typeface="+mn-ea"/>
                  <a:sym typeface="+mn-lt"/>
                </a:endParaRPr>
              </a:p>
            </p:txBody>
          </p:sp>
        </p:grpSp>
        <p:sp>
          <p:nvSpPr>
            <p:cNvPr id="26" name="椭圆 25">
              <a:extLst>
                <a:ext uri="{FF2B5EF4-FFF2-40B4-BE49-F238E27FC236}">
                  <a16:creationId xmlns:a16="http://schemas.microsoft.com/office/drawing/2014/main" id="{7C97ADE0-1978-4B07-9647-308A8273ED60}"/>
                </a:ext>
              </a:extLst>
            </p:cNvPr>
            <p:cNvSpPr/>
            <p:nvPr/>
          </p:nvSpPr>
          <p:spPr>
            <a:xfrm>
              <a:off x="1646000" y="5238892"/>
              <a:ext cx="206162" cy="206162"/>
            </a:xfrm>
            <a:prstGeom prst="ellipse">
              <a:avLst/>
            </a:prstGeom>
            <a:solidFill>
              <a:schemeClr val="accent2">
                <a:lumMod val="75000"/>
              </a:schemeClr>
            </a:solidFill>
            <a:ln>
              <a:noFill/>
            </a:ln>
            <a:effectLst>
              <a:outerShdw blurRad="165100" dist="50800" dir="5400000" algn="ctr" rotWithShape="0">
                <a:srgbClr val="000000">
                  <a:alpha val="9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prstClr val="white"/>
                </a:solidFill>
                <a:effectLst/>
                <a:uLnTx/>
                <a:uFillTx/>
                <a:cs typeface="+mn-ea"/>
                <a:sym typeface="+mn-lt"/>
              </a:endParaRPr>
            </a:p>
          </p:txBody>
        </p:sp>
      </p:grpSp>
      <p:sp>
        <p:nvSpPr>
          <p:cNvPr id="30" name="任意多边形: 形状 29">
            <a:extLst>
              <a:ext uri="{FF2B5EF4-FFF2-40B4-BE49-F238E27FC236}">
                <a16:creationId xmlns:a16="http://schemas.microsoft.com/office/drawing/2014/main" id="{5D3D57A1-D552-45E5-9CE3-956F66500033}"/>
              </a:ext>
            </a:extLst>
          </p:cNvPr>
          <p:cNvSpPr>
            <a:spLocks/>
          </p:cNvSpPr>
          <p:nvPr/>
        </p:nvSpPr>
        <p:spPr bwMode="auto">
          <a:xfrm>
            <a:off x="1117530" y="4274246"/>
            <a:ext cx="634428" cy="633346"/>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tx2"/>
          </a:solid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cs typeface="+mn-ea"/>
              <a:sym typeface="+mn-lt"/>
            </a:endParaRPr>
          </a:p>
        </p:txBody>
      </p:sp>
      <p:sp>
        <p:nvSpPr>
          <p:cNvPr id="31" name="矩形 30">
            <a:extLst>
              <a:ext uri="{FF2B5EF4-FFF2-40B4-BE49-F238E27FC236}">
                <a16:creationId xmlns:a16="http://schemas.microsoft.com/office/drawing/2014/main" id="{8AD97BCA-7423-473E-9165-C13C3283C3B9}"/>
              </a:ext>
            </a:extLst>
          </p:cNvPr>
          <p:cNvSpPr/>
          <p:nvPr/>
        </p:nvSpPr>
        <p:spPr>
          <a:xfrm>
            <a:off x="2399990" y="4107853"/>
            <a:ext cx="1517885" cy="908581"/>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nonummy nibh euismod tincidunt ut laoreet dolore magna aliquam erat volutpat. </a:t>
            </a:r>
          </a:p>
        </p:txBody>
      </p:sp>
      <p:pic>
        <p:nvPicPr>
          <p:cNvPr id="32" name="图片 31" descr="图片包含 天空, 户外, 工厂, 照片&#10;&#10;描述已自动生成">
            <a:extLst>
              <a:ext uri="{FF2B5EF4-FFF2-40B4-BE49-F238E27FC236}">
                <a16:creationId xmlns:a16="http://schemas.microsoft.com/office/drawing/2014/main" id="{FCFC5B38-47B7-45C0-B7F0-37C6EF2C57B3}"/>
              </a:ext>
            </a:extLst>
          </p:cNvPr>
          <p:cNvPicPr>
            <a:picLocks noChangeAspect="1"/>
          </p:cNvPicPr>
          <p:nvPr/>
        </p:nvPicPr>
        <p:blipFill rotWithShape="1">
          <a:blip r:embed="rId3">
            <a:extLst>
              <a:ext uri="{28A0092B-C50C-407E-A947-70E740481C1C}">
                <a14:useLocalDpi xmlns:a14="http://schemas.microsoft.com/office/drawing/2010/main" val="0"/>
              </a:ext>
            </a:extLst>
          </a:blip>
          <a:srcRect r="70557"/>
          <a:stretch/>
        </p:blipFill>
        <p:spPr>
          <a:xfrm>
            <a:off x="4741191" y="1768960"/>
            <a:ext cx="2859760" cy="3812690"/>
          </a:xfrm>
          <a:prstGeom prst="rect">
            <a:avLst/>
          </a:prstGeom>
        </p:spPr>
      </p:pic>
      <p:pic>
        <p:nvPicPr>
          <p:cNvPr id="2" name="图片 1">
            <a:extLst>
              <a:ext uri="{FF2B5EF4-FFF2-40B4-BE49-F238E27FC236}">
                <a16:creationId xmlns:a16="http://schemas.microsoft.com/office/drawing/2014/main" id="{B9B55321-EDB8-4CB8-A1D3-E31C1C6785C8}"/>
              </a:ext>
            </a:extLst>
          </p:cNvPr>
          <p:cNvPicPr>
            <a:picLocks noChangeAspect="1"/>
          </p:cNvPicPr>
          <p:nvPr/>
        </p:nvPicPr>
        <p:blipFill rotWithShape="1">
          <a:blip r:embed="rId4">
            <a:extLst>
              <a:ext uri="{28A0092B-C50C-407E-A947-70E740481C1C}">
                <a14:useLocalDpi xmlns:a14="http://schemas.microsoft.com/office/drawing/2010/main" val="0"/>
              </a:ext>
            </a:extLst>
          </a:blip>
          <a:srcRect l="26194" r="27289"/>
          <a:stretch/>
        </p:blipFill>
        <p:spPr>
          <a:xfrm>
            <a:off x="3625850" y="1057910"/>
            <a:ext cx="4801870" cy="5806440"/>
          </a:xfrm>
          <a:prstGeom prst="rect">
            <a:avLst/>
          </a:prstGeom>
        </p:spPr>
      </p:pic>
    </p:spTree>
    <p:extLst>
      <p:ext uri="{BB962C8B-B14F-4D97-AF65-F5344CB8AC3E}">
        <p14:creationId xmlns:p14="http://schemas.microsoft.com/office/powerpoint/2010/main" val="35780260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D9B8">
                <a:alpha val="50000"/>
              </a:srgbClr>
            </a:gs>
            <a:gs pos="100000">
              <a:srgbClr val="FEC3BD">
                <a:alpha val="70000"/>
              </a:srgbClr>
            </a:gs>
          </a:gsLst>
          <a:lin ang="8100000" scaled="1"/>
          <a:tileRect/>
        </a:gradFill>
        <a:effectLst/>
      </p:bgPr>
    </p:bg>
    <p:spTree>
      <p:nvGrpSpPr>
        <p:cNvPr id="1" name=""/>
        <p:cNvGrpSpPr/>
        <p:nvPr/>
      </p:nvGrpSpPr>
      <p:grpSpPr>
        <a:xfrm>
          <a:off x="0" y="0"/>
          <a:ext cx="0" cy="0"/>
          <a:chOff x="0" y="0"/>
          <a:chExt cx="0" cy="0"/>
        </a:xfrm>
      </p:grpSpPr>
      <p:pic>
        <p:nvPicPr>
          <p:cNvPr id="51" name="图片 50" descr="图片包含 天空, 户外, 工厂, 照片&#10;&#10;描述已自动生成">
            <a:extLst>
              <a:ext uri="{FF2B5EF4-FFF2-40B4-BE49-F238E27FC236}">
                <a16:creationId xmlns:a16="http://schemas.microsoft.com/office/drawing/2014/main" id="{1E0F18AC-D93E-450C-9BCA-6E893705AF28}"/>
              </a:ext>
            </a:extLst>
          </p:cNvPr>
          <p:cNvPicPr>
            <a:picLocks noChangeAspect="1"/>
          </p:cNvPicPr>
          <p:nvPr/>
        </p:nvPicPr>
        <p:blipFill rotWithShape="1">
          <a:blip r:embed="rId3">
            <a:extLst>
              <a:ext uri="{28A0092B-C50C-407E-A947-70E740481C1C}">
                <a14:useLocalDpi xmlns:a14="http://schemas.microsoft.com/office/drawing/2010/main" val="0"/>
              </a:ext>
            </a:extLst>
          </a:blip>
          <a:srcRect l="6419" r="26411"/>
          <a:stretch/>
        </p:blipFill>
        <p:spPr>
          <a:xfrm>
            <a:off x="16424" y="0"/>
            <a:ext cx="12192000" cy="6858000"/>
          </a:xfrm>
          <a:prstGeom prst="rect">
            <a:avLst/>
          </a:prstGeom>
        </p:spPr>
      </p:pic>
      <p:sp>
        <p:nvSpPr>
          <p:cNvPr id="46" name="矩形 45">
            <a:extLst>
              <a:ext uri="{FF2B5EF4-FFF2-40B4-BE49-F238E27FC236}">
                <a16:creationId xmlns:a16="http://schemas.microsoft.com/office/drawing/2014/main" id="{38CE3412-2523-4858-BA95-7E56E958B09E}"/>
              </a:ext>
            </a:extLst>
          </p:cNvPr>
          <p:cNvSpPr/>
          <p:nvPr/>
        </p:nvSpPr>
        <p:spPr>
          <a:xfrm>
            <a:off x="0" y="0"/>
            <a:ext cx="12192000" cy="6858000"/>
          </a:xfrm>
          <a:prstGeom prst="rect">
            <a:avLst/>
          </a:prstGeom>
          <a:gradFill>
            <a:gsLst>
              <a:gs pos="0">
                <a:schemeClr val="accent1"/>
              </a:gs>
              <a:gs pos="100000">
                <a:schemeClr val="accent2">
                  <a:alpha val="75000"/>
                  <a:lumMod val="85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矩形 1">
            <a:extLst>
              <a:ext uri="{FF2B5EF4-FFF2-40B4-BE49-F238E27FC236}">
                <a16:creationId xmlns:a16="http://schemas.microsoft.com/office/drawing/2014/main" id="{A7222333-D025-49FA-9C38-7561BFDFCC5C}"/>
              </a:ext>
            </a:extLst>
          </p:cNvPr>
          <p:cNvSpPr/>
          <p:nvPr/>
        </p:nvSpPr>
        <p:spPr>
          <a:xfrm>
            <a:off x="6057422" y="1435847"/>
            <a:ext cx="2225761"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3" name="文本框 2">
            <a:extLst>
              <a:ext uri="{FF2B5EF4-FFF2-40B4-BE49-F238E27FC236}">
                <a16:creationId xmlns:a16="http://schemas.microsoft.com/office/drawing/2014/main" id="{498E99E3-1728-4C4E-BBA5-BBB23D7CB1A8}"/>
              </a:ext>
            </a:extLst>
          </p:cNvPr>
          <p:cNvSpPr txBox="1"/>
          <p:nvPr/>
        </p:nvSpPr>
        <p:spPr>
          <a:xfrm>
            <a:off x="5995719" y="1137288"/>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sz="1200" b="0" i="0" u="none" strike="noStrike" kern="1200" cap="none" spc="0" normalizeH="0" baseline="0" noProof="0" dirty="0">
              <a:ln>
                <a:noFill/>
              </a:ln>
              <a:solidFill>
                <a:prstClr val="white"/>
              </a:solidFill>
              <a:effectLst/>
              <a:uLnTx/>
              <a:uFillTx/>
              <a:cs typeface="+mn-ea"/>
              <a:sym typeface="+mn-lt"/>
            </a:endParaRPr>
          </a:p>
        </p:txBody>
      </p:sp>
      <p:sp>
        <p:nvSpPr>
          <p:cNvPr id="4" name="任意多边形: 形状 3">
            <a:extLst>
              <a:ext uri="{FF2B5EF4-FFF2-40B4-BE49-F238E27FC236}">
                <a16:creationId xmlns:a16="http://schemas.microsoft.com/office/drawing/2014/main" id="{5F8FB09D-C7A0-40D8-B8A6-8C761E5877FC}"/>
              </a:ext>
            </a:extLst>
          </p:cNvPr>
          <p:cNvSpPr>
            <a:spLocks noChangeArrowheads="1"/>
          </p:cNvSpPr>
          <p:nvPr/>
        </p:nvSpPr>
        <p:spPr bwMode="auto">
          <a:xfrm>
            <a:off x="5585590" y="1153729"/>
            <a:ext cx="339213" cy="398614"/>
          </a:xfrm>
          <a:custGeom>
            <a:avLst/>
            <a:gdLst>
              <a:gd name="T0" fmla="*/ 149245 w 546"/>
              <a:gd name="T1" fmla="*/ 131958 h 619"/>
              <a:gd name="T2" fmla="*/ 149245 w 546"/>
              <a:gd name="T3" fmla="*/ 131958 h 619"/>
              <a:gd name="T4" fmla="*/ 85283 w 546"/>
              <a:gd name="T5" fmla="*/ 131958 h 619"/>
              <a:gd name="T6" fmla="*/ 79862 w 546"/>
              <a:gd name="T7" fmla="*/ 137337 h 619"/>
              <a:gd name="T8" fmla="*/ 85283 w 546"/>
              <a:gd name="T9" fmla="*/ 147736 h 619"/>
              <a:gd name="T10" fmla="*/ 149245 w 546"/>
              <a:gd name="T11" fmla="*/ 147736 h 619"/>
              <a:gd name="T12" fmla="*/ 154304 w 546"/>
              <a:gd name="T13" fmla="*/ 137337 h 619"/>
              <a:gd name="T14" fmla="*/ 149245 w 546"/>
              <a:gd name="T15" fmla="*/ 131958 h 619"/>
              <a:gd name="T16" fmla="*/ 149245 w 546"/>
              <a:gd name="T17" fmla="*/ 95024 h 619"/>
              <a:gd name="T18" fmla="*/ 149245 w 546"/>
              <a:gd name="T19" fmla="*/ 95024 h 619"/>
              <a:gd name="T20" fmla="*/ 85283 w 546"/>
              <a:gd name="T21" fmla="*/ 95024 h 619"/>
              <a:gd name="T22" fmla="*/ 79862 w 546"/>
              <a:gd name="T23" fmla="*/ 105782 h 619"/>
              <a:gd name="T24" fmla="*/ 85283 w 546"/>
              <a:gd name="T25" fmla="*/ 110802 h 619"/>
              <a:gd name="T26" fmla="*/ 149245 w 546"/>
              <a:gd name="T27" fmla="*/ 110802 h 619"/>
              <a:gd name="T28" fmla="*/ 154304 w 546"/>
              <a:gd name="T29" fmla="*/ 105782 h 619"/>
              <a:gd name="T30" fmla="*/ 149245 w 546"/>
              <a:gd name="T31" fmla="*/ 95024 h 619"/>
              <a:gd name="T32" fmla="*/ 149245 w 546"/>
              <a:gd name="T33" fmla="*/ 0 h 619"/>
              <a:gd name="T34" fmla="*/ 149245 w 546"/>
              <a:gd name="T35" fmla="*/ 0 h 619"/>
              <a:gd name="T36" fmla="*/ 63962 w 546"/>
              <a:gd name="T37" fmla="*/ 0 h 619"/>
              <a:gd name="T38" fmla="*/ 37582 w 546"/>
              <a:gd name="T39" fmla="*/ 26535 h 619"/>
              <a:gd name="T40" fmla="*/ 26741 w 546"/>
              <a:gd name="T41" fmla="*/ 26535 h 619"/>
              <a:gd name="T42" fmla="*/ 0 w 546"/>
              <a:gd name="T43" fmla="*/ 52711 h 619"/>
              <a:gd name="T44" fmla="*/ 0 w 546"/>
              <a:gd name="T45" fmla="*/ 195427 h 619"/>
              <a:gd name="T46" fmla="*/ 26741 w 546"/>
              <a:gd name="T47" fmla="*/ 221603 h 619"/>
              <a:gd name="T48" fmla="*/ 132983 w 546"/>
              <a:gd name="T49" fmla="*/ 221603 h 619"/>
              <a:gd name="T50" fmla="*/ 165145 w 546"/>
              <a:gd name="T51" fmla="*/ 195427 h 619"/>
              <a:gd name="T52" fmla="*/ 170566 w 546"/>
              <a:gd name="T53" fmla="*/ 195427 h 619"/>
              <a:gd name="T54" fmla="*/ 196946 w 546"/>
              <a:gd name="T55" fmla="*/ 168892 h 619"/>
              <a:gd name="T56" fmla="*/ 196946 w 546"/>
              <a:gd name="T57" fmla="*/ 68848 h 619"/>
              <a:gd name="T58" fmla="*/ 196946 w 546"/>
              <a:gd name="T59" fmla="*/ 52711 h 619"/>
              <a:gd name="T60" fmla="*/ 149245 w 546"/>
              <a:gd name="T61" fmla="*/ 0 h 619"/>
              <a:gd name="T62" fmla="*/ 132983 w 546"/>
              <a:gd name="T63" fmla="*/ 211205 h 619"/>
              <a:gd name="T64" fmla="*/ 132983 w 546"/>
              <a:gd name="T65" fmla="*/ 211205 h 619"/>
              <a:gd name="T66" fmla="*/ 26741 w 546"/>
              <a:gd name="T67" fmla="*/ 211205 h 619"/>
              <a:gd name="T68" fmla="*/ 16262 w 546"/>
              <a:gd name="T69" fmla="*/ 195427 h 619"/>
              <a:gd name="T70" fmla="*/ 16262 w 546"/>
              <a:gd name="T71" fmla="*/ 52711 h 619"/>
              <a:gd name="T72" fmla="*/ 26741 w 546"/>
              <a:gd name="T73" fmla="*/ 42313 h 619"/>
              <a:gd name="T74" fmla="*/ 37582 w 546"/>
              <a:gd name="T75" fmla="*/ 42313 h 619"/>
              <a:gd name="T76" fmla="*/ 37582 w 546"/>
              <a:gd name="T77" fmla="*/ 168892 h 619"/>
              <a:gd name="T78" fmla="*/ 63962 w 546"/>
              <a:gd name="T79" fmla="*/ 195427 h 619"/>
              <a:gd name="T80" fmla="*/ 149245 w 546"/>
              <a:gd name="T81" fmla="*/ 195427 h 619"/>
              <a:gd name="T82" fmla="*/ 132983 w 546"/>
              <a:gd name="T83" fmla="*/ 211205 h 619"/>
              <a:gd name="T84" fmla="*/ 186466 w 546"/>
              <a:gd name="T85" fmla="*/ 168892 h 619"/>
              <a:gd name="T86" fmla="*/ 186466 w 546"/>
              <a:gd name="T87" fmla="*/ 168892 h 619"/>
              <a:gd name="T88" fmla="*/ 170566 w 546"/>
              <a:gd name="T89" fmla="*/ 179649 h 619"/>
              <a:gd name="T90" fmla="*/ 63962 w 546"/>
              <a:gd name="T91" fmla="*/ 179649 h 619"/>
              <a:gd name="T92" fmla="*/ 48062 w 546"/>
              <a:gd name="T93" fmla="*/ 168892 h 619"/>
              <a:gd name="T94" fmla="*/ 48062 w 546"/>
              <a:gd name="T95" fmla="*/ 26535 h 619"/>
              <a:gd name="T96" fmla="*/ 63962 w 546"/>
              <a:gd name="T97" fmla="*/ 10399 h 619"/>
              <a:gd name="T98" fmla="*/ 132983 w 546"/>
              <a:gd name="T99" fmla="*/ 10399 h 619"/>
              <a:gd name="T100" fmla="*/ 132983 w 546"/>
              <a:gd name="T101" fmla="*/ 42313 h 619"/>
              <a:gd name="T102" fmla="*/ 165145 w 546"/>
              <a:gd name="T103" fmla="*/ 68848 h 619"/>
              <a:gd name="T104" fmla="*/ 186466 w 546"/>
              <a:gd name="T105" fmla="*/ 68848 h 619"/>
              <a:gd name="T106" fmla="*/ 186466 w 546"/>
              <a:gd name="T107" fmla="*/ 168892 h 619"/>
              <a:gd name="T108" fmla="*/ 165145 w 546"/>
              <a:gd name="T109" fmla="*/ 52711 h 619"/>
              <a:gd name="T110" fmla="*/ 165145 w 546"/>
              <a:gd name="T111" fmla="*/ 52711 h 619"/>
              <a:gd name="T112" fmla="*/ 149245 w 546"/>
              <a:gd name="T113" fmla="*/ 31555 h 619"/>
              <a:gd name="T114" fmla="*/ 149245 w 546"/>
              <a:gd name="T115" fmla="*/ 10399 h 619"/>
              <a:gd name="T116" fmla="*/ 149245 w 546"/>
              <a:gd name="T117" fmla="*/ 10399 h 619"/>
              <a:gd name="T118" fmla="*/ 186466 w 546"/>
              <a:gd name="T119" fmla="*/ 52711 h 619"/>
              <a:gd name="T120" fmla="*/ 165145 w 546"/>
              <a:gd name="T121" fmla="*/ 52711 h 6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46" h="619">
                <a:moveTo>
                  <a:pt x="413" y="368"/>
                </a:moveTo>
                <a:lnTo>
                  <a:pt x="413" y="368"/>
                </a:lnTo>
                <a:cubicBezTo>
                  <a:pt x="236" y="368"/>
                  <a:pt x="236" y="368"/>
                  <a:pt x="236" y="368"/>
                </a:cubicBezTo>
                <a:cubicBezTo>
                  <a:pt x="221" y="368"/>
                  <a:pt x="221" y="383"/>
                  <a:pt x="221" y="383"/>
                </a:cubicBezTo>
                <a:cubicBezTo>
                  <a:pt x="221" y="398"/>
                  <a:pt x="221" y="412"/>
                  <a:pt x="236" y="412"/>
                </a:cubicBezTo>
                <a:cubicBezTo>
                  <a:pt x="413" y="412"/>
                  <a:pt x="413" y="412"/>
                  <a:pt x="413" y="412"/>
                </a:cubicBezTo>
                <a:cubicBezTo>
                  <a:pt x="427" y="412"/>
                  <a:pt x="427" y="398"/>
                  <a:pt x="427" y="383"/>
                </a:cubicBezTo>
                <a:cubicBezTo>
                  <a:pt x="427" y="383"/>
                  <a:pt x="427" y="368"/>
                  <a:pt x="413" y="368"/>
                </a:cubicBezTo>
                <a:close/>
                <a:moveTo>
                  <a:pt x="413" y="265"/>
                </a:moveTo>
                <a:lnTo>
                  <a:pt x="413" y="265"/>
                </a:lnTo>
                <a:cubicBezTo>
                  <a:pt x="236" y="265"/>
                  <a:pt x="236" y="265"/>
                  <a:pt x="236" y="265"/>
                </a:cubicBezTo>
                <a:cubicBezTo>
                  <a:pt x="221" y="265"/>
                  <a:pt x="221" y="280"/>
                  <a:pt x="221" y="295"/>
                </a:cubicBezTo>
                <a:cubicBezTo>
                  <a:pt x="221" y="295"/>
                  <a:pt x="221" y="309"/>
                  <a:pt x="236" y="309"/>
                </a:cubicBezTo>
                <a:cubicBezTo>
                  <a:pt x="413" y="309"/>
                  <a:pt x="413" y="309"/>
                  <a:pt x="413" y="309"/>
                </a:cubicBezTo>
                <a:cubicBezTo>
                  <a:pt x="427" y="309"/>
                  <a:pt x="427" y="295"/>
                  <a:pt x="427" y="295"/>
                </a:cubicBezTo>
                <a:cubicBezTo>
                  <a:pt x="427" y="280"/>
                  <a:pt x="427" y="265"/>
                  <a:pt x="413" y="265"/>
                </a:cubicBezTo>
                <a:close/>
                <a:moveTo>
                  <a:pt x="413" y="0"/>
                </a:moveTo>
                <a:lnTo>
                  <a:pt x="413" y="0"/>
                </a:lnTo>
                <a:lnTo>
                  <a:pt x="177" y="0"/>
                </a:lnTo>
                <a:cubicBezTo>
                  <a:pt x="133" y="0"/>
                  <a:pt x="104" y="29"/>
                  <a:pt x="104" y="74"/>
                </a:cubicBezTo>
                <a:cubicBezTo>
                  <a:pt x="74" y="74"/>
                  <a:pt x="74" y="74"/>
                  <a:pt x="74" y="74"/>
                </a:cubicBezTo>
                <a:cubicBezTo>
                  <a:pt x="30" y="74"/>
                  <a:pt x="0" y="118"/>
                  <a:pt x="0" y="147"/>
                </a:cubicBezTo>
                <a:cubicBezTo>
                  <a:pt x="0" y="545"/>
                  <a:pt x="0" y="545"/>
                  <a:pt x="0" y="545"/>
                </a:cubicBezTo>
                <a:cubicBezTo>
                  <a:pt x="0" y="589"/>
                  <a:pt x="45" y="618"/>
                  <a:pt x="74" y="618"/>
                </a:cubicBezTo>
                <a:cubicBezTo>
                  <a:pt x="368" y="618"/>
                  <a:pt x="368" y="618"/>
                  <a:pt x="368" y="618"/>
                </a:cubicBezTo>
                <a:cubicBezTo>
                  <a:pt x="413" y="618"/>
                  <a:pt x="457" y="589"/>
                  <a:pt x="457" y="545"/>
                </a:cubicBezTo>
                <a:cubicBezTo>
                  <a:pt x="472" y="545"/>
                  <a:pt x="472" y="545"/>
                  <a:pt x="472" y="545"/>
                </a:cubicBezTo>
                <a:cubicBezTo>
                  <a:pt x="516" y="545"/>
                  <a:pt x="545" y="501"/>
                  <a:pt x="545" y="471"/>
                </a:cubicBezTo>
                <a:cubicBezTo>
                  <a:pt x="545" y="192"/>
                  <a:pt x="545" y="192"/>
                  <a:pt x="545" y="192"/>
                </a:cubicBezTo>
                <a:cubicBezTo>
                  <a:pt x="545" y="147"/>
                  <a:pt x="545" y="147"/>
                  <a:pt x="545" y="147"/>
                </a:cubicBezTo>
                <a:lnTo>
                  <a:pt x="413" y="0"/>
                </a:lnTo>
                <a:close/>
                <a:moveTo>
                  <a:pt x="368" y="589"/>
                </a:moveTo>
                <a:lnTo>
                  <a:pt x="368" y="589"/>
                </a:lnTo>
                <a:cubicBezTo>
                  <a:pt x="74" y="589"/>
                  <a:pt x="74" y="589"/>
                  <a:pt x="74" y="589"/>
                </a:cubicBezTo>
                <a:cubicBezTo>
                  <a:pt x="59" y="589"/>
                  <a:pt x="45" y="559"/>
                  <a:pt x="45" y="545"/>
                </a:cubicBezTo>
                <a:cubicBezTo>
                  <a:pt x="45" y="147"/>
                  <a:pt x="45" y="147"/>
                  <a:pt x="45" y="147"/>
                </a:cubicBezTo>
                <a:cubicBezTo>
                  <a:pt x="45" y="133"/>
                  <a:pt x="59" y="118"/>
                  <a:pt x="74" y="118"/>
                </a:cubicBezTo>
                <a:cubicBezTo>
                  <a:pt x="104" y="118"/>
                  <a:pt x="104" y="118"/>
                  <a:pt x="104" y="118"/>
                </a:cubicBezTo>
                <a:cubicBezTo>
                  <a:pt x="104" y="471"/>
                  <a:pt x="104" y="471"/>
                  <a:pt x="104" y="471"/>
                </a:cubicBezTo>
                <a:cubicBezTo>
                  <a:pt x="104" y="501"/>
                  <a:pt x="133" y="545"/>
                  <a:pt x="177" y="545"/>
                </a:cubicBezTo>
                <a:cubicBezTo>
                  <a:pt x="413" y="545"/>
                  <a:pt x="413" y="545"/>
                  <a:pt x="413" y="545"/>
                </a:cubicBezTo>
                <a:cubicBezTo>
                  <a:pt x="413" y="559"/>
                  <a:pt x="398" y="589"/>
                  <a:pt x="368" y="589"/>
                </a:cubicBezTo>
                <a:close/>
                <a:moveTo>
                  <a:pt x="516" y="471"/>
                </a:moveTo>
                <a:lnTo>
                  <a:pt x="516" y="471"/>
                </a:lnTo>
                <a:cubicBezTo>
                  <a:pt x="516" y="486"/>
                  <a:pt x="486" y="501"/>
                  <a:pt x="472" y="501"/>
                </a:cubicBezTo>
                <a:cubicBezTo>
                  <a:pt x="177" y="501"/>
                  <a:pt x="177" y="501"/>
                  <a:pt x="177" y="501"/>
                </a:cubicBezTo>
                <a:cubicBezTo>
                  <a:pt x="163" y="501"/>
                  <a:pt x="133" y="486"/>
                  <a:pt x="133" y="471"/>
                </a:cubicBezTo>
                <a:cubicBezTo>
                  <a:pt x="133" y="74"/>
                  <a:pt x="133" y="74"/>
                  <a:pt x="133" y="74"/>
                </a:cubicBezTo>
                <a:cubicBezTo>
                  <a:pt x="133" y="59"/>
                  <a:pt x="163" y="29"/>
                  <a:pt x="177" y="29"/>
                </a:cubicBezTo>
                <a:cubicBezTo>
                  <a:pt x="368" y="29"/>
                  <a:pt x="368" y="29"/>
                  <a:pt x="368" y="29"/>
                </a:cubicBezTo>
                <a:cubicBezTo>
                  <a:pt x="368" y="74"/>
                  <a:pt x="368" y="118"/>
                  <a:pt x="368" y="118"/>
                </a:cubicBezTo>
                <a:cubicBezTo>
                  <a:pt x="368" y="147"/>
                  <a:pt x="413" y="192"/>
                  <a:pt x="457" y="192"/>
                </a:cubicBezTo>
                <a:cubicBezTo>
                  <a:pt x="457" y="192"/>
                  <a:pt x="472" y="192"/>
                  <a:pt x="516" y="192"/>
                </a:cubicBezTo>
                <a:lnTo>
                  <a:pt x="516" y="471"/>
                </a:lnTo>
                <a:close/>
                <a:moveTo>
                  <a:pt x="457" y="147"/>
                </a:moveTo>
                <a:lnTo>
                  <a:pt x="457" y="147"/>
                </a:lnTo>
                <a:cubicBezTo>
                  <a:pt x="427" y="147"/>
                  <a:pt x="413" y="118"/>
                  <a:pt x="413" y="88"/>
                </a:cubicBezTo>
                <a:cubicBezTo>
                  <a:pt x="413" y="88"/>
                  <a:pt x="413" y="74"/>
                  <a:pt x="413" y="29"/>
                </a:cubicBezTo>
                <a:cubicBezTo>
                  <a:pt x="516" y="147"/>
                  <a:pt x="516" y="147"/>
                  <a:pt x="516" y="147"/>
                </a:cubicBezTo>
                <a:lnTo>
                  <a:pt x="457" y="147"/>
                </a:lnTo>
                <a:close/>
              </a:path>
            </a:pathLst>
          </a:custGeom>
          <a:solidFill>
            <a:schemeClr val="bg1"/>
          </a:solidFill>
          <a:ln>
            <a:noFill/>
          </a:ln>
          <a:effectLst/>
        </p:spPr>
        <p:txBody>
          <a:bodyPr wrap="none" lIns="91408" tIns="45704" rIns="91408" bIns="4570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white"/>
              </a:solidFill>
              <a:effectLst/>
              <a:uLnTx/>
              <a:uFillTx/>
              <a:cs typeface="+mn-ea"/>
              <a:sym typeface="+mn-lt"/>
            </a:endParaRPr>
          </a:p>
        </p:txBody>
      </p:sp>
      <p:sp>
        <p:nvSpPr>
          <p:cNvPr id="5" name="任意多边形: 形状 4">
            <a:extLst>
              <a:ext uri="{FF2B5EF4-FFF2-40B4-BE49-F238E27FC236}">
                <a16:creationId xmlns:a16="http://schemas.microsoft.com/office/drawing/2014/main" id="{77BFF000-E4FA-4478-A309-56CF7CA032C4}"/>
              </a:ext>
            </a:extLst>
          </p:cNvPr>
          <p:cNvSpPr>
            <a:spLocks noChangeArrowheads="1"/>
          </p:cNvSpPr>
          <p:nvPr/>
        </p:nvSpPr>
        <p:spPr bwMode="auto">
          <a:xfrm>
            <a:off x="8608947" y="1191391"/>
            <a:ext cx="393028" cy="381580"/>
          </a:xfrm>
          <a:custGeom>
            <a:avLst/>
            <a:gdLst>
              <a:gd name="T0" fmla="*/ 201927 w 634"/>
              <a:gd name="T1" fmla="*/ 26650 h 590"/>
              <a:gd name="T2" fmla="*/ 201927 w 634"/>
              <a:gd name="T3" fmla="*/ 26650 h 590"/>
              <a:gd name="T4" fmla="*/ 159378 w 634"/>
              <a:gd name="T5" fmla="*/ 26650 h 590"/>
              <a:gd name="T6" fmla="*/ 159378 w 634"/>
              <a:gd name="T7" fmla="*/ 10804 h 590"/>
              <a:gd name="T8" fmla="*/ 143512 w 634"/>
              <a:gd name="T9" fmla="*/ 0 h 590"/>
              <a:gd name="T10" fmla="*/ 85098 w 634"/>
              <a:gd name="T11" fmla="*/ 0 h 590"/>
              <a:gd name="T12" fmla="*/ 74641 w 634"/>
              <a:gd name="T13" fmla="*/ 10804 h 590"/>
              <a:gd name="T14" fmla="*/ 74641 w 634"/>
              <a:gd name="T15" fmla="*/ 26650 h 590"/>
              <a:gd name="T16" fmla="*/ 32092 w 634"/>
              <a:gd name="T17" fmla="*/ 26650 h 590"/>
              <a:gd name="T18" fmla="*/ 0 w 634"/>
              <a:gd name="T19" fmla="*/ 52939 h 590"/>
              <a:gd name="T20" fmla="*/ 0 w 634"/>
              <a:gd name="T21" fmla="*/ 180425 h 590"/>
              <a:gd name="T22" fmla="*/ 32092 w 634"/>
              <a:gd name="T23" fmla="*/ 212117 h 590"/>
              <a:gd name="T24" fmla="*/ 201927 w 634"/>
              <a:gd name="T25" fmla="*/ 212117 h 590"/>
              <a:gd name="T26" fmla="*/ 228249 w 634"/>
              <a:gd name="T27" fmla="*/ 180425 h 590"/>
              <a:gd name="T28" fmla="*/ 228249 w 634"/>
              <a:gd name="T29" fmla="*/ 52939 h 590"/>
              <a:gd name="T30" fmla="*/ 201927 w 634"/>
              <a:gd name="T31" fmla="*/ 26650 h 590"/>
              <a:gd name="T32" fmla="*/ 85098 w 634"/>
              <a:gd name="T33" fmla="*/ 21248 h 590"/>
              <a:gd name="T34" fmla="*/ 85098 w 634"/>
              <a:gd name="T35" fmla="*/ 21248 h 590"/>
              <a:gd name="T36" fmla="*/ 95555 w 634"/>
              <a:gd name="T37" fmla="*/ 10804 h 590"/>
              <a:gd name="T38" fmla="*/ 138104 w 634"/>
              <a:gd name="T39" fmla="*/ 10804 h 590"/>
              <a:gd name="T40" fmla="*/ 143512 w 634"/>
              <a:gd name="T41" fmla="*/ 21248 h 590"/>
              <a:gd name="T42" fmla="*/ 143512 w 634"/>
              <a:gd name="T43" fmla="*/ 26650 h 590"/>
              <a:gd name="T44" fmla="*/ 85098 w 634"/>
              <a:gd name="T45" fmla="*/ 26650 h 590"/>
              <a:gd name="T46" fmla="*/ 85098 w 634"/>
              <a:gd name="T47" fmla="*/ 21248 h 590"/>
              <a:gd name="T48" fmla="*/ 212384 w 634"/>
              <a:gd name="T49" fmla="*/ 180425 h 590"/>
              <a:gd name="T50" fmla="*/ 212384 w 634"/>
              <a:gd name="T51" fmla="*/ 180425 h 590"/>
              <a:gd name="T52" fmla="*/ 201927 w 634"/>
              <a:gd name="T53" fmla="*/ 196271 h 590"/>
              <a:gd name="T54" fmla="*/ 32092 w 634"/>
              <a:gd name="T55" fmla="*/ 196271 h 590"/>
              <a:gd name="T56" fmla="*/ 15866 w 634"/>
              <a:gd name="T57" fmla="*/ 180425 h 590"/>
              <a:gd name="T58" fmla="*/ 15866 w 634"/>
              <a:gd name="T59" fmla="*/ 106239 h 590"/>
              <a:gd name="T60" fmla="*/ 90506 w 634"/>
              <a:gd name="T61" fmla="*/ 106239 h 590"/>
              <a:gd name="T62" fmla="*/ 85098 w 634"/>
              <a:gd name="T63" fmla="*/ 111280 h 590"/>
              <a:gd name="T64" fmla="*/ 116829 w 634"/>
              <a:gd name="T65" fmla="*/ 137930 h 590"/>
              <a:gd name="T66" fmla="*/ 143512 w 634"/>
              <a:gd name="T67" fmla="*/ 111280 h 590"/>
              <a:gd name="T68" fmla="*/ 143512 w 634"/>
              <a:gd name="T69" fmla="*/ 106239 h 590"/>
              <a:gd name="T70" fmla="*/ 212384 w 634"/>
              <a:gd name="T71" fmla="*/ 106239 h 590"/>
              <a:gd name="T72" fmla="*/ 212384 w 634"/>
              <a:gd name="T73" fmla="*/ 180425 h 590"/>
              <a:gd name="T74" fmla="*/ 100963 w 634"/>
              <a:gd name="T75" fmla="*/ 111280 h 590"/>
              <a:gd name="T76" fmla="*/ 100963 w 634"/>
              <a:gd name="T77" fmla="*/ 111280 h 590"/>
              <a:gd name="T78" fmla="*/ 100963 w 634"/>
              <a:gd name="T79" fmla="*/ 106239 h 590"/>
              <a:gd name="T80" fmla="*/ 127647 w 634"/>
              <a:gd name="T81" fmla="*/ 106239 h 590"/>
              <a:gd name="T82" fmla="*/ 127647 w 634"/>
              <a:gd name="T83" fmla="*/ 111280 h 590"/>
              <a:gd name="T84" fmla="*/ 116829 w 634"/>
              <a:gd name="T85" fmla="*/ 127486 h 590"/>
              <a:gd name="T86" fmla="*/ 100963 w 634"/>
              <a:gd name="T87" fmla="*/ 111280 h 590"/>
              <a:gd name="T88" fmla="*/ 212384 w 634"/>
              <a:gd name="T89" fmla="*/ 90033 h 590"/>
              <a:gd name="T90" fmla="*/ 212384 w 634"/>
              <a:gd name="T91" fmla="*/ 90033 h 590"/>
              <a:gd name="T92" fmla="*/ 15866 w 634"/>
              <a:gd name="T93" fmla="*/ 90033 h 590"/>
              <a:gd name="T94" fmla="*/ 15866 w 634"/>
              <a:gd name="T95" fmla="*/ 52939 h 590"/>
              <a:gd name="T96" fmla="*/ 32092 w 634"/>
              <a:gd name="T97" fmla="*/ 42495 h 590"/>
              <a:gd name="T98" fmla="*/ 201927 w 634"/>
              <a:gd name="T99" fmla="*/ 42495 h 590"/>
              <a:gd name="T100" fmla="*/ 212384 w 634"/>
              <a:gd name="T101" fmla="*/ 52939 h 590"/>
              <a:gd name="T102" fmla="*/ 212384 w 634"/>
              <a:gd name="T103" fmla="*/ 90033 h 5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590">
                <a:moveTo>
                  <a:pt x="560" y="74"/>
                </a:moveTo>
                <a:lnTo>
                  <a:pt x="560" y="74"/>
                </a:lnTo>
                <a:cubicBezTo>
                  <a:pt x="442" y="74"/>
                  <a:pt x="442" y="74"/>
                  <a:pt x="442" y="74"/>
                </a:cubicBezTo>
                <a:cubicBezTo>
                  <a:pt x="442" y="30"/>
                  <a:pt x="442" y="30"/>
                  <a:pt x="442" y="30"/>
                </a:cubicBezTo>
                <a:cubicBezTo>
                  <a:pt x="442" y="15"/>
                  <a:pt x="412" y="0"/>
                  <a:pt x="398" y="0"/>
                </a:cubicBezTo>
                <a:cubicBezTo>
                  <a:pt x="236" y="0"/>
                  <a:pt x="236" y="0"/>
                  <a:pt x="236" y="0"/>
                </a:cubicBezTo>
                <a:cubicBezTo>
                  <a:pt x="221" y="0"/>
                  <a:pt x="207" y="15"/>
                  <a:pt x="207" y="30"/>
                </a:cubicBezTo>
                <a:cubicBezTo>
                  <a:pt x="207" y="74"/>
                  <a:pt x="207" y="74"/>
                  <a:pt x="207" y="74"/>
                </a:cubicBezTo>
                <a:cubicBezTo>
                  <a:pt x="89" y="74"/>
                  <a:pt x="89" y="74"/>
                  <a:pt x="89" y="74"/>
                </a:cubicBezTo>
                <a:cubicBezTo>
                  <a:pt x="44" y="74"/>
                  <a:pt x="0" y="103"/>
                  <a:pt x="0" y="147"/>
                </a:cubicBezTo>
                <a:cubicBezTo>
                  <a:pt x="0" y="501"/>
                  <a:pt x="0" y="501"/>
                  <a:pt x="0" y="501"/>
                </a:cubicBezTo>
                <a:cubicBezTo>
                  <a:pt x="0" y="545"/>
                  <a:pt x="44" y="589"/>
                  <a:pt x="89" y="589"/>
                </a:cubicBezTo>
                <a:cubicBezTo>
                  <a:pt x="560" y="589"/>
                  <a:pt x="560" y="589"/>
                  <a:pt x="560" y="589"/>
                </a:cubicBezTo>
                <a:cubicBezTo>
                  <a:pt x="604" y="589"/>
                  <a:pt x="633" y="545"/>
                  <a:pt x="633" y="501"/>
                </a:cubicBezTo>
                <a:cubicBezTo>
                  <a:pt x="633" y="147"/>
                  <a:pt x="633" y="147"/>
                  <a:pt x="633" y="147"/>
                </a:cubicBezTo>
                <a:cubicBezTo>
                  <a:pt x="633" y="103"/>
                  <a:pt x="604" y="74"/>
                  <a:pt x="560" y="74"/>
                </a:cubicBezTo>
                <a:close/>
                <a:moveTo>
                  <a:pt x="236" y="59"/>
                </a:moveTo>
                <a:lnTo>
                  <a:pt x="236" y="59"/>
                </a:lnTo>
                <a:cubicBezTo>
                  <a:pt x="236" y="45"/>
                  <a:pt x="251" y="30"/>
                  <a:pt x="265" y="30"/>
                </a:cubicBezTo>
                <a:cubicBezTo>
                  <a:pt x="383" y="30"/>
                  <a:pt x="383" y="30"/>
                  <a:pt x="383" y="30"/>
                </a:cubicBezTo>
                <a:cubicBezTo>
                  <a:pt x="383" y="30"/>
                  <a:pt x="398" y="45"/>
                  <a:pt x="398" y="59"/>
                </a:cubicBezTo>
                <a:cubicBezTo>
                  <a:pt x="398" y="74"/>
                  <a:pt x="398" y="74"/>
                  <a:pt x="398" y="74"/>
                </a:cubicBezTo>
                <a:cubicBezTo>
                  <a:pt x="236" y="74"/>
                  <a:pt x="236" y="74"/>
                  <a:pt x="236" y="74"/>
                </a:cubicBezTo>
                <a:lnTo>
                  <a:pt x="236" y="59"/>
                </a:lnTo>
                <a:close/>
                <a:moveTo>
                  <a:pt x="589" y="501"/>
                </a:moveTo>
                <a:lnTo>
                  <a:pt x="589" y="501"/>
                </a:lnTo>
                <a:cubicBezTo>
                  <a:pt x="589" y="530"/>
                  <a:pt x="574" y="545"/>
                  <a:pt x="560" y="545"/>
                </a:cubicBezTo>
                <a:cubicBezTo>
                  <a:pt x="89" y="545"/>
                  <a:pt x="89" y="545"/>
                  <a:pt x="89" y="545"/>
                </a:cubicBezTo>
                <a:cubicBezTo>
                  <a:pt x="59" y="545"/>
                  <a:pt x="44" y="530"/>
                  <a:pt x="44" y="501"/>
                </a:cubicBezTo>
                <a:cubicBezTo>
                  <a:pt x="44" y="295"/>
                  <a:pt x="44" y="295"/>
                  <a:pt x="44" y="295"/>
                </a:cubicBezTo>
                <a:cubicBezTo>
                  <a:pt x="251" y="295"/>
                  <a:pt x="251" y="295"/>
                  <a:pt x="251" y="295"/>
                </a:cubicBezTo>
                <a:cubicBezTo>
                  <a:pt x="236" y="295"/>
                  <a:pt x="236" y="309"/>
                  <a:pt x="236" y="309"/>
                </a:cubicBezTo>
                <a:cubicBezTo>
                  <a:pt x="236" y="354"/>
                  <a:pt x="280" y="383"/>
                  <a:pt x="324" y="383"/>
                </a:cubicBezTo>
                <a:cubicBezTo>
                  <a:pt x="369" y="383"/>
                  <a:pt x="398" y="354"/>
                  <a:pt x="398" y="309"/>
                </a:cubicBezTo>
                <a:lnTo>
                  <a:pt x="398" y="295"/>
                </a:lnTo>
                <a:cubicBezTo>
                  <a:pt x="589" y="295"/>
                  <a:pt x="589" y="295"/>
                  <a:pt x="589" y="295"/>
                </a:cubicBezTo>
                <a:lnTo>
                  <a:pt x="589" y="501"/>
                </a:lnTo>
                <a:close/>
                <a:moveTo>
                  <a:pt x="280" y="309"/>
                </a:moveTo>
                <a:lnTo>
                  <a:pt x="280" y="309"/>
                </a:lnTo>
                <a:lnTo>
                  <a:pt x="280" y="295"/>
                </a:lnTo>
                <a:cubicBezTo>
                  <a:pt x="354" y="295"/>
                  <a:pt x="354" y="295"/>
                  <a:pt x="354" y="295"/>
                </a:cubicBezTo>
                <a:lnTo>
                  <a:pt x="354" y="309"/>
                </a:lnTo>
                <a:cubicBezTo>
                  <a:pt x="354" y="324"/>
                  <a:pt x="339" y="354"/>
                  <a:pt x="324" y="354"/>
                </a:cubicBezTo>
                <a:cubicBezTo>
                  <a:pt x="295" y="354"/>
                  <a:pt x="280" y="324"/>
                  <a:pt x="280" y="309"/>
                </a:cubicBezTo>
                <a:close/>
                <a:moveTo>
                  <a:pt x="589" y="250"/>
                </a:moveTo>
                <a:lnTo>
                  <a:pt x="589" y="250"/>
                </a:lnTo>
                <a:cubicBezTo>
                  <a:pt x="44" y="250"/>
                  <a:pt x="44" y="250"/>
                  <a:pt x="44" y="250"/>
                </a:cubicBezTo>
                <a:cubicBezTo>
                  <a:pt x="44" y="147"/>
                  <a:pt x="44" y="147"/>
                  <a:pt x="44" y="147"/>
                </a:cubicBezTo>
                <a:cubicBezTo>
                  <a:pt x="44" y="133"/>
                  <a:pt x="59" y="118"/>
                  <a:pt x="89" y="118"/>
                </a:cubicBezTo>
                <a:cubicBezTo>
                  <a:pt x="560" y="118"/>
                  <a:pt x="560" y="118"/>
                  <a:pt x="560" y="118"/>
                </a:cubicBezTo>
                <a:cubicBezTo>
                  <a:pt x="574" y="118"/>
                  <a:pt x="589" y="133"/>
                  <a:pt x="589" y="147"/>
                </a:cubicBezTo>
                <a:lnTo>
                  <a:pt x="589" y="250"/>
                </a:lnTo>
                <a:close/>
              </a:path>
            </a:pathLst>
          </a:custGeom>
          <a:solidFill>
            <a:schemeClr val="bg1"/>
          </a:solidFill>
          <a:ln>
            <a:noFill/>
          </a:ln>
          <a:effectLst/>
        </p:spPr>
        <p:txBody>
          <a:bodyPr wrap="none" lIns="91408" tIns="45704" rIns="91408" bIns="4570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white"/>
              </a:solidFill>
              <a:effectLst/>
              <a:uLnTx/>
              <a:uFillTx/>
              <a:cs typeface="+mn-ea"/>
              <a:sym typeface="+mn-lt"/>
            </a:endParaRPr>
          </a:p>
        </p:txBody>
      </p:sp>
      <p:sp>
        <p:nvSpPr>
          <p:cNvPr id="6" name="矩形 5">
            <a:extLst>
              <a:ext uri="{FF2B5EF4-FFF2-40B4-BE49-F238E27FC236}">
                <a16:creationId xmlns:a16="http://schemas.microsoft.com/office/drawing/2014/main" id="{869D75BF-7D43-4F9C-9415-45E67E5690F5}"/>
              </a:ext>
            </a:extLst>
          </p:cNvPr>
          <p:cNvSpPr/>
          <p:nvPr/>
        </p:nvSpPr>
        <p:spPr>
          <a:xfrm>
            <a:off x="9150948" y="1489950"/>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7B470190-92F6-4B9F-A6B8-DA72333556BE}"/>
              </a:ext>
            </a:extLst>
          </p:cNvPr>
          <p:cNvSpPr txBox="1"/>
          <p:nvPr/>
        </p:nvSpPr>
        <p:spPr>
          <a:xfrm>
            <a:off x="9089246" y="1191391"/>
            <a:ext cx="1453150"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sp>
        <p:nvSpPr>
          <p:cNvPr id="8" name="矩形 7">
            <a:extLst>
              <a:ext uri="{FF2B5EF4-FFF2-40B4-BE49-F238E27FC236}">
                <a16:creationId xmlns:a16="http://schemas.microsoft.com/office/drawing/2014/main" id="{ADEE5617-F2EB-4875-8E93-D229738C1B5E}"/>
              </a:ext>
            </a:extLst>
          </p:cNvPr>
          <p:cNvSpPr/>
          <p:nvPr/>
        </p:nvSpPr>
        <p:spPr>
          <a:xfrm>
            <a:off x="6058773" y="2764987"/>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9" name="文本框 8">
            <a:extLst>
              <a:ext uri="{FF2B5EF4-FFF2-40B4-BE49-F238E27FC236}">
                <a16:creationId xmlns:a16="http://schemas.microsoft.com/office/drawing/2014/main" id="{7ABB5C98-ABF1-4ED5-BD92-3E03F27E0FA4}"/>
              </a:ext>
            </a:extLst>
          </p:cNvPr>
          <p:cNvSpPr txBox="1"/>
          <p:nvPr/>
        </p:nvSpPr>
        <p:spPr>
          <a:xfrm>
            <a:off x="5997071" y="2466428"/>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grpSp>
        <p:nvGrpSpPr>
          <p:cNvPr id="10" name="组合 9">
            <a:extLst>
              <a:ext uri="{FF2B5EF4-FFF2-40B4-BE49-F238E27FC236}">
                <a16:creationId xmlns:a16="http://schemas.microsoft.com/office/drawing/2014/main" id="{104B7804-F2E6-42A7-9BA8-DB54519F1132}"/>
              </a:ext>
            </a:extLst>
          </p:cNvPr>
          <p:cNvGrpSpPr/>
          <p:nvPr/>
        </p:nvGrpSpPr>
        <p:grpSpPr>
          <a:xfrm>
            <a:off x="5590966" y="2462543"/>
            <a:ext cx="328461" cy="342508"/>
            <a:chOff x="5570768" y="2462543"/>
            <a:chExt cx="328461" cy="342508"/>
          </a:xfrm>
          <a:solidFill>
            <a:schemeClr val="bg1"/>
          </a:solidFill>
        </p:grpSpPr>
        <p:sp>
          <p:nvSpPr>
            <p:cNvPr id="11" name="任意多边形: 形状 10">
              <a:extLst>
                <a:ext uri="{FF2B5EF4-FFF2-40B4-BE49-F238E27FC236}">
                  <a16:creationId xmlns:a16="http://schemas.microsoft.com/office/drawing/2014/main" id="{2A0F0686-2DA8-4182-8A9F-918A78BA9639}"/>
                </a:ext>
              </a:extLst>
            </p:cNvPr>
            <p:cNvSpPr>
              <a:spLocks/>
            </p:cNvSpPr>
            <p:nvPr/>
          </p:nvSpPr>
          <p:spPr bwMode="auto">
            <a:xfrm>
              <a:off x="5570768" y="2462543"/>
              <a:ext cx="328461" cy="3425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2" name="任意多边形: 形状 11">
              <a:extLst>
                <a:ext uri="{FF2B5EF4-FFF2-40B4-BE49-F238E27FC236}">
                  <a16:creationId xmlns:a16="http://schemas.microsoft.com/office/drawing/2014/main" id="{CF30C1FD-7E05-4EBA-BCCA-E74E7AEC8E2C}"/>
                </a:ext>
              </a:extLst>
            </p:cNvPr>
            <p:cNvSpPr>
              <a:spLocks/>
            </p:cNvSpPr>
            <p:nvPr/>
          </p:nvSpPr>
          <p:spPr bwMode="auto">
            <a:xfrm>
              <a:off x="5765827" y="2590764"/>
              <a:ext cx="91924" cy="11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3" name="任意多边形: 形状 12">
              <a:extLst>
                <a:ext uri="{FF2B5EF4-FFF2-40B4-BE49-F238E27FC236}">
                  <a16:creationId xmlns:a16="http://schemas.microsoft.com/office/drawing/2014/main" id="{D890F747-9DE8-4D77-B022-FE462DD49E46}"/>
                </a:ext>
              </a:extLst>
            </p:cNvPr>
            <p:cNvSpPr>
              <a:spLocks/>
            </p:cNvSpPr>
            <p:nvPr/>
          </p:nvSpPr>
          <p:spPr bwMode="auto">
            <a:xfrm>
              <a:off x="5765827" y="2558562"/>
              <a:ext cx="91924" cy="11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4" name="任意多边形: 形状 13">
              <a:extLst>
                <a:ext uri="{FF2B5EF4-FFF2-40B4-BE49-F238E27FC236}">
                  <a16:creationId xmlns:a16="http://schemas.microsoft.com/office/drawing/2014/main" id="{B5C6869E-31C9-4043-A8B5-F2310273A276}"/>
                </a:ext>
              </a:extLst>
            </p:cNvPr>
            <p:cNvSpPr>
              <a:spLocks/>
            </p:cNvSpPr>
            <p:nvPr/>
          </p:nvSpPr>
          <p:spPr bwMode="auto">
            <a:xfrm>
              <a:off x="5765827" y="2526361"/>
              <a:ext cx="91924" cy="11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5" name="任意多边形: 形状 14">
              <a:extLst>
                <a:ext uri="{FF2B5EF4-FFF2-40B4-BE49-F238E27FC236}">
                  <a16:creationId xmlns:a16="http://schemas.microsoft.com/office/drawing/2014/main" id="{08325B14-8B3B-4757-9E56-A0DECEBF91BB}"/>
                </a:ext>
              </a:extLst>
            </p:cNvPr>
            <p:cNvSpPr>
              <a:spLocks/>
            </p:cNvSpPr>
            <p:nvPr/>
          </p:nvSpPr>
          <p:spPr bwMode="auto">
            <a:xfrm>
              <a:off x="5653163" y="2751772"/>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6" name="任意多边形: 形状 15">
              <a:extLst>
                <a:ext uri="{FF2B5EF4-FFF2-40B4-BE49-F238E27FC236}">
                  <a16:creationId xmlns:a16="http://schemas.microsoft.com/office/drawing/2014/main" id="{A23C0C94-9D43-4AEC-98A2-8D771B15DF17}"/>
                </a:ext>
              </a:extLst>
            </p:cNvPr>
            <p:cNvSpPr>
              <a:spLocks/>
            </p:cNvSpPr>
            <p:nvPr/>
          </p:nvSpPr>
          <p:spPr bwMode="auto">
            <a:xfrm>
              <a:off x="5653163" y="2719571"/>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7" name="任意多边形: 形状 16">
              <a:extLst>
                <a:ext uri="{FF2B5EF4-FFF2-40B4-BE49-F238E27FC236}">
                  <a16:creationId xmlns:a16="http://schemas.microsoft.com/office/drawing/2014/main" id="{811F704E-27D5-4270-AB6A-DB59A5341D0D}"/>
                </a:ext>
              </a:extLst>
            </p:cNvPr>
            <p:cNvSpPr>
              <a:spLocks/>
            </p:cNvSpPr>
            <p:nvPr/>
          </p:nvSpPr>
          <p:spPr bwMode="auto">
            <a:xfrm>
              <a:off x="5653163" y="2687369"/>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8" name="任意多边形: 形状 17">
              <a:extLst>
                <a:ext uri="{FF2B5EF4-FFF2-40B4-BE49-F238E27FC236}">
                  <a16:creationId xmlns:a16="http://schemas.microsoft.com/office/drawing/2014/main" id="{5333A7C1-530F-4DC4-AC10-5E26A4125A5D}"/>
                </a:ext>
              </a:extLst>
            </p:cNvPr>
            <p:cNvSpPr>
              <a:spLocks/>
            </p:cNvSpPr>
            <p:nvPr/>
          </p:nvSpPr>
          <p:spPr bwMode="auto">
            <a:xfrm>
              <a:off x="5765827" y="2751772"/>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9" name="任意多边形: 形状 18">
              <a:extLst>
                <a:ext uri="{FF2B5EF4-FFF2-40B4-BE49-F238E27FC236}">
                  <a16:creationId xmlns:a16="http://schemas.microsoft.com/office/drawing/2014/main" id="{34C2E8E1-5DFC-4017-906D-3CD046722DF6}"/>
                </a:ext>
              </a:extLst>
            </p:cNvPr>
            <p:cNvSpPr>
              <a:spLocks/>
            </p:cNvSpPr>
            <p:nvPr/>
          </p:nvSpPr>
          <p:spPr bwMode="auto">
            <a:xfrm>
              <a:off x="5765827" y="2719571"/>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20" name="任意多边形: 形状 19">
              <a:extLst>
                <a:ext uri="{FF2B5EF4-FFF2-40B4-BE49-F238E27FC236}">
                  <a16:creationId xmlns:a16="http://schemas.microsoft.com/office/drawing/2014/main" id="{8141BEF2-CC86-4B1E-99D7-61954F38DD2D}"/>
                </a:ext>
              </a:extLst>
            </p:cNvPr>
            <p:cNvSpPr>
              <a:spLocks/>
            </p:cNvSpPr>
            <p:nvPr/>
          </p:nvSpPr>
          <p:spPr bwMode="auto">
            <a:xfrm>
              <a:off x="5765827" y="2687369"/>
              <a:ext cx="91924"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21" name="任意多边形: 形状 20">
              <a:extLst>
                <a:ext uri="{FF2B5EF4-FFF2-40B4-BE49-F238E27FC236}">
                  <a16:creationId xmlns:a16="http://schemas.microsoft.com/office/drawing/2014/main" id="{3A780D6F-62CE-48F9-A300-9E964D179FBB}"/>
                </a:ext>
              </a:extLst>
            </p:cNvPr>
            <p:cNvSpPr>
              <a:spLocks/>
            </p:cNvSpPr>
            <p:nvPr/>
          </p:nvSpPr>
          <p:spPr bwMode="auto">
            <a:xfrm>
              <a:off x="5653163" y="2622966"/>
              <a:ext cx="204587"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22" name="任意多边形: 形状 21">
              <a:extLst>
                <a:ext uri="{FF2B5EF4-FFF2-40B4-BE49-F238E27FC236}">
                  <a16:creationId xmlns:a16="http://schemas.microsoft.com/office/drawing/2014/main" id="{D891CC40-9098-4A7A-825A-144BACEAA0C9}"/>
                </a:ext>
              </a:extLst>
            </p:cNvPr>
            <p:cNvSpPr>
              <a:spLocks/>
            </p:cNvSpPr>
            <p:nvPr/>
          </p:nvSpPr>
          <p:spPr bwMode="auto">
            <a:xfrm>
              <a:off x="5653163" y="2655167"/>
              <a:ext cx="204587" cy="105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23" name="任意多边形: 形状 22">
              <a:extLst>
                <a:ext uri="{FF2B5EF4-FFF2-40B4-BE49-F238E27FC236}">
                  <a16:creationId xmlns:a16="http://schemas.microsoft.com/office/drawing/2014/main" id="{0168A43E-5E1B-42B0-89DC-56CA1D19C9E8}"/>
                </a:ext>
              </a:extLst>
            </p:cNvPr>
            <p:cNvSpPr>
              <a:spLocks/>
            </p:cNvSpPr>
            <p:nvPr/>
          </p:nvSpPr>
          <p:spPr bwMode="auto">
            <a:xfrm>
              <a:off x="5653163" y="2505283"/>
              <a:ext cx="91924" cy="960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grpSp>
      <p:grpSp>
        <p:nvGrpSpPr>
          <p:cNvPr id="24" name="组合 23">
            <a:extLst>
              <a:ext uri="{FF2B5EF4-FFF2-40B4-BE49-F238E27FC236}">
                <a16:creationId xmlns:a16="http://schemas.microsoft.com/office/drawing/2014/main" id="{A23461AE-1932-4EE4-BD69-AEC40A7A8158}"/>
              </a:ext>
            </a:extLst>
          </p:cNvPr>
          <p:cNvGrpSpPr/>
          <p:nvPr/>
        </p:nvGrpSpPr>
        <p:grpSpPr>
          <a:xfrm>
            <a:off x="9008566" y="2466428"/>
            <a:ext cx="2287464" cy="1174799"/>
            <a:chOff x="9214919" y="3609230"/>
            <a:chExt cx="2389367" cy="1174799"/>
          </a:xfrm>
        </p:grpSpPr>
        <p:sp>
          <p:nvSpPr>
            <p:cNvPr id="25" name="矩形 24">
              <a:extLst>
                <a:ext uri="{FF2B5EF4-FFF2-40B4-BE49-F238E27FC236}">
                  <a16:creationId xmlns:a16="http://schemas.microsoft.com/office/drawing/2014/main" id="{81EB8528-24BE-4E43-8021-5DD4D41EBA70}"/>
                </a:ext>
              </a:extLst>
            </p:cNvPr>
            <p:cNvSpPr/>
            <p:nvPr/>
          </p:nvSpPr>
          <p:spPr>
            <a:xfrm>
              <a:off x="9279370" y="3907789"/>
              <a:ext cx="2324916"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26" name="文本框 25">
              <a:extLst>
                <a:ext uri="{FF2B5EF4-FFF2-40B4-BE49-F238E27FC236}">
                  <a16:creationId xmlns:a16="http://schemas.microsoft.com/office/drawing/2014/main" id="{4B1C55B6-65BB-4A01-AFAC-C482B011ECA9}"/>
                </a:ext>
              </a:extLst>
            </p:cNvPr>
            <p:cNvSpPr txBox="1"/>
            <p:nvPr/>
          </p:nvSpPr>
          <p:spPr>
            <a:xfrm>
              <a:off x="9214919" y="3609230"/>
              <a:ext cx="1517885"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grpSp>
      <p:grpSp>
        <p:nvGrpSpPr>
          <p:cNvPr id="27" name="组合 26">
            <a:extLst>
              <a:ext uri="{FF2B5EF4-FFF2-40B4-BE49-F238E27FC236}">
                <a16:creationId xmlns:a16="http://schemas.microsoft.com/office/drawing/2014/main" id="{E0F04D9B-CDE4-40BB-83E9-FD88C1FB9523}"/>
              </a:ext>
            </a:extLst>
          </p:cNvPr>
          <p:cNvGrpSpPr/>
          <p:nvPr/>
        </p:nvGrpSpPr>
        <p:grpSpPr>
          <a:xfrm>
            <a:off x="8692798" y="2483620"/>
            <a:ext cx="225327" cy="343093"/>
            <a:chOff x="3582988" y="3510757"/>
            <a:chExt cx="319088" cy="465138"/>
          </a:xfrm>
          <a:solidFill>
            <a:schemeClr val="bg1"/>
          </a:solidFill>
        </p:grpSpPr>
        <p:sp>
          <p:nvSpPr>
            <p:cNvPr id="28" name="任意多边形: 形状 27">
              <a:extLst>
                <a:ext uri="{FF2B5EF4-FFF2-40B4-BE49-F238E27FC236}">
                  <a16:creationId xmlns:a16="http://schemas.microsoft.com/office/drawing/2014/main" id="{D298EAD8-DD3F-4D51-8767-E1F664FF791F}"/>
                </a:ext>
              </a:extLst>
            </p:cNvPr>
            <p:cNvSpPr>
              <a:spLocks/>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29" name="任意多边形: 形状 28">
              <a:extLst>
                <a:ext uri="{FF2B5EF4-FFF2-40B4-BE49-F238E27FC236}">
                  <a16:creationId xmlns:a16="http://schemas.microsoft.com/office/drawing/2014/main" id="{E5CD6F20-175A-44D0-A1EE-21759ED79C33}"/>
                </a:ext>
              </a:extLst>
            </p:cNvPr>
            <p:cNvSpPr>
              <a:spLocks/>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grpSp>
      <p:sp>
        <p:nvSpPr>
          <p:cNvPr id="30" name="矩形 29">
            <a:extLst>
              <a:ext uri="{FF2B5EF4-FFF2-40B4-BE49-F238E27FC236}">
                <a16:creationId xmlns:a16="http://schemas.microsoft.com/office/drawing/2014/main" id="{9287CE46-3B98-49F7-A931-3E99F3ECD4AD}"/>
              </a:ext>
            </a:extLst>
          </p:cNvPr>
          <p:cNvSpPr/>
          <p:nvPr/>
        </p:nvSpPr>
        <p:spPr>
          <a:xfrm>
            <a:off x="6057422" y="3961506"/>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31" name="文本框 30">
            <a:extLst>
              <a:ext uri="{FF2B5EF4-FFF2-40B4-BE49-F238E27FC236}">
                <a16:creationId xmlns:a16="http://schemas.microsoft.com/office/drawing/2014/main" id="{B4860AC0-D97A-4616-B2C0-C2E352035937}"/>
              </a:ext>
            </a:extLst>
          </p:cNvPr>
          <p:cNvSpPr txBox="1"/>
          <p:nvPr/>
        </p:nvSpPr>
        <p:spPr>
          <a:xfrm>
            <a:off x="5995720" y="3662947"/>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sp>
        <p:nvSpPr>
          <p:cNvPr id="32" name="矩形 31">
            <a:extLst>
              <a:ext uri="{FF2B5EF4-FFF2-40B4-BE49-F238E27FC236}">
                <a16:creationId xmlns:a16="http://schemas.microsoft.com/office/drawing/2014/main" id="{D38837FD-2600-42E7-B0AE-D98BA4435AEE}"/>
              </a:ext>
            </a:extLst>
          </p:cNvPr>
          <p:cNvSpPr/>
          <p:nvPr/>
        </p:nvSpPr>
        <p:spPr>
          <a:xfrm>
            <a:off x="9150947" y="4015609"/>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33" name="文本框 32">
            <a:extLst>
              <a:ext uri="{FF2B5EF4-FFF2-40B4-BE49-F238E27FC236}">
                <a16:creationId xmlns:a16="http://schemas.microsoft.com/office/drawing/2014/main" id="{DACDEF9D-B930-437C-86E6-BAFA193B73D1}"/>
              </a:ext>
            </a:extLst>
          </p:cNvPr>
          <p:cNvSpPr txBox="1"/>
          <p:nvPr/>
        </p:nvSpPr>
        <p:spPr>
          <a:xfrm>
            <a:off x="9089245" y="3717050"/>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sp>
        <p:nvSpPr>
          <p:cNvPr id="34" name="矩形 33">
            <a:extLst>
              <a:ext uri="{FF2B5EF4-FFF2-40B4-BE49-F238E27FC236}">
                <a16:creationId xmlns:a16="http://schemas.microsoft.com/office/drawing/2014/main" id="{F89F8895-5099-424C-BA34-487E79804550}"/>
              </a:ext>
            </a:extLst>
          </p:cNvPr>
          <p:cNvSpPr/>
          <p:nvPr/>
        </p:nvSpPr>
        <p:spPr>
          <a:xfrm>
            <a:off x="6058773" y="5290646"/>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35" name="文本框 34">
            <a:extLst>
              <a:ext uri="{FF2B5EF4-FFF2-40B4-BE49-F238E27FC236}">
                <a16:creationId xmlns:a16="http://schemas.microsoft.com/office/drawing/2014/main" id="{011F7104-80AC-418B-8C4D-4D294431BDF2}"/>
              </a:ext>
            </a:extLst>
          </p:cNvPr>
          <p:cNvSpPr txBox="1"/>
          <p:nvPr/>
        </p:nvSpPr>
        <p:spPr>
          <a:xfrm>
            <a:off x="5997071" y="4992087"/>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sp>
        <p:nvSpPr>
          <p:cNvPr id="36" name="矩形 35">
            <a:extLst>
              <a:ext uri="{FF2B5EF4-FFF2-40B4-BE49-F238E27FC236}">
                <a16:creationId xmlns:a16="http://schemas.microsoft.com/office/drawing/2014/main" id="{1561D946-5237-43BC-8DCA-D64F31E6BF7C}"/>
              </a:ext>
            </a:extLst>
          </p:cNvPr>
          <p:cNvSpPr/>
          <p:nvPr/>
        </p:nvSpPr>
        <p:spPr>
          <a:xfrm>
            <a:off x="9070267" y="5290646"/>
            <a:ext cx="2225762" cy="876240"/>
          </a:xfrm>
          <a:prstGeom prst="rect">
            <a:avLst/>
          </a:prstGeom>
          <a:noFill/>
          <a:ln w="12700" cap="flat">
            <a:noFill/>
            <a:miter lim="400000"/>
          </a:ln>
          <a:effectLst/>
          <a:extLst>
            <a:ext uri="{C572A759-6A51-4108-AA02-DFA0A04FC94B}">
              <ma14:wrappingTextBoxFlag xmlns="" xmlns:ma14="http://schemas.microsoft.com/office/mac/drawingml/2011/main" xmlns:p14="http://schemas.microsoft.com/office/powerpoint/2010/main" xmlns:a14="http://schemas.microsoft.com/office/drawing/2010/main" xmlns:a16="http://schemas.microsoft.com/office/drawing/2014/main" val="1"/>
            </a:ext>
          </a:extLst>
        </p:spPr>
        <p:txBody>
          <a:bodyPr wrap="square" lIns="50800" tIns="50800" rIns="50800" bIns="50800" numCol="1"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dirty="0">
                <a:ln>
                  <a:noFill/>
                </a:ln>
                <a:solidFill>
                  <a:prstClr val="white"/>
                </a:solidFill>
                <a:effectLst/>
                <a:uLnTx/>
                <a:uFillTx/>
                <a:cs typeface="+mn-ea"/>
                <a:sym typeface="+mn-lt"/>
              </a:rPr>
              <a:t>Lorem ipsum dolor sit amet, consectetuer adipiscing elit, sed diam </a:t>
            </a:r>
            <a:r>
              <a:rPr kumimoji="0" sz="1100" b="0" i="0" u="none" strike="noStrike" kern="1200" cap="none" spc="0" normalizeH="0" baseline="0" noProof="0" dirty="0" err="1">
                <a:ln>
                  <a:noFill/>
                </a:ln>
                <a:solidFill>
                  <a:prstClr val="white"/>
                </a:solidFill>
                <a:effectLst/>
                <a:uLnTx/>
                <a:uFillTx/>
                <a:cs typeface="+mn-ea"/>
                <a:sym typeface="+mn-lt"/>
              </a:rPr>
              <a:t>nonummy</a:t>
            </a:r>
            <a:r>
              <a:rPr kumimoji="0" sz="1100" b="0" i="0" u="none" strike="noStrike" kern="1200" cap="none" spc="0" normalizeH="0" baseline="0" noProof="0" dirty="0">
                <a:ln>
                  <a:noFill/>
                </a:ln>
                <a:solidFill>
                  <a:prstClr val="white"/>
                </a:solidFill>
                <a:effectLst/>
                <a:uLnTx/>
                <a:uFillTx/>
                <a:cs typeface="+mn-ea"/>
                <a:sym typeface="+mn-lt"/>
              </a:rPr>
              <a:t> </a:t>
            </a:r>
            <a:r>
              <a:rPr kumimoji="0" sz="1100" b="0" i="0" u="none" strike="noStrike" kern="1200" cap="none" spc="0" normalizeH="0" baseline="0" noProof="0" dirty="0" err="1">
                <a:ln>
                  <a:noFill/>
                </a:ln>
                <a:solidFill>
                  <a:prstClr val="white"/>
                </a:solidFill>
                <a:effectLst/>
                <a:uLnTx/>
                <a:uFillTx/>
                <a:cs typeface="+mn-ea"/>
                <a:sym typeface="+mn-lt"/>
              </a:rPr>
              <a:t>nibh</a:t>
            </a:r>
            <a:r>
              <a:rPr kumimoji="0" lang="en-ID" sz="1100" b="0" i="0" u="none" strike="noStrike" kern="1200" cap="none" spc="0" normalizeH="0" baseline="0" noProof="0" dirty="0">
                <a:ln>
                  <a:noFill/>
                </a:ln>
                <a:solidFill>
                  <a:prstClr val="white"/>
                </a:solidFill>
                <a:effectLst/>
                <a:uLnTx/>
                <a:uFillTx/>
                <a:cs typeface="+mn-ea"/>
                <a:sym typeface="+mn-lt"/>
              </a:rPr>
              <a:t>.</a:t>
            </a:r>
            <a:endParaRPr kumimoji="0" sz="1100" b="0" i="0" u="none" strike="noStrike" kern="1200" cap="none" spc="0" normalizeH="0" baseline="0" noProof="0" dirty="0">
              <a:ln>
                <a:noFill/>
              </a:ln>
              <a:solidFill>
                <a:prstClr val="white"/>
              </a:solidFill>
              <a:effectLst/>
              <a:uLnTx/>
              <a:uFillTx/>
              <a:cs typeface="+mn-ea"/>
              <a:sym typeface="+mn-lt"/>
            </a:endParaRPr>
          </a:p>
        </p:txBody>
      </p:sp>
      <p:sp>
        <p:nvSpPr>
          <p:cNvPr id="37" name="文本框 36">
            <a:extLst>
              <a:ext uri="{FF2B5EF4-FFF2-40B4-BE49-F238E27FC236}">
                <a16:creationId xmlns:a16="http://schemas.microsoft.com/office/drawing/2014/main" id="{565EE615-6684-45BC-8AB2-66B54E67AB3C}"/>
              </a:ext>
            </a:extLst>
          </p:cNvPr>
          <p:cNvSpPr txBox="1"/>
          <p:nvPr/>
        </p:nvSpPr>
        <p:spPr>
          <a:xfrm>
            <a:off x="9008565" y="4992087"/>
            <a:ext cx="1453149" cy="27699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输入你的标题</a:t>
            </a:r>
            <a:endParaRPr kumimoji="0" lang="en-US" altLang="zh-CN" sz="1200" b="0" i="0" u="none" strike="noStrike" kern="1200" cap="none" spc="0" normalizeH="0" baseline="0" noProof="0" dirty="0">
              <a:ln>
                <a:noFill/>
              </a:ln>
              <a:solidFill>
                <a:prstClr val="white"/>
              </a:solidFill>
              <a:effectLst/>
              <a:uLnTx/>
              <a:uFillTx/>
              <a:cs typeface="+mn-ea"/>
              <a:sym typeface="+mn-lt"/>
            </a:endParaRPr>
          </a:p>
        </p:txBody>
      </p:sp>
      <p:sp>
        <p:nvSpPr>
          <p:cNvPr id="38" name="任意多边形: 形状 37">
            <a:extLst>
              <a:ext uri="{FF2B5EF4-FFF2-40B4-BE49-F238E27FC236}">
                <a16:creationId xmlns:a16="http://schemas.microsoft.com/office/drawing/2014/main" id="{5E4BC752-BD33-444B-B151-A18CACB103AD}"/>
              </a:ext>
            </a:extLst>
          </p:cNvPr>
          <p:cNvSpPr>
            <a:spLocks noChangeArrowheads="1"/>
          </p:cNvSpPr>
          <p:nvPr/>
        </p:nvSpPr>
        <p:spPr bwMode="auto">
          <a:xfrm>
            <a:off x="5564406" y="3692213"/>
            <a:ext cx="381580" cy="381580"/>
          </a:xfrm>
          <a:custGeom>
            <a:avLst/>
            <a:gdLst>
              <a:gd name="T0" fmla="*/ 106062 w 589"/>
              <a:gd name="T1" fmla="*/ 69145 h 590"/>
              <a:gd name="T2" fmla="*/ 106062 w 589"/>
              <a:gd name="T3" fmla="*/ 137930 h 590"/>
              <a:gd name="T4" fmla="*/ 106062 w 589"/>
              <a:gd name="T5" fmla="*/ 69145 h 590"/>
              <a:gd name="T6" fmla="*/ 106062 w 589"/>
              <a:gd name="T7" fmla="*/ 127486 h 590"/>
              <a:gd name="T8" fmla="*/ 106062 w 589"/>
              <a:gd name="T9" fmla="*/ 84991 h 590"/>
              <a:gd name="T10" fmla="*/ 106062 w 589"/>
              <a:gd name="T11" fmla="*/ 127486 h 590"/>
              <a:gd name="T12" fmla="*/ 207074 w 589"/>
              <a:gd name="T13" fmla="*/ 127486 h 590"/>
              <a:gd name="T14" fmla="*/ 190840 w 589"/>
              <a:gd name="T15" fmla="*/ 106239 h 590"/>
              <a:gd name="T16" fmla="*/ 207074 w 589"/>
              <a:gd name="T17" fmla="*/ 79589 h 590"/>
              <a:gd name="T18" fmla="*/ 196251 w 589"/>
              <a:gd name="T19" fmla="*/ 37454 h 590"/>
              <a:gd name="T20" fmla="*/ 159093 w 589"/>
              <a:gd name="T21" fmla="*/ 42495 h 590"/>
              <a:gd name="T22" fmla="*/ 132397 w 589"/>
              <a:gd name="T23" fmla="*/ 10804 h 590"/>
              <a:gd name="T24" fmla="*/ 90189 w 589"/>
              <a:gd name="T25" fmla="*/ 0 h 590"/>
              <a:gd name="T26" fmla="*/ 79366 w 589"/>
              <a:gd name="T27" fmla="*/ 26650 h 590"/>
              <a:gd name="T28" fmla="*/ 37158 w 589"/>
              <a:gd name="T29" fmla="*/ 32052 h 590"/>
              <a:gd name="T30" fmla="*/ 0 w 589"/>
              <a:gd name="T31" fmla="*/ 58701 h 590"/>
              <a:gd name="T32" fmla="*/ 20924 w 589"/>
              <a:gd name="T33" fmla="*/ 90393 h 590"/>
              <a:gd name="T34" fmla="*/ 20924 w 589"/>
              <a:gd name="T35" fmla="*/ 122084 h 590"/>
              <a:gd name="T36" fmla="*/ 0 w 589"/>
              <a:gd name="T37" fmla="*/ 148734 h 590"/>
              <a:gd name="T38" fmla="*/ 37158 w 589"/>
              <a:gd name="T39" fmla="*/ 180425 h 590"/>
              <a:gd name="T40" fmla="*/ 79366 w 589"/>
              <a:gd name="T41" fmla="*/ 185827 h 590"/>
              <a:gd name="T42" fmla="*/ 90189 w 589"/>
              <a:gd name="T43" fmla="*/ 212117 h 590"/>
              <a:gd name="T44" fmla="*/ 132397 w 589"/>
              <a:gd name="T45" fmla="*/ 196271 h 590"/>
              <a:gd name="T46" fmla="*/ 159093 w 589"/>
              <a:gd name="T47" fmla="*/ 169982 h 590"/>
              <a:gd name="T48" fmla="*/ 196251 w 589"/>
              <a:gd name="T49" fmla="*/ 175023 h 590"/>
              <a:gd name="T50" fmla="*/ 207074 w 589"/>
              <a:gd name="T51" fmla="*/ 127486 h 590"/>
              <a:gd name="T52" fmla="*/ 196251 w 589"/>
              <a:gd name="T53" fmla="*/ 148734 h 590"/>
              <a:gd name="T54" fmla="*/ 180378 w 589"/>
              <a:gd name="T55" fmla="*/ 164580 h 590"/>
              <a:gd name="T56" fmla="*/ 121935 w 589"/>
              <a:gd name="T57" fmla="*/ 175023 h 590"/>
              <a:gd name="T58" fmla="*/ 111473 w 589"/>
              <a:gd name="T59" fmla="*/ 196271 h 590"/>
              <a:gd name="T60" fmla="*/ 90189 w 589"/>
              <a:gd name="T61" fmla="*/ 190869 h 590"/>
              <a:gd name="T62" fmla="*/ 53031 w 589"/>
              <a:gd name="T63" fmla="*/ 153776 h 590"/>
              <a:gd name="T64" fmla="*/ 26335 w 589"/>
              <a:gd name="T65" fmla="*/ 159178 h 590"/>
              <a:gd name="T66" fmla="*/ 20924 w 589"/>
              <a:gd name="T67" fmla="*/ 137930 h 590"/>
              <a:gd name="T68" fmla="*/ 37158 w 589"/>
              <a:gd name="T69" fmla="*/ 106239 h 590"/>
              <a:gd name="T70" fmla="*/ 20924 w 589"/>
              <a:gd name="T71" fmla="*/ 69145 h 590"/>
              <a:gd name="T72" fmla="*/ 26335 w 589"/>
              <a:gd name="T73" fmla="*/ 47897 h 590"/>
              <a:gd name="T74" fmla="*/ 53031 w 589"/>
              <a:gd name="T75" fmla="*/ 58701 h 590"/>
              <a:gd name="T76" fmla="*/ 90189 w 589"/>
              <a:gd name="T77" fmla="*/ 21248 h 590"/>
              <a:gd name="T78" fmla="*/ 111473 w 589"/>
              <a:gd name="T79" fmla="*/ 10804 h 590"/>
              <a:gd name="T80" fmla="*/ 121935 w 589"/>
              <a:gd name="T81" fmla="*/ 37454 h 590"/>
              <a:gd name="T82" fmla="*/ 180378 w 589"/>
              <a:gd name="T83" fmla="*/ 47897 h 590"/>
              <a:gd name="T84" fmla="*/ 196251 w 589"/>
              <a:gd name="T85" fmla="*/ 58701 h 590"/>
              <a:gd name="T86" fmla="*/ 174966 w 589"/>
              <a:gd name="T87" fmla="*/ 79589 h 590"/>
              <a:gd name="T88" fmla="*/ 174966 w 589"/>
              <a:gd name="T89" fmla="*/ 127486 h 590"/>
              <a:gd name="T90" fmla="*/ 196251 w 589"/>
              <a:gd name="T91" fmla="*/ 148734 h 5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89" h="590">
                <a:moveTo>
                  <a:pt x="294" y="192"/>
                </a:moveTo>
                <a:lnTo>
                  <a:pt x="294" y="192"/>
                </a:lnTo>
                <a:cubicBezTo>
                  <a:pt x="235" y="192"/>
                  <a:pt x="191" y="236"/>
                  <a:pt x="191" y="295"/>
                </a:cubicBezTo>
                <a:cubicBezTo>
                  <a:pt x="191" y="339"/>
                  <a:pt x="235" y="383"/>
                  <a:pt x="294" y="383"/>
                </a:cubicBezTo>
                <a:cubicBezTo>
                  <a:pt x="353" y="383"/>
                  <a:pt x="397" y="339"/>
                  <a:pt x="397" y="295"/>
                </a:cubicBezTo>
                <a:cubicBezTo>
                  <a:pt x="397" y="236"/>
                  <a:pt x="353" y="192"/>
                  <a:pt x="294" y="192"/>
                </a:cubicBezTo>
                <a:close/>
                <a:moveTo>
                  <a:pt x="294" y="354"/>
                </a:moveTo>
                <a:lnTo>
                  <a:pt x="294" y="354"/>
                </a:lnTo>
                <a:cubicBezTo>
                  <a:pt x="265" y="354"/>
                  <a:pt x="235" y="324"/>
                  <a:pt x="235" y="295"/>
                </a:cubicBezTo>
                <a:cubicBezTo>
                  <a:pt x="235" y="251"/>
                  <a:pt x="265" y="236"/>
                  <a:pt x="294" y="236"/>
                </a:cubicBezTo>
                <a:cubicBezTo>
                  <a:pt x="324" y="236"/>
                  <a:pt x="353" y="251"/>
                  <a:pt x="353" y="295"/>
                </a:cubicBezTo>
                <a:cubicBezTo>
                  <a:pt x="353" y="324"/>
                  <a:pt x="324" y="354"/>
                  <a:pt x="294" y="354"/>
                </a:cubicBezTo>
                <a:close/>
                <a:moveTo>
                  <a:pt x="574" y="354"/>
                </a:moveTo>
                <a:lnTo>
                  <a:pt x="574" y="354"/>
                </a:lnTo>
                <a:cubicBezTo>
                  <a:pt x="529" y="339"/>
                  <a:pt x="529" y="339"/>
                  <a:pt x="529" y="339"/>
                </a:cubicBezTo>
                <a:cubicBezTo>
                  <a:pt x="529" y="324"/>
                  <a:pt x="529" y="309"/>
                  <a:pt x="529" y="295"/>
                </a:cubicBezTo>
                <a:cubicBezTo>
                  <a:pt x="529" y="280"/>
                  <a:pt x="529" y="265"/>
                  <a:pt x="529" y="251"/>
                </a:cubicBezTo>
                <a:cubicBezTo>
                  <a:pt x="574" y="221"/>
                  <a:pt x="574" y="221"/>
                  <a:pt x="574" y="221"/>
                </a:cubicBezTo>
                <a:cubicBezTo>
                  <a:pt x="588" y="206"/>
                  <a:pt x="588" y="192"/>
                  <a:pt x="588" y="163"/>
                </a:cubicBezTo>
                <a:cubicBezTo>
                  <a:pt x="544" y="104"/>
                  <a:pt x="544" y="104"/>
                  <a:pt x="544" y="104"/>
                </a:cubicBezTo>
                <a:cubicBezTo>
                  <a:pt x="529" y="74"/>
                  <a:pt x="515" y="74"/>
                  <a:pt x="485" y="89"/>
                </a:cubicBezTo>
                <a:cubicBezTo>
                  <a:pt x="441" y="118"/>
                  <a:pt x="441" y="118"/>
                  <a:pt x="441" y="118"/>
                </a:cubicBezTo>
                <a:cubicBezTo>
                  <a:pt x="426" y="89"/>
                  <a:pt x="397" y="74"/>
                  <a:pt x="367" y="74"/>
                </a:cubicBezTo>
                <a:cubicBezTo>
                  <a:pt x="367" y="30"/>
                  <a:pt x="367" y="30"/>
                  <a:pt x="367" y="30"/>
                </a:cubicBezTo>
                <a:cubicBezTo>
                  <a:pt x="367" y="15"/>
                  <a:pt x="353" y="0"/>
                  <a:pt x="338" y="0"/>
                </a:cubicBezTo>
                <a:cubicBezTo>
                  <a:pt x="250" y="0"/>
                  <a:pt x="250" y="0"/>
                  <a:pt x="250" y="0"/>
                </a:cubicBezTo>
                <a:cubicBezTo>
                  <a:pt x="235" y="0"/>
                  <a:pt x="220" y="15"/>
                  <a:pt x="220" y="30"/>
                </a:cubicBezTo>
                <a:cubicBezTo>
                  <a:pt x="220" y="74"/>
                  <a:pt x="220" y="74"/>
                  <a:pt x="220" y="74"/>
                </a:cubicBezTo>
                <a:cubicBezTo>
                  <a:pt x="191" y="74"/>
                  <a:pt x="162" y="89"/>
                  <a:pt x="147" y="118"/>
                </a:cubicBezTo>
                <a:cubicBezTo>
                  <a:pt x="103" y="89"/>
                  <a:pt x="103" y="89"/>
                  <a:pt x="103" y="89"/>
                </a:cubicBezTo>
                <a:cubicBezTo>
                  <a:pt x="73" y="74"/>
                  <a:pt x="58" y="74"/>
                  <a:pt x="44" y="104"/>
                </a:cubicBezTo>
                <a:cubicBezTo>
                  <a:pt x="0" y="163"/>
                  <a:pt x="0" y="163"/>
                  <a:pt x="0" y="163"/>
                </a:cubicBezTo>
                <a:cubicBezTo>
                  <a:pt x="0" y="192"/>
                  <a:pt x="0" y="206"/>
                  <a:pt x="14" y="221"/>
                </a:cubicBezTo>
                <a:cubicBezTo>
                  <a:pt x="58" y="251"/>
                  <a:pt x="58" y="251"/>
                  <a:pt x="58" y="251"/>
                </a:cubicBezTo>
                <a:cubicBezTo>
                  <a:pt x="58" y="265"/>
                  <a:pt x="58" y="280"/>
                  <a:pt x="58" y="295"/>
                </a:cubicBezTo>
                <a:cubicBezTo>
                  <a:pt x="58" y="309"/>
                  <a:pt x="58" y="324"/>
                  <a:pt x="58" y="339"/>
                </a:cubicBezTo>
                <a:cubicBezTo>
                  <a:pt x="14" y="354"/>
                  <a:pt x="14" y="354"/>
                  <a:pt x="14" y="354"/>
                </a:cubicBezTo>
                <a:cubicBezTo>
                  <a:pt x="0" y="368"/>
                  <a:pt x="0" y="398"/>
                  <a:pt x="0" y="413"/>
                </a:cubicBezTo>
                <a:cubicBezTo>
                  <a:pt x="44" y="486"/>
                  <a:pt x="44" y="486"/>
                  <a:pt x="44" y="486"/>
                </a:cubicBezTo>
                <a:cubicBezTo>
                  <a:pt x="58" y="501"/>
                  <a:pt x="73" y="501"/>
                  <a:pt x="103" y="501"/>
                </a:cubicBezTo>
                <a:cubicBezTo>
                  <a:pt x="147" y="472"/>
                  <a:pt x="147" y="472"/>
                  <a:pt x="147" y="472"/>
                </a:cubicBezTo>
                <a:cubicBezTo>
                  <a:pt x="162" y="486"/>
                  <a:pt x="191" y="501"/>
                  <a:pt x="220" y="516"/>
                </a:cubicBezTo>
                <a:cubicBezTo>
                  <a:pt x="220" y="545"/>
                  <a:pt x="220" y="545"/>
                  <a:pt x="220" y="545"/>
                </a:cubicBezTo>
                <a:cubicBezTo>
                  <a:pt x="220" y="560"/>
                  <a:pt x="235" y="589"/>
                  <a:pt x="250" y="589"/>
                </a:cubicBezTo>
                <a:cubicBezTo>
                  <a:pt x="338" y="589"/>
                  <a:pt x="338" y="589"/>
                  <a:pt x="338" y="589"/>
                </a:cubicBezTo>
                <a:cubicBezTo>
                  <a:pt x="353" y="589"/>
                  <a:pt x="367" y="560"/>
                  <a:pt x="367" y="545"/>
                </a:cubicBezTo>
                <a:cubicBezTo>
                  <a:pt x="367" y="516"/>
                  <a:pt x="367" y="516"/>
                  <a:pt x="367" y="516"/>
                </a:cubicBezTo>
                <a:cubicBezTo>
                  <a:pt x="397" y="501"/>
                  <a:pt x="426" y="486"/>
                  <a:pt x="441" y="472"/>
                </a:cubicBezTo>
                <a:cubicBezTo>
                  <a:pt x="485" y="501"/>
                  <a:pt x="485" y="501"/>
                  <a:pt x="485" y="501"/>
                </a:cubicBezTo>
                <a:cubicBezTo>
                  <a:pt x="515" y="501"/>
                  <a:pt x="529" y="501"/>
                  <a:pt x="544" y="486"/>
                </a:cubicBezTo>
                <a:cubicBezTo>
                  <a:pt x="588" y="413"/>
                  <a:pt x="588" y="413"/>
                  <a:pt x="588" y="413"/>
                </a:cubicBezTo>
                <a:cubicBezTo>
                  <a:pt x="588" y="398"/>
                  <a:pt x="588" y="368"/>
                  <a:pt x="574" y="354"/>
                </a:cubicBezTo>
                <a:close/>
                <a:moveTo>
                  <a:pt x="544" y="413"/>
                </a:moveTo>
                <a:lnTo>
                  <a:pt x="544" y="413"/>
                </a:lnTo>
                <a:cubicBezTo>
                  <a:pt x="515" y="442"/>
                  <a:pt x="515" y="442"/>
                  <a:pt x="515" y="442"/>
                </a:cubicBezTo>
                <a:cubicBezTo>
                  <a:pt x="515" y="457"/>
                  <a:pt x="500" y="457"/>
                  <a:pt x="500" y="457"/>
                </a:cubicBezTo>
                <a:cubicBezTo>
                  <a:pt x="441" y="427"/>
                  <a:pt x="441" y="427"/>
                  <a:pt x="441" y="427"/>
                </a:cubicBezTo>
                <a:cubicBezTo>
                  <a:pt x="412" y="457"/>
                  <a:pt x="382" y="472"/>
                  <a:pt x="338" y="486"/>
                </a:cubicBezTo>
                <a:cubicBezTo>
                  <a:pt x="338" y="530"/>
                  <a:pt x="338" y="530"/>
                  <a:pt x="338" y="530"/>
                </a:cubicBezTo>
                <a:cubicBezTo>
                  <a:pt x="338" y="530"/>
                  <a:pt x="324" y="545"/>
                  <a:pt x="309" y="545"/>
                </a:cubicBezTo>
                <a:cubicBezTo>
                  <a:pt x="279" y="545"/>
                  <a:pt x="279" y="545"/>
                  <a:pt x="279" y="545"/>
                </a:cubicBezTo>
                <a:cubicBezTo>
                  <a:pt x="265" y="545"/>
                  <a:pt x="250" y="530"/>
                  <a:pt x="250" y="530"/>
                </a:cubicBezTo>
                <a:cubicBezTo>
                  <a:pt x="250" y="486"/>
                  <a:pt x="250" y="486"/>
                  <a:pt x="250" y="486"/>
                </a:cubicBezTo>
                <a:cubicBezTo>
                  <a:pt x="206" y="472"/>
                  <a:pt x="176" y="457"/>
                  <a:pt x="147" y="427"/>
                </a:cubicBezTo>
                <a:cubicBezTo>
                  <a:pt x="88" y="457"/>
                  <a:pt x="88" y="457"/>
                  <a:pt x="88" y="457"/>
                </a:cubicBezTo>
                <a:cubicBezTo>
                  <a:pt x="88" y="457"/>
                  <a:pt x="73" y="457"/>
                  <a:pt x="73" y="442"/>
                </a:cubicBezTo>
                <a:cubicBezTo>
                  <a:pt x="44" y="413"/>
                  <a:pt x="44" y="413"/>
                  <a:pt x="44" y="413"/>
                </a:cubicBezTo>
                <a:cubicBezTo>
                  <a:pt x="44" y="398"/>
                  <a:pt x="44" y="383"/>
                  <a:pt x="58" y="383"/>
                </a:cubicBezTo>
                <a:cubicBezTo>
                  <a:pt x="103" y="354"/>
                  <a:pt x="103" y="354"/>
                  <a:pt x="103" y="354"/>
                </a:cubicBezTo>
                <a:cubicBezTo>
                  <a:pt x="103" y="339"/>
                  <a:pt x="103" y="309"/>
                  <a:pt x="103" y="295"/>
                </a:cubicBezTo>
                <a:cubicBezTo>
                  <a:pt x="103" y="265"/>
                  <a:pt x="103" y="251"/>
                  <a:pt x="103" y="221"/>
                </a:cubicBezTo>
                <a:cubicBezTo>
                  <a:pt x="58" y="192"/>
                  <a:pt x="58" y="192"/>
                  <a:pt x="58" y="192"/>
                </a:cubicBezTo>
                <a:cubicBezTo>
                  <a:pt x="44" y="192"/>
                  <a:pt x="44" y="177"/>
                  <a:pt x="44" y="163"/>
                </a:cubicBezTo>
                <a:cubicBezTo>
                  <a:pt x="73" y="133"/>
                  <a:pt x="73" y="133"/>
                  <a:pt x="73" y="133"/>
                </a:cubicBezTo>
                <a:cubicBezTo>
                  <a:pt x="73" y="133"/>
                  <a:pt x="88" y="118"/>
                  <a:pt x="88" y="133"/>
                </a:cubicBezTo>
                <a:cubicBezTo>
                  <a:pt x="147" y="163"/>
                  <a:pt x="147" y="163"/>
                  <a:pt x="147" y="163"/>
                </a:cubicBezTo>
                <a:cubicBezTo>
                  <a:pt x="176" y="133"/>
                  <a:pt x="206" y="104"/>
                  <a:pt x="250" y="104"/>
                </a:cubicBezTo>
                <a:cubicBezTo>
                  <a:pt x="250" y="59"/>
                  <a:pt x="250" y="59"/>
                  <a:pt x="250" y="59"/>
                </a:cubicBezTo>
                <a:cubicBezTo>
                  <a:pt x="250" y="45"/>
                  <a:pt x="265" y="30"/>
                  <a:pt x="279" y="30"/>
                </a:cubicBezTo>
                <a:cubicBezTo>
                  <a:pt x="309" y="30"/>
                  <a:pt x="309" y="30"/>
                  <a:pt x="309" y="30"/>
                </a:cubicBezTo>
                <a:cubicBezTo>
                  <a:pt x="324" y="30"/>
                  <a:pt x="338" y="45"/>
                  <a:pt x="338" y="59"/>
                </a:cubicBezTo>
                <a:cubicBezTo>
                  <a:pt x="338" y="104"/>
                  <a:pt x="338" y="104"/>
                  <a:pt x="338" y="104"/>
                </a:cubicBezTo>
                <a:cubicBezTo>
                  <a:pt x="382" y="104"/>
                  <a:pt x="412" y="133"/>
                  <a:pt x="441" y="163"/>
                </a:cubicBezTo>
                <a:cubicBezTo>
                  <a:pt x="500" y="133"/>
                  <a:pt x="500" y="133"/>
                  <a:pt x="500" y="133"/>
                </a:cubicBezTo>
                <a:cubicBezTo>
                  <a:pt x="500" y="118"/>
                  <a:pt x="515" y="133"/>
                  <a:pt x="515" y="133"/>
                </a:cubicBezTo>
                <a:cubicBezTo>
                  <a:pt x="544" y="163"/>
                  <a:pt x="544" y="163"/>
                  <a:pt x="544" y="163"/>
                </a:cubicBezTo>
                <a:cubicBezTo>
                  <a:pt x="544" y="177"/>
                  <a:pt x="544" y="192"/>
                  <a:pt x="529" y="192"/>
                </a:cubicBezTo>
                <a:cubicBezTo>
                  <a:pt x="485" y="221"/>
                  <a:pt x="485" y="221"/>
                  <a:pt x="485" y="221"/>
                </a:cubicBezTo>
                <a:cubicBezTo>
                  <a:pt x="485" y="251"/>
                  <a:pt x="485" y="265"/>
                  <a:pt x="485" y="295"/>
                </a:cubicBezTo>
                <a:cubicBezTo>
                  <a:pt x="485" y="309"/>
                  <a:pt x="485" y="339"/>
                  <a:pt x="485" y="354"/>
                </a:cubicBezTo>
                <a:cubicBezTo>
                  <a:pt x="529" y="383"/>
                  <a:pt x="529" y="383"/>
                  <a:pt x="529" y="383"/>
                </a:cubicBezTo>
                <a:cubicBezTo>
                  <a:pt x="544" y="383"/>
                  <a:pt x="544" y="398"/>
                  <a:pt x="544" y="413"/>
                </a:cubicBezTo>
                <a:close/>
              </a:path>
            </a:pathLst>
          </a:custGeom>
          <a:solidFill>
            <a:schemeClr val="bg1"/>
          </a:solidFill>
          <a:ln>
            <a:noFill/>
          </a:ln>
          <a:effectLst/>
        </p:spPr>
        <p:txBody>
          <a:bodyPr wrap="none" lIns="91408" tIns="45704" rIns="91408" bIns="4570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white"/>
              </a:solidFill>
              <a:effectLst/>
              <a:uLnTx/>
              <a:uFillTx/>
              <a:cs typeface="+mn-ea"/>
              <a:sym typeface="+mn-lt"/>
            </a:endParaRPr>
          </a:p>
        </p:txBody>
      </p:sp>
      <p:sp>
        <p:nvSpPr>
          <p:cNvPr id="39" name="任意多边形: 形状 38">
            <a:extLst>
              <a:ext uri="{FF2B5EF4-FFF2-40B4-BE49-F238E27FC236}">
                <a16:creationId xmlns:a16="http://schemas.microsoft.com/office/drawing/2014/main" id="{7E5BA216-EF93-4BAA-9CFF-99303B076CAE}"/>
              </a:ext>
            </a:extLst>
          </p:cNvPr>
          <p:cNvSpPr>
            <a:spLocks/>
          </p:cNvSpPr>
          <p:nvPr/>
        </p:nvSpPr>
        <p:spPr bwMode="auto">
          <a:xfrm>
            <a:off x="8634207" y="3806244"/>
            <a:ext cx="342508" cy="331969"/>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40" name="任意多边形: 形状 39">
            <a:extLst>
              <a:ext uri="{FF2B5EF4-FFF2-40B4-BE49-F238E27FC236}">
                <a16:creationId xmlns:a16="http://schemas.microsoft.com/office/drawing/2014/main" id="{83955EE8-4DDE-4F24-9595-D158DABB0D70}"/>
              </a:ext>
            </a:extLst>
          </p:cNvPr>
          <p:cNvSpPr>
            <a:spLocks/>
          </p:cNvSpPr>
          <p:nvPr/>
        </p:nvSpPr>
        <p:spPr bwMode="auto">
          <a:xfrm>
            <a:off x="8634207" y="5021263"/>
            <a:ext cx="342508" cy="300353"/>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chemeClr val="bg1"/>
          </a:solid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41" name="任意多边形: 形状 40">
            <a:extLst>
              <a:ext uri="{FF2B5EF4-FFF2-40B4-BE49-F238E27FC236}">
                <a16:creationId xmlns:a16="http://schemas.microsoft.com/office/drawing/2014/main" id="{2449F00B-4C8F-4BA0-92AA-58650E186300}"/>
              </a:ext>
            </a:extLst>
          </p:cNvPr>
          <p:cNvSpPr>
            <a:spLocks/>
          </p:cNvSpPr>
          <p:nvPr/>
        </p:nvSpPr>
        <p:spPr bwMode="auto">
          <a:xfrm>
            <a:off x="8779993" y="5075127"/>
            <a:ext cx="50937" cy="50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chemeClr val="bg1"/>
          </a:solid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42" name="任意多边形: 形状 41">
            <a:extLst>
              <a:ext uri="{FF2B5EF4-FFF2-40B4-BE49-F238E27FC236}">
                <a16:creationId xmlns:a16="http://schemas.microsoft.com/office/drawing/2014/main" id="{F2DA59CA-B40D-4974-90BF-F4C50266AC75}"/>
              </a:ext>
            </a:extLst>
          </p:cNvPr>
          <p:cNvSpPr>
            <a:spLocks/>
          </p:cNvSpPr>
          <p:nvPr/>
        </p:nvSpPr>
        <p:spPr bwMode="auto">
          <a:xfrm>
            <a:off x="5583942" y="5050112"/>
            <a:ext cx="342508" cy="246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solidFill>
          <a:ln>
            <a:noFill/>
          </a:ln>
          <a:effectLst/>
          <a:extLst>
            <a:ext uri="{91240B29-F687-4f45-9708-019B960494DF}">
              <a14:hiddenLine xmlns="" xmlns:a14="http://schemas.microsoft.com/office/drawing/2010/main" xmlns:p14="http://schemas.microsoft.com/office/powerpoint/2010/main" xmlns:ma14="http://schemas.microsoft.com/office/mac/drawingml/2011/main" xmlns:a16="http://schemas.microsoft.com/office/drawing/2014/main" w="12700" cap="flat" cmpd="sng">
                <a:solidFill>
                  <a:srgbClr val="000000"/>
                </a:solidFill>
                <a:prstDash val="solid"/>
                <a:miter lim="0"/>
                <a:headEnd/>
                <a:tailEnd/>
              </a14:hiddenLine>
            </a:ext>
            <a:ext uri="{AF507438-7753-43e0-B8FC-AC1667EBCBE1}">
              <a14:hiddenEffects xmlns="" xmlns:a14="http://schemas.microsoft.com/office/drawing/2010/main" xmlns:p14="http://schemas.microsoft.com/office/powerpoint/2010/main" xmlns:ma14="http://schemas.microsoft.com/office/mac/drawingml/2011/main" xmlns:a16="http://schemas.microsoft.com/office/drawing/2014/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algn="ctr" defTabSz="228543"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grpSp>
        <p:nvGrpSpPr>
          <p:cNvPr id="49" name="组合 48">
            <a:extLst>
              <a:ext uri="{FF2B5EF4-FFF2-40B4-BE49-F238E27FC236}">
                <a16:creationId xmlns:a16="http://schemas.microsoft.com/office/drawing/2014/main" id="{BBAF02BE-D35D-4EAA-9FEB-A54CAA44A440}"/>
              </a:ext>
            </a:extLst>
          </p:cNvPr>
          <p:cNvGrpSpPr/>
          <p:nvPr/>
        </p:nvGrpSpPr>
        <p:grpSpPr>
          <a:xfrm>
            <a:off x="707721" y="2470883"/>
            <a:ext cx="3686479" cy="1795080"/>
            <a:chOff x="707721" y="2470883"/>
            <a:chExt cx="3686479" cy="1795080"/>
          </a:xfrm>
        </p:grpSpPr>
        <p:sp>
          <p:nvSpPr>
            <p:cNvPr id="47" name="文本框 46">
              <a:extLst>
                <a:ext uri="{FF2B5EF4-FFF2-40B4-BE49-F238E27FC236}">
                  <a16:creationId xmlns:a16="http://schemas.microsoft.com/office/drawing/2014/main" id="{F46BE64E-1E04-47F3-BA98-02DDD6978F61}"/>
                </a:ext>
              </a:extLst>
            </p:cNvPr>
            <p:cNvSpPr txBox="1"/>
            <p:nvPr/>
          </p:nvSpPr>
          <p:spPr>
            <a:xfrm>
              <a:off x="707721" y="2470883"/>
              <a:ext cx="3686479" cy="1446550"/>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在这里</a:t>
              </a:r>
              <a:endParaRPr kumimoji="0" lang="en-US" altLang="zh-CN"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dist="63500" dir="5400000" algn="t" rotWithShape="0">
                      <a:prstClr val="black">
                        <a:alpha val="10000"/>
                      </a:prstClr>
                    </a:outerShdw>
                  </a:effectLst>
                  <a:uLnTx/>
                  <a:uFillTx/>
                  <a:latin typeface="+mn-lt"/>
                  <a:ea typeface="+mn-ea"/>
                  <a:cs typeface="+mn-ea"/>
                  <a:sym typeface="+mn-lt"/>
                </a:rPr>
                <a:t>输入你的标题</a:t>
              </a:r>
            </a:p>
          </p:txBody>
        </p:sp>
        <p:cxnSp>
          <p:nvCxnSpPr>
            <p:cNvPr id="48" name="直接连接符 47">
              <a:extLst>
                <a:ext uri="{FF2B5EF4-FFF2-40B4-BE49-F238E27FC236}">
                  <a16:creationId xmlns:a16="http://schemas.microsoft.com/office/drawing/2014/main" id="{4088ACF4-130E-40B6-AF13-3B66F5CD7AEA}"/>
                </a:ext>
              </a:extLst>
            </p:cNvPr>
            <p:cNvCxnSpPr>
              <a:cxnSpLocks/>
            </p:cNvCxnSpPr>
            <p:nvPr/>
          </p:nvCxnSpPr>
          <p:spPr>
            <a:xfrm>
              <a:off x="860425" y="4265963"/>
              <a:ext cx="2085975" cy="0"/>
            </a:xfrm>
            <a:prstGeom prst="line">
              <a:avLst/>
            </a:prstGeom>
            <a:ln w="2222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
        <p:nvSpPr>
          <p:cNvPr id="50" name="文本框 49">
            <a:extLst>
              <a:ext uri="{FF2B5EF4-FFF2-40B4-BE49-F238E27FC236}">
                <a16:creationId xmlns:a16="http://schemas.microsoft.com/office/drawing/2014/main" id="{78325BED-ACF9-4346-A225-B2FA942F2DC6}"/>
              </a:ext>
            </a:extLst>
          </p:cNvPr>
          <p:cNvSpPr txBox="1"/>
          <p:nvPr/>
        </p:nvSpPr>
        <p:spPr>
          <a:xfrm>
            <a:off x="7731125" y="395386"/>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86431755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5" name="任意多边形: 形状 4">
            <a:extLst>
              <a:ext uri="{FF2B5EF4-FFF2-40B4-BE49-F238E27FC236}">
                <a16:creationId xmlns:a16="http://schemas.microsoft.com/office/drawing/2014/main" id="{4E1D313B-CF71-CD10-6A4F-A73D00A131D1}"/>
              </a:ext>
            </a:extLst>
          </p:cNvPr>
          <p:cNvSpPr/>
          <p:nvPr/>
        </p:nvSpPr>
        <p:spPr>
          <a:xfrm flipH="1">
            <a:off x="8325349" y="1"/>
            <a:ext cx="3866651" cy="361949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2"/>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2" name="任意多边形: 形状 11">
            <a:extLst>
              <a:ext uri="{FF2B5EF4-FFF2-40B4-BE49-F238E27FC236}">
                <a16:creationId xmlns:a16="http://schemas.microsoft.com/office/drawing/2014/main" id="{9CE3EDD2-8F80-4510-A9EF-3D50B15F3D34}"/>
              </a:ext>
            </a:extLst>
          </p:cNvPr>
          <p:cNvSpPr/>
          <p:nvPr/>
        </p:nvSpPr>
        <p:spPr>
          <a:xfrm rot="16200000">
            <a:off x="-134929" y="2771052"/>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矩形: 圆角 12">
            <a:extLst>
              <a:ext uri="{FF2B5EF4-FFF2-40B4-BE49-F238E27FC236}">
                <a16:creationId xmlns:a16="http://schemas.microsoft.com/office/drawing/2014/main" id="{0B433672-E22D-4663-B38E-6EB46896DA8B}"/>
              </a:ext>
            </a:extLst>
          </p:cNvPr>
          <p:cNvSpPr/>
          <p:nvPr/>
        </p:nvSpPr>
        <p:spPr>
          <a:xfrm>
            <a:off x="585483" y="609304"/>
            <a:ext cx="11095418" cy="5654474"/>
          </a:xfrm>
          <a:prstGeom prst="roundRect">
            <a:avLst>
              <a:gd name="adj" fmla="val 3550"/>
            </a:avLst>
          </a:prstGeom>
          <a:gradFill flip="none" rotWithShape="1">
            <a:gsLst>
              <a:gs pos="100000">
                <a:schemeClr val="accent2">
                  <a:lumMod val="20000"/>
                  <a:lumOff val="80000"/>
                </a:schemeClr>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7" name="任意多边形: 形状 196">
            <a:extLst>
              <a:ext uri="{FF2B5EF4-FFF2-40B4-BE49-F238E27FC236}">
                <a16:creationId xmlns:a16="http://schemas.microsoft.com/office/drawing/2014/main" id="{CF8B344D-B505-448D-BA59-66A0DDF5E02A}"/>
              </a:ext>
            </a:extLst>
          </p:cNvPr>
          <p:cNvSpPr/>
          <p:nvPr/>
        </p:nvSpPr>
        <p:spPr>
          <a:xfrm>
            <a:off x="6965727" y="1032773"/>
            <a:ext cx="4715176" cy="5235707"/>
          </a:xfrm>
          <a:custGeom>
            <a:avLst/>
            <a:gdLst>
              <a:gd name="connsiteX0" fmla="*/ 2347445 w 4431371"/>
              <a:gd name="connsiteY0" fmla="*/ 1508 h 4920571"/>
              <a:gd name="connsiteX1" fmla="*/ 3923907 w 4431371"/>
              <a:gd name="connsiteY1" fmla="*/ 722735 h 4920571"/>
              <a:gd name="connsiteX2" fmla="*/ 4431371 w 4431371"/>
              <a:gd name="connsiteY2" fmla="*/ 1268525 h 4920571"/>
              <a:gd name="connsiteX3" fmla="*/ 4431371 w 4431371"/>
              <a:gd name="connsiteY3" fmla="*/ 4719837 h 4920571"/>
              <a:gd name="connsiteX4" fmla="*/ 4230637 w 4431371"/>
              <a:gd name="connsiteY4" fmla="*/ 4920571 h 4920571"/>
              <a:gd name="connsiteX5" fmla="*/ 1641231 w 4431371"/>
              <a:gd name="connsiteY5" fmla="*/ 4920571 h 4920571"/>
              <a:gd name="connsiteX6" fmla="*/ 606250 w 4431371"/>
              <a:gd name="connsiteY6" fmla="*/ 3807423 h 4920571"/>
              <a:gd name="connsiteX7" fmla="*/ 722734 w 4431371"/>
              <a:gd name="connsiteY7" fmla="*/ 606250 h 4920571"/>
              <a:gd name="connsiteX8" fmla="*/ 2347445 w 4431371"/>
              <a:gd name="connsiteY8" fmla="*/ 1508 h 4920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1371" h="4920571">
                <a:moveTo>
                  <a:pt x="2347445" y="1508"/>
                </a:moveTo>
                <a:cubicBezTo>
                  <a:pt x="2926744" y="22588"/>
                  <a:pt x="3498000" y="264662"/>
                  <a:pt x="3923907" y="722735"/>
                </a:cubicBezTo>
                <a:lnTo>
                  <a:pt x="4431371" y="1268525"/>
                </a:lnTo>
                <a:lnTo>
                  <a:pt x="4431371" y="4719837"/>
                </a:lnTo>
                <a:cubicBezTo>
                  <a:pt x="4431371" y="4830699"/>
                  <a:pt x="4341499" y="4920571"/>
                  <a:pt x="4230637" y="4920571"/>
                </a:cubicBezTo>
                <a:lnTo>
                  <a:pt x="1641231" y="4920571"/>
                </a:lnTo>
                <a:lnTo>
                  <a:pt x="606250" y="3807423"/>
                </a:lnTo>
                <a:cubicBezTo>
                  <a:pt x="-245563" y="2891277"/>
                  <a:pt x="-193411" y="1458063"/>
                  <a:pt x="722734" y="606250"/>
                </a:cubicBezTo>
                <a:cubicBezTo>
                  <a:pt x="1180807" y="180344"/>
                  <a:pt x="1768147" y="-19572"/>
                  <a:pt x="2347445" y="1508"/>
                </a:cubicBezTo>
                <a:close/>
              </a:path>
            </a:pathLst>
          </a:custGeom>
          <a:gradFill flip="none" rotWithShape="1">
            <a:gsLst>
              <a:gs pos="100000">
                <a:schemeClr val="accent2">
                  <a:lumMod val="20000"/>
                  <a:lumOff val="80000"/>
                </a:schemeClr>
              </a:gs>
              <a:gs pos="0">
                <a:schemeClr val="accent1">
                  <a:lumMod val="20000"/>
                  <a:lumOff val="80000"/>
                  <a:alpha val="2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5" name="矩形: 圆角 14">
            <a:extLst>
              <a:ext uri="{FF2B5EF4-FFF2-40B4-BE49-F238E27FC236}">
                <a16:creationId xmlns:a16="http://schemas.microsoft.com/office/drawing/2014/main" id="{9B91EB4D-B9C6-444F-B6BD-F64F51719902}"/>
              </a:ext>
            </a:extLst>
          </p:cNvPr>
          <p:cNvSpPr/>
          <p:nvPr/>
        </p:nvSpPr>
        <p:spPr>
          <a:xfrm>
            <a:off x="1369807" y="4820465"/>
            <a:ext cx="2247900" cy="520700"/>
          </a:xfrm>
          <a:prstGeom prst="roundRect">
            <a:avLst>
              <a:gd name="adj" fmla="val 50000"/>
            </a:avLst>
          </a:prstGeom>
          <a:gradFill flip="none" rotWithShape="1">
            <a:gsLst>
              <a:gs pos="0">
                <a:schemeClr val="accent1"/>
              </a:gs>
              <a:gs pos="100000">
                <a:schemeClr val="accent2"/>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err="1">
                <a:ln>
                  <a:noFill/>
                </a:ln>
                <a:solidFill>
                  <a:prstClr val="white"/>
                </a:solidFill>
                <a:effectLst/>
                <a:uLnTx/>
                <a:uFillTx/>
                <a:cs typeface="+mn-ea"/>
                <a:sym typeface="+mn-lt"/>
              </a:rPr>
              <a:t>OfficePLUS</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文本框 1">
            <a:extLst>
              <a:ext uri="{FF2B5EF4-FFF2-40B4-BE49-F238E27FC236}">
                <a16:creationId xmlns:a16="http://schemas.microsoft.com/office/drawing/2014/main" id="{E1C387F0-22FE-49A6-A55B-CE281E4008F3}"/>
              </a:ext>
            </a:extLst>
          </p:cNvPr>
          <p:cNvSpPr txBox="1"/>
          <p:nvPr/>
        </p:nvSpPr>
        <p:spPr>
          <a:xfrm>
            <a:off x="1369806" y="3538726"/>
            <a:ext cx="5902590" cy="52322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rPr>
              <a:t>微软</a:t>
            </a:r>
            <a:r>
              <a:rPr kumimoji="0" lang="en-US" altLang="zh-CN" sz="2800" b="0" i="0" u="none" strike="noStrike" kern="1200" cap="none" spc="0" normalizeH="0" baseline="0" noProof="0" dirty="0" err="1">
                <a:ln>
                  <a:noFill/>
                </a:ln>
                <a:solidFill>
                  <a:prstClr val="black">
                    <a:lumMod val="75000"/>
                    <a:lumOff val="25000"/>
                  </a:prstClr>
                </a:solidFill>
                <a:effectLst/>
                <a:uLnTx/>
                <a:uFillTx/>
                <a:cs typeface="+mn-ea"/>
                <a:sym typeface="+mn-lt"/>
              </a:rPr>
              <a:t>OfficePLUS</a:t>
            </a:r>
            <a:r>
              <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rPr>
              <a:t>有限公司</a:t>
            </a:r>
            <a:r>
              <a:rPr kumimoji="0" lang="en-US" altLang="zh-CN" sz="2800" b="0" i="0" u="none" strike="noStrike" kern="1200" cap="none" spc="0" normalizeH="0" baseline="0" noProof="0" dirty="0">
                <a:ln>
                  <a:noFill/>
                </a:ln>
                <a:solidFill>
                  <a:prstClr val="black">
                    <a:lumMod val="75000"/>
                    <a:lumOff val="25000"/>
                  </a:prstClr>
                </a:solidFill>
                <a:effectLst/>
                <a:uLnTx/>
                <a:uFillTx/>
                <a:cs typeface="+mn-ea"/>
                <a:sym typeface="+mn-lt"/>
              </a:rPr>
              <a:t>-HONOR</a:t>
            </a:r>
            <a:endPar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4" name="文本框 13">
            <a:extLst>
              <a:ext uri="{FF2B5EF4-FFF2-40B4-BE49-F238E27FC236}">
                <a16:creationId xmlns:a16="http://schemas.microsoft.com/office/drawing/2014/main" id="{4D6B4D91-B58D-4270-A5A3-25A8A2151940}"/>
              </a:ext>
            </a:extLst>
          </p:cNvPr>
          <p:cNvSpPr txBox="1"/>
          <p:nvPr/>
        </p:nvSpPr>
        <p:spPr>
          <a:xfrm>
            <a:off x="1269814" y="2330534"/>
            <a:ext cx="6544435" cy="1123384"/>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6700" b="0" i="0" u="none" strike="noStrike" kern="1200" cap="none" spc="0" normalizeH="0" baseline="0" noProof="0" dirty="0">
                <a:ln>
                  <a:noFill/>
                </a:ln>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uLnTx/>
                <a:uFillTx/>
                <a:cs typeface="+mn-ea"/>
                <a:sym typeface="+mn-lt"/>
              </a:rPr>
              <a:t>谢谢大家观看</a:t>
            </a:r>
          </a:p>
        </p:txBody>
      </p:sp>
      <p:cxnSp>
        <p:nvCxnSpPr>
          <p:cNvPr id="6" name="直接连接符 5">
            <a:extLst>
              <a:ext uri="{FF2B5EF4-FFF2-40B4-BE49-F238E27FC236}">
                <a16:creationId xmlns:a16="http://schemas.microsoft.com/office/drawing/2014/main" id="{F6A21387-0418-44E4-9992-29F623F8D9C5}"/>
              </a:ext>
            </a:extLst>
          </p:cNvPr>
          <p:cNvCxnSpPr>
            <a:cxnSpLocks/>
          </p:cNvCxnSpPr>
          <p:nvPr/>
        </p:nvCxnSpPr>
        <p:spPr>
          <a:xfrm>
            <a:off x="1457325" y="4343006"/>
            <a:ext cx="208597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7" name="任意多边形: 形状 16">
            <a:extLst>
              <a:ext uri="{FF2B5EF4-FFF2-40B4-BE49-F238E27FC236}">
                <a16:creationId xmlns:a16="http://schemas.microsoft.com/office/drawing/2014/main" id="{D3409FB0-D34A-445E-9351-F056632CC57A}"/>
              </a:ext>
            </a:extLst>
          </p:cNvPr>
          <p:cNvSpPr/>
          <p:nvPr/>
        </p:nvSpPr>
        <p:spPr>
          <a:xfrm>
            <a:off x="585483" y="6057900"/>
            <a:ext cx="11095418" cy="205878"/>
          </a:xfrm>
          <a:custGeom>
            <a:avLst/>
            <a:gdLst>
              <a:gd name="connsiteX0" fmla="*/ 0 w 11095418"/>
              <a:gd name="connsiteY0" fmla="*/ 0 h 205878"/>
              <a:gd name="connsiteX1" fmla="*/ 11095418 w 11095418"/>
              <a:gd name="connsiteY1" fmla="*/ 0 h 205878"/>
              <a:gd name="connsiteX2" fmla="*/ 11095418 w 11095418"/>
              <a:gd name="connsiteY2" fmla="*/ 5144 h 205878"/>
              <a:gd name="connsiteX3" fmla="*/ 10894684 w 11095418"/>
              <a:gd name="connsiteY3" fmla="*/ 205878 h 205878"/>
              <a:gd name="connsiteX4" fmla="*/ 200734 w 11095418"/>
              <a:gd name="connsiteY4" fmla="*/ 205878 h 205878"/>
              <a:gd name="connsiteX5" fmla="*/ 0 w 11095418"/>
              <a:gd name="connsiteY5" fmla="*/ 5144 h 2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5418" h="205878">
                <a:moveTo>
                  <a:pt x="0" y="0"/>
                </a:moveTo>
                <a:lnTo>
                  <a:pt x="11095418" y="0"/>
                </a:lnTo>
                <a:lnTo>
                  <a:pt x="11095418" y="5144"/>
                </a:lnTo>
                <a:cubicBezTo>
                  <a:pt x="11095418" y="116006"/>
                  <a:pt x="11005546" y="205878"/>
                  <a:pt x="10894684" y="205878"/>
                </a:cubicBezTo>
                <a:lnTo>
                  <a:pt x="200734" y="205878"/>
                </a:lnTo>
                <a:cubicBezTo>
                  <a:pt x="89872" y="205878"/>
                  <a:pt x="0" y="116006"/>
                  <a:pt x="0" y="5144"/>
                </a:cubicBezTo>
                <a:close/>
              </a:path>
            </a:pathLst>
          </a:custGeom>
          <a:gradFill flip="none" rotWithShape="1">
            <a:gsLst>
              <a:gs pos="100000">
                <a:schemeClr val="accent1"/>
              </a:gs>
              <a:gs pos="0">
                <a:schemeClr val="accent2">
                  <a:lumMod val="85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8" name="椭圆 197">
            <a:extLst>
              <a:ext uri="{FF2B5EF4-FFF2-40B4-BE49-F238E27FC236}">
                <a16:creationId xmlns:a16="http://schemas.microsoft.com/office/drawing/2014/main" id="{5CC628F4-0F2B-46D2-9C98-4B1C2300FC0C}"/>
              </a:ext>
            </a:extLst>
          </p:cNvPr>
          <p:cNvSpPr/>
          <p:nvPr/>
        </p:nvSpPr>
        <p:spPr>
          <a:xfrm>
            <a:off x="5576043" y="4673600"/>
            <a:ext cx="1015624" cy="1015624"/>
          </a:xfrm>
          <a:prstGeom prst="ellipse">
            <a:avLst/>
          </a:prstGeom>
          <a:gradFill flip="none" rotWithShape="1">
            <a:gsLst>
              <a:gs pos="100000">
                <a:schemeClr val="accent2">
                  <a:lumMod val="20000"/>
                  <a:lumOff val="80000"/>
                </a:schemeClr>
              </a:gs>
              <a:gs pos="0">
                <a:schemeClr val="accent1">
                  <a:lumMod val="20000"/>
                  <a:lumOff val="8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9" name="椭圆 198">
            <a:extLst>
              <a:ext uri="{FF2B5EF4-FFF2-40B4-BE49-F238E27FC236}">
                <a16:creationId xmlns:a16="http://schemas.microsoft.com/office/drawing/2014/main" id="{D4359CAF-62E4-4B13-824F-319C2C34BC6A}"/>
              </a:ext>
            </a:extLst>
          </p:cNvPr>
          <p:cNvSpPr/>
          <p:nvPr/>
        </p:nvSpPr>
        <p:spPr>
          <a:xfrm>
            <a:off x="6824727" y="1060704"/>
            <a:ext cx="465073" cy="465073"/>
          </a:xfrm>
          <a:prstGeom prst="ellipse">
            <a:avLst/>
          </a:prstGeom>
          <a:gradFill flip="none" rotWithShape="1">
            <a:gsLst>
              <a:gs pos="100000">
                <a:schemeClr val="accent2">
                  <a:lumMod val="20000"/>
                  <a:lumOff val="80000"/>
                </a:schemeClr>
              </a:gs>
              <a:gs pos="0">
                <a:schemeClr val="accent1">
                  <a:lumMod val="20000"/>
                  <a:lumOff val="8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121" name="组合 120">
            <a:extLst>
              <a:ext uri="{FF2B5EF4-FFF2-40B4-BE49-F238E27FC236}">
                <a16:creationId xmlns:a16="http://schemas.microsoft.com/office/drawing/2014/main" id="{25E254F6-9D85-422C-A977-DD9AFC04A9A6}"/>
              </a:ext>
            </a:extLst>
          </p:cNvPr>
          <p:cNvGrpSpPr/>
          <p:nvPr/>
        </p:nvGrpSpPr>
        <p:grpSpPr>
          <a:xfrm>
            <a:off x="7265306" y="968310"/>
            <a:ext cx="3852299" cy="4696231"/>
            <a:chOff x="19245922" y="4999311"/>
            <a:chExt cx="2740594" cy="3340982"/>
          </a:xfrm>
        </p:grpSpPr>
        <p:sp>
          <p:nvSpPr>
            <p:cNvPr id="122" name="任意多边形: 形状 121">
              <a:extLst>
                <a:ext uri="{FF2B5EF4-FFF2-40B4-BE49-F238E27FC236}">
                  <a16:creationId xmlns:a16="http://schemas.microsoft.com/office/drawing/2014/main" id="{F2D8DE55-2552-442B-A2EF-7397A9C2A2CA}"/>
                </a:ext>
              </a:extLst>
            </p:cNvPr>
            <p:cNvSpPr>
              <a:spLocks/>
            </p:cNvSpPr>
            <p:nvPr/>
          </p:nvSpPr>
          <p:spPr bwMode="auto">
            <a:xfrm>
              <a:off x="21872493" y="7298948"/>
              <a:ext cx="16145" cy="30272"/>
            </a:xfrm>
            <a:custGeom>
              <a:avLst/>
              <a:gdLst>
                <a:gd name="T0" fmla="*/ 2 w 16"/>
                <a:gd name="T1" fmla="*/ 21 h 30"/>
                <a:gd name="T2" fmla="*/ 12 w 16"/>
                <a:gd name="T3" fmla="*/ 30 h 30"/>
                <a:gd name="T4" fmla="*/ 16 w 16"/>
                <a:gd name="T5" fmla="*/ 14 h 30"/>
                <a:gd name="T6" fmla="*/ 12 w 16"/>
                <a:gd name="T7" fmla="*/ 0 h 30"/>
                <a:gd name="T8" fmla="*/ 0 w 16"/>
                <a:gd name="T9" fmla="*/ 0 h 30"/>
                <a:gd name="T10" fmla="*/ 2 w 16"/>
                <a:gd name="T11" fmla="*/ 21 h 30"/>
              </a:gdLst>
              <a:ahLst/>
              <a:cxnLst>
                <a:cxn ang="0">
                  <a:pos x="T0" y="T1"/>
                </a:cxn>
                <a:cxn ang="0">
                  <a:pos x="T2" y="T3"/>
                </a:cxn>
                <a:cxn ang="0">
                  <a:pos x="T4" y="T5"/>
                </a:cxn>
                <a:cxn ang="0">
                  <a:pos x="T6" y="T7"/>
                </a:cxn>
                <a:cxn ang="0">
                  <a:pos x="T8" y="T9"/>
                </a:cxn>
                <a:cxn ang="0">
                  <a:pos x="T10" y="T11"/>
                </a:cxn>
              </a:cxnLst>
              <a:rect l="0" t="0" r="r" b="b"/>
              <a:pathLst>
                <a:path w="16" h="30">
                  <a:moveTo>
                    <a:pt x="2" y="21"/>
                  </a:moveTo>
                  <a:lnTo>
                    <a:pt x="12" y="30"/>
                  </a:lnTo>
                  <a:lnTo>
                    <a:pt x="16" y="14"/>
                  </a:lnTo>
                  <a:lnTo>
                    <a:pt x="12" y="0"/>
                  </a:lnTo>
                  <a:lnTo>
                    <a:pt x="0" y="0"/>
                  </a:lnTo>
                  <a:lnTo>
                    <a:pt x="2" y="21"/>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 name="任意多边形: 形状 122">
              <a:extLst>
                <a:ext uri="{FF2B5EF4-FFF2-40B4-BE49-F238E27FC236}">
                  <a16:creationId xmlns:a16="http://schemas.microsoft.com/office/drawing/2014/main" id="{EB280BB7-532C-4E0A-9CAD-B824F365C275}"/>
                </a:ext>
              </a:extLst>
            </p:cNvPr>
            <p:cNvSpPr>
              <a:spLocks/>
            </p:cNvSpPr>
            <p:nvPr/>
          </p:nvSpPr>
          <p:spPr bwMode="auto">
            <a:xfrm>
              <a:off x="21872493" y="7298948"/>
              <a:ext cx="16145" cy="30272"/>
            </a:xfrm>
            <a:custGeom>
              <a:avLst/>
              <a:gdLst>
                <a:gd name="T0" fmla="*/ 2 w 16"/>
                <a:gd name="T1" fmla="*/ 21 h 30"/>
                <a:gd name="T2" fmla="*/ 12 w 16"/>
                <a:gd name="T3" fmla="*/ 30 h 30"/>
                <a:gd name="T4" fmla="*/ 16 w 16"/>
                <a:gd name="T5" fmla="*/ 14 h 30"/>
                <a:gd name="T6" fmla="*/ 12 w 16"/>
                <a:gd name="T7" fmla="*/ 0 h 30"/>
                <a:gd name="T8" fmla="*/ 0 w 16"/>
                <a:gd name="T9" fmla="*/ 0 h 30"/>
                <a:gd name="T10" fmla="*/ 2 w 16"/>
                <a:gd name="T11" fmla="*/ 21 h 30"/>
              </a:gdLst>
              <a:ahLst/>
              <a:cxnLst>
                <a:cxn ang="0">
                  <a:pos x="T0" y="T1"/>
                </a:cxn>
                <a:cxn ang="0">
                  <a:pos x="T2" y="T3"/>
                </a:cxn>
                <a:cxn ang="0">
                  <a:pos x="T4" y="T5"/>
                </a:cxn>
                <a:cxn ang="0">
                  <a:pos x="T6" y="T7"/>
                </a:cxn>
                <a:cxn ang="0">
                  <a:pos x="T8" y="T9"/>
                </a:cxn>
                <a:cxn ang="0">
                  <a:pos x="T10" y="T11"/>
                </a:cxn>
              </a:cxnLst>
              <a:rect l="0" t="0" r="r" b="b"/>
              <a:pathLst>
                <a:path w="16" h="30">
                  <a:moveTo>
                    <a:pt x="2" y="21"/>
                  </a:moveTo>
                  <a:lnTo>
                    <a:pt x="12" y="30"/>
                  </a:lnTo>
                  <a:lnTo>
                    <a:pt x="16" y="14"/>
                  </a:lnTo>
                  <a:lnTo>
                    <a:pt x="12" y="0"/>
                  </a:lnTo>
                  <a:lnTo>
                    <a:pt x="0" y="0"/>
                  </a:lnTo>
                  <a:lnTo>
                    <a:pt x="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 name="任意多边形: 形状 123">
              <a:extLst>
                <a:ext uri="{FF2B5EF4-FFF2-40B4-BE49-F238E27FC236}">
                  <a16:creationId xmlns:a16="http://schemas.microsoft.com/office/drawing/2014/main" id="{99ECFEB2-C8C2-4BD7-B454-1D8195A995A0}"/>
                </a:ext>
              </a:extLst>
            </p:cNvPr>
            <p:cNvSpPr>
              <a:spLocks/>
            </p:cNvSpPr>
            <p:nvPr/>
          </p:nvSpPr>
          <p:spPr bwMode="auto">
            <a:xfrm>
              <a:off x="21872493" y="7298948"/>
              <a:ext cx="16145" cy="30272"/>
            </a:xfrm>
            <a:custGeom>
              <a:avLst/>
              <a:gdLst>
                <a:gd name="T0" fmla="*/ 0 w 16"/>
                <a:gd name="T1" fmla="*/ 0 h 30"/>
                <a:gd name="T2" fmla="*/ 0 w 16"/>
                <a:gd name="T3" fmla="*/ 0 h 30"/>
                <a:gd name="T4" fmla="*/ 2 w 16"/>
                <a:gd name="T5" fmla="*/ 21 h 30"/>
                <a:gd name="T6" fmla="*/ 2 w 16"/>
                <a:gd name="T7" fmla="*/ 21 h 30"/>
                <a:gd name="T8" fmla="*/ 2 w 16"/>
                <a:gd name="T9" fmla="*/ 21 h 30"/>
                <a:gd name="T10" fmla="*/ 12 w 16"/>
                <a:gd name="T11" fmla="*/ 30 h 30"/>
                <a:gd name="T12" fmla="*/ 16 w 16"/>
                <a:gd name="T13" fmla="*/ 14 h 30"/>
                <a:gd name="T14" fmla="*/ 0 w 16"/>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lnTo>
                    <a:pt x="0" y="0"/>
                  </a:lnTo>
                  <a:lnTo>
                    <a:pt x="2" y="21"/>
                  </a:lnTo>
                  <a:lnTo>
                    <a:pt x="2" y="21"/>
                  </a:lnTo>
                  <a:lnTo>
                    <a:pt x="2" y="21"/>
                  </a:lnTo>
                  <a:lnTo>
                    <a:pt x="12" y="30"/>
                  </a:lnTo>
                  <a:lnTo>
                    <a:pt x="16" y="14"/>
                  </a:lnTo>
                  <a:lnTo>
                    <a:pt x="0" y="0"/>
                  </a:lnTo>
                  <a:close/>
                </a:path>
              </a:pathLst>
            </a:custGeom>
            <a:solidFill>
              <a:srgbClr val="3F42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 name="任意多边形: 形状 124">
              <a:extLst>
                <a:ext uri="{FF2B5EF4-FFF2-40B4-BE49-F238E27FC236}">
                  <a16:creationId xmlns:a16="http://schemas.microsoft.com/office/drawing/2014/main" id="{8E578634-281A-437D-8438-409C14BCB298}"/>
                </a:ext>
              </a:extLst>
            </p:cNvPr>
            <p:cNvSpPr>
              <a:spLocks/>
            </p:cNvSpPr>
            <p:nvPr/>
          </p:nvSpPr>
          <p:spPr bwMode="auto">
            <a:xfrm>
              <a:off x="21872493" y="7298948"/>
              <a:ext cx="16145" cy="30272"/>
            </a:xfrm>
            <a:custGeom>
              <a:avLst/>
              <a:gdLst>
                <a:gd name="T0" fmla="*/ 0 w 16"/>
                <a:gd name="T1" fmla="*/ 0 h 30"/>
                <a:gd name="T2" fmla="*/ 0 w 16"/>
                <a:gd name="T3" fmla="*/ 0 h 30"/>
                <a:gd name="T4" fmla="*/ 2 w 16"/>
                <a:gd name="T5" fmla="*/ 21 h 30"/>
                <a:gd name="T6" fmla="*/ 2 w 16"/>
                <a:gd name="T7" fmla="*/ 21 h 30"/>
                <a:gd name="T8" fmla="*/ 2 w 16"/>
                <a:gd name="T9" fmla="*/ 21 h 30"/>
                <a:gd name="T10" fmla="*/ 12 w 16"/>
                <a:gd name="T11" fmla="*/ 30 h 30"/>
                <a:gd name="T12" fmla="*/ 16 w 16"/>
                <a:gd name="T13" fmla="*/ 14 h 30"/>
                <a:gd name="T14" fmla="*/ 0 w 16"/>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lnTo>
                    <a:pt x="0" y="0"/>
                  </a:lnTo>
                  <a:lnTo>
                    <a:pt x="2" y="21"/>
                  </a:lnTo>
                  <a:lnTo>
                    <a:pt x="2" y="21"/>
                  </a:lnTo>
                  <a:lnTo>
                    <a:pt x="2" y="21"/>
                  </a:lnTo>
                  <a:lnTo>
                    <a:pt x="12" y="30"/>
                  </a:lnTo>
                  <a:lnTo>
                    <a:pt x="16" y="1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 name="任意多边形: 形状 125">
              <a:extLst>
                <a:ext uri="{FF2B5EF4-FFF2-40B4-BE49-F238E27FC236}">
                  <a16:creationId xmlns:a16="http://schemas.microsoft.com/office/drawing/2014/main" id="{DC113FCF-23BF-4056-96A9-B249B37ED9CF}"/>
                </a:ext>
              </a:extLst>
            </p:cNvPr>
            <p:cNvSpPr>
              <a:spLocks/>
            </p:cNvSpPr>
            <p:nvPr/>
          </p:nvSpPr>
          <p:spPr bwMode="auto">
            <a:xfrm>
              <a:off x="21863411" y="7320138"/>
              <a:ext cx="21190" cy="18163"/>
            </a:xfrm>
            <a:custGeom>
              <a:avLst/>
              <a:gdLst>
                <a:gd name="T0" fmla="*/ 11 w 21"/>
                <a:gd name="T1" fmla="*/ 0 h 18"/>
                <a:gd name="T2" fmla="*/ 21 w 21"/>
                <a:gd name="T3" fmla="*/ 9 h 18"/>
                <a:gd name="T4" fmla="*/ 11 w 21"/>
                <a:gd name="T5" fmla="*/ 18 h 18"/>
                <a:gd name="T6" fmla="*/ 2 w 21"/>
                <a:gd name="T7" fmla="*/ 15 h 18"/>
                <a:gd name="T8" fmla="*/ 0 w 21"/>
                <a:gd name="T9" fmla="*/ 10 h 18"/>
                <a:gd name="T10" fmla="*/ 11 w 21"/>
                <a:gd name="T11" fmla="*/ 0 h 18"/>
              </a:gdLst>
              <a:ahLst/>
              <a:cxnLst>
                <a:cxn ang="0">
                  <a:pos x="T0" y="T1"/>
                </a:cxn>
                <a:cxn ang="0">
                  <a:pos x="T2" y="T3"/>
                </a:cxn>
                <a:cxn ang="0">
                  <a:pos x="T4" y="T5"/>
                </a:cxn>
                <a:cxn ang="0">
                  <a:pos x="T6" y="T7"/>
                </a:cxn>
                <a:cxn ang="0">
                  <a:pos x="T8" y="T9"/>
                </a:cxn>
                <a:cxn ang="0">
                  <a:pos x="T10" y="T11"/>
                </a:cxn>
              </a:cxnLst>
              <a:rect l="0" t="0" r="r" b="b"/>
              <a:pathLst>
                <a:path w="21" h="18">
                  <a:moveTo>
                    <a:pt x="11" y="0"/>
                  </a:moveTo>
                  <a:lnTo>
                    <a:pt x="21" y="9"/>
                  </a:lnTo>
                  <a:lnTo>
                    <a:pt x="11" y="18"/>
                  </a:lnTo>
                  <a:lnTo>
                    <a:pt x="2" y="15"/>
                  </a:lnTo>
                  <a:lnTo>
                    <a:pt x="0" y="10"/>
                  </a:lnTo>
                  <a:lnTo>
                    <a:pt x="11" y="0"/>
                  </a:lnTo>
                  <a:close/>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 name="任意多边形: 形状 126">
              <a:extLst>
                <a:ext uri="{FF2B5EF4-FFF2-40B4-BE49-F238E27FC236}">
                  <a16:creationId xmlns:a16="http://schemas.microsoft.com/office/drawing/2014/main" id="{362C2B1C-6880-45A0-89A7-AF7FA2DF1281}"/>
                </a:ext>
              </a:extLst>
            </p:cNvPr>
            <p:cNvSpPr>
              <a:spLocks/>
            </p:cNvSpPr>
            <p:nvPr/>
          </p:nvSpPr>
          <p:spPr bwMode="auto">
            <a:xfrm>
              <a:off x="21863411" y="7320138"/>
              <a:ext cx="21190" cy="18163"/>
            </a:xfrm>
            <a:custGeom>
              <a:avLst/>
              <a:gdLst>
                <a:gd name="T0" fmla="*/ 11 w 21"/>
                <a:gd name="T1" fmla="*/ 0 h 18"/>
                <a:gd name="T2" fmla="*/ 21 w 21"/>
                <a:gd name="T3" fmla="*/ 9 h 18"/>
                <a:gd name="T4" fmla="*/ 11 w 21"/>
                <a:gd name="T5" fmla="*/ 18 h 18"/>
                <a:gd name="T6" fmla="*/ 2 w 21"/>
                <a:gd name="T7" fmla="*/ 15 h 18"/>
                <a:gd name="T8" fmla="*/ 0 w 21"/>
                <a:gd name="T9" fmla="*/ 10 h 18"/>
                <a:gd name="T10" fmla="*/ 11 w 21"/>
                <a:gd name="T11" fmla="*/ 0 h 18"/>
              </a:gdLst>
              <a:ahLst/>
              <a:cxnLst>
                <a:cxn ang="0">
                  <a:pos x="T0" y="T1"/>
                </a:cxn>
                <a:cxn ang="0">
                  <a:pos x="T2" y="T3"/>
                </a:cxn>
                <a:cxn ang="0">
                  <a:pos x="T4" y="T5"/>
                </a:cxn>
                <a:cxn ang="0">
                  <a:pos x="T6" y="T7"/>
                </a:cxn>
                <a:cxn ang="0">
                  <a:pos x="T8" y="T9"/>
                </a:cxn>
                <a:cxn ang="0">
                  <a:pos x="T10" y="T11"/>
                </a:cxn>
              </a:cxnLst>
              <a:rect l="0" t="0" r="r" b="b"/>
              <a:pathLst>
                <a:path w="21" h="18">
                  <a:moveTo>
                    <a:pt x="11" y="0"/>
                  </a:moveTo>
                  <a:lnTo>
                    <a:pt x="21" y="9"/>
                  </a:lnTo>
                  <a:lnTo>
                    <a:pt x="11" y="18"/>
                  </a:lnTo>
                  <a:lnTo>
                    <a:pt x="2" y="15"/>
                  </a:lnTo>
                  <a:lnTo>
                    <a:pt x="0" y="10"/>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 name="任意多边形: 形状 127">
              <a:extLst>
                <a:ext uri="{FF2B5EF4-FFF2-40B4-BE49-F238E27FC236}">
                  <a16:creationId xmlns:a16="http://schemas.microsoft.com/office/drawing/2014/main" id="{9158453A-F8C9-4D3D-9C31-DA78F94653A2}"/>
                </a:ext>
              </a:extLst>
            </p:cNvPr>
            <p:cNvSpPr>
              <a:spLocks/>
            </p:cNvSpPr>
            <p:nvPr/>
          </p:nvSpPr>
          <p:spPr bwMode="auto">
            <a:xfrm>
              <a:off x="21865429" y="7320138"/>
              <a:ext cx="19172" cy="18163"/>
            </a:xfrm>
            <a:custGeom>
              <a:avLst/>
              <a:gdLst>
                <a:gd name="T0" fmla="*/ 9 w 19"/>
                <a:gd name="T1" fmla="*/ 0 h 18"/>
                <a:gd name="T2" fmla="*/ 9 w 19"/>
                <a:gd name="T3" fmla="*/ 0 h 18"/>
                <a:gd name="T4" fmla="*/ 0 w 19"/>
                <a:gd name="T5" fmla="*/ 9 h 18"/>
                <a:gd name="T6" fmla="*/ 9 w 19"/>
                <a:gd name="T7" fmla="*/ 18 h 18"/>
                <a:gd name="T8" fmla="*/ 9 w 19"/>
                <a:gd name="T9" fmla="*/ 18 h 18"/>
                <a:gd name="T10" fmla="*/ 19 w 19"/>
                <a:gd name="T11" fmla="*/ 9 h 18"/>
                <a:gd name="T12" fmla="*/ 9 w 19"/>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9" y="0"/>
                  </a:moveTo>
                  <a:lnTo>
                    <a:pt x="9" y="0"/>
                  </a:lnTo>
                  <a:lnTo>
                    <a:pt x="0" y="9"/>
                  </a:lnTo>
                  <a:lnTo>
                    <a:pt x="9" y="18"/>
                  </a:lnTo>
                  <a:lnTo>
                    <a:pt x="9" y="18"/>
                  </a:lnTo>
                  <a:lnTo>
                    <a:pt x="19" y="9"/>
                  </a:lnTo>
                  <a:lnTo>
                    <a:pt x="9" y="0"/>
                  </a:lnTo>
                  <a:close/>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 name="任意多边形: 形状 128">
              <a:extLst>
                <a:ext uri="{FF2B5EF4-FFF2-40B4-BE49-F238E27FC236}">
                  <a16:creationId xmlns:a16="http://schemas.microsoft.com/office/drawing/2014/main" id="{D56F9124-390A-46C3-8F3C-E8D85F0BE264}"/>
                </a:ext>
              </a:extLst>
            </p:cNvPr>
            <p:cNvSpPr>
              <a:spLocks/>
            </p:cNvSpPr>
            <p:nvPr/>
          </p:nvSpPr>
          <p:spPr bwMode="auto">
            <a:xfrm>
              <a:off x="21865429" y="7320138"/>
              <a:ext cx="19172" cy="18163"/>
            </a:xfrm>
            <a:custGeom>
              <a:avLst/>
              <a:gdLst>
                <a:gd name="T0" fmla="*/ 9 w 19"/>
                <a:gd name="T1" fmla="*/ 0 h 18"/>
                <a:gd name="T2" fmla="*/ 9 w 19"/>
                <a:gd name="T3" fmla="*/ 0 h 18"/>
                <a:gd name="T4" fmla="*/ 0 w 19"/>
                <a:gd name="T5" fmla="*/ 9 h 18"/>
                <a:gd name="T6" fmla="*/ 9 w 19"/>
                <a:gd name="T7" fmla="*/ 18 h 18"/>
                <a:gd name="T8" fmla="*/ 9 w 19"/>
                <a:gd name="T9" fmla="*/ 18 h 18"/>
                <a:gd name="T10" fmla="*/ 19 w 19"/>
                <a:gd name="T11" fmla="*/ 9 h 18"/>
                <a:gd name="T12" fmla="*/ 9 w 19"/>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9" y="0"/>
                  </a:moveTo>
                  <a:lnTo>
                    <a:pt x="9" y="0"/>
                  </a:lnTo>
                  <a:lnTo>
                    <a:pt x="0" y="9"/>
                  </a:lnTo>
                  <a:lnTo>
                    <a:pt x="9" y="18"/>
                  </a:lnTo>
                  <a:lnTo>
                    <a:pt x="9" y="18"/>
                  </a:lnTo>
                  <a:lnTo>
                    <a:pt x="19" y="9"/>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 name="任意多边形: 形状 129">
              <a:extLst>
                <a:ext uri="{FF2B5EF4-FFF2-40B4-BE49-F238E27FC236}">
                  <a16:creationId xmlns:a16="http://schemas.microsoft.com/office/drawing/2014/main" id="{E0FDA372-62A2-4E1C-B842-41D5000F0D33}"/>
                </a:ext>
              </a:extLst>
            </p:cNvPr>
            <p:cNvSpPr>
              <a:spLocks/>
            </p:cNvSpPr>
            <p:nvPr/>
          </p:nvSpPr>
          <p:spPr bwMode="auto">
            <a:xfrm>
              <a:off x="19245922" y="5716749"/>
              <a:ext cx="2628589" cy="2623544"/>
            </a:xfrm>
            <a:custGeom>
              <a:avLst/>
              <a:gdLst>
                <a:gd name="T0" fmla="*/ 759 w 1990"/>
                <a:gd name="T1" fmla="*/ 0 h 1988"/>
                <a:gd name="T2" fmla="*/ 27 w 1990"/>
                <a:gd name="T3" fmla="*/ 731 h 1988"/>
                <a:gd name="T4" fmla="*/ 27 w 1990"/>
                <a:gd name="T5" fmla="*/ 830 h 1988"/>
                <a:gd name="T6" fmla="*/ 1148 w 1990"/>
                <a:gd name="T7" fmla="*/ 1961 h 1988"/>
                <a:gd name="T8" fmla="*/ 1248 w 1990"/>
                <a:gd name="T9" fmla="*/ 1961 h 1988"/>
                <a:gd name="T10" fmla="*/ 1990 w 1990"/>
                <a:gd name="T11" fmla="*/ 1229 h 1988"/>
                <a:gd name="T12" fmla="*/ 759 w 1990"/>
                <a:gd name="T13" fmla="*/ 0 h 1988"/>
              </a:gdLst>
              <a:ahLst/>
              <a:cxnLst>
                <a:cxn ang="0">
                  <a:pos x="T0" y="T1"/>
                </a:cxn>
                <a:cxn ang="0">
                  <a:pos x="T2" y="T3"/>
                </a:cxn>
                <a:cxn ang="0">
                  <a:pos x="T4" y="T5"/>
                </a:cxn>
                <a:cxn ang="0">
                  <a:pos x="T6" y="T7"/>
                </a:cxn>
                <a:cxn ang="0">
                  <a:pos x="T8" y="T9"/>
                </a:cxn>
                <a:cxn ang="0">
                  <a:pos x="T10" y="T11"/>
                </a:cxn>
                <a:cxn ang="0">
                  <a:pos x="T12" y="T13"/>
                </a:cxn>
              </a:cxnLst>
              <a:rect l="0" t="0" r="r" b="b"/>
              <a:pathLst>
                <a:path w="1990" h="1988">
                  <a:moveTo>
                    <a:pt x="759" y="0"/>
                  </a:moveTo>
                  <a:cubicBezTo>
                    <a:pt x="27" y="731"/>
                    <a:pt x="27" y="731"/>
                    <a:pt x="27" y="731"/>
                  </a:cubicBezTo>
                  <a:cubicBezTo>
                    <a:pt x="0" y="759"/>
                    <a:pt x="0" y="803"/>
                    <a:pt x="27" y="830"/>
                  </a:cubicBezTo>
                  <a:cubicBezTo>
                    <a:pt x="1148" y="1961"/>
                    <a:pt x="1148" y="1961"/>
                    <a:pt x="1148" y="1961"/>
                  </a:cubicBezTo>
                  <a:cubicBezTo>
                    <a:pt x="1176" y="1988"/>
                    <a:pt x="1220" y="1988"/>
                    <a:pt x="1248" y="1961"/>
                  </a:cubicBezTo>
                  <a:cubicBezTo>
                    <a:pt x="1990" y="1229"/>
                    <a:pt x="1990" y="1229"/>
                    <a:pt x="1990" y="1229"/>
                  </a:cubicBezTo>
                  <a:cubicBezTo>
                    <a:pt x="759" y="0"/>
                    <a:pt x="759" y="0"/>
                    <a:pt x="759" y="0"/>
                  </a:cubicBezTo>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 name="任意多边形: 形状 130">
              <a:extLst>
                <a:ext uri="{FF2B5EF4-FFF2-40B4-BE49-F238E27FC236}">
                  <a16:creationId xmlns:a16="http://schemas.microsoft.com/office/drawing/2014/main" id="{C4885426-61AA-47D2-B855-EF80B3A3CF37}"/>
                </a:ext>
              </a:extLst>
            </p:cNvPr>
            <p:cNvSpPr>
              <a:spLocks/>
            </p:cNvSpPr>
            <p:nvPr/>
          </p:nvSpPr>
          <p:spPr bwMode="auto">
            <a:xfrm>
              <a:off x="19255003" y="6737913"/>
              <a:ext cx="2619508" cy="1593298"/>
            </a:xfrm>
            <a:custGeom>
              <a:avLst/>
              <a:gdLst>
                <a:gd name="T0" fmla="*/ 0 w 1983"/>
                <a:gd name="T1" fmla="*/ 0 h 1207"/>
                <a:gd name="T2" fmla="*/ 0 w 1983"/>
                <a:gd name="T3" fmla="*/ 7 h 1207"/>
                <a:gd name="T4" fmla="*/ 20 w 1983"/>
                <a:gd name="T5" fmla="*/ 56 h 1207"/>
                <a:gd name="T6" fmla="*/ 1141 w 1983"/>
                <a:gd name="T7" fmla="*/ 1187 h 1207"/>
                <a:gd name="T8" fmla="*/ 1191 w 1983"/>
                <a:gd name="T9" fmla="*/ 1207 h 1207"/>
                <a:gd name="T10" fmla="*/ 1241 w 1983"/>
                <a:gd name="T11" fmla="*/ 1187 h 1207"/>
                <a:gd name="T12" fmla="*/ 1983 w 1983"/>
                <a:gd name="T13" fmla="*/ 455 h 1207"/>
                <a:gd name="T14" fmla="*/ 1983 w 1983"/>
                <a:gd name="T15" fmla="*/ 455 h 1207"/>
                <a:gd name="T16" fmla="*/ 1976 w 1983"/>
                <a:gd name="T17" fmla="*/ 448 h 1207"/>
                <a:gd name="T18" fmla="*/ 1976 w 1983"/>
                <a:gd name="T19" fmla="*/ 448 h 1207"/>
                <a:gd name="T20" fmla="*/ 1241 w 1983"/>
                <a:gd name="T21" fmla="*/ 1173 h 1207"/>
                <a:gd name="T22" fmla="*/ 1191 w 1983"/>
                <a:gd name="T23" fmla="*/ 1193 h 1207"/>
                <a:gd name="T24" fmla="*/ 1141 w 1983"/>
                <a:gd name="T25" fmla="*/ 1172 h 1207"/>
                <a:gd name="T26" fmla="*/ 20 w 1983"/>
                <a:gd name="T27" fmla="*/ 42 h 1207"/>
                <a:gd name="T28" fmla="*/ 0 w 1983"/>
                <a:gd name="T29" fmla="*/ 0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83" h="1207">
                  <a:moveTo>
                    <a:pt x="0" y="0"/>
                  </a:moveTo>
                  <a:cubicBezTo>
                    <a:pt x="0" y="2"/>
                    <a:pt x="0" y="5"/>
                    <a:pt x="0" y="7"/>
                  </a:cubicBezTo>
                  <a:cubicBezTo>
                    <a:pt x="0" y="25"/>
                    <a:pt x="7" y="43"/>
                    <a:pt x="20" y="56"/>
                  </a:cubicBezTo>
                  <a:cubicBezTo>
                    <a:pt x="1141" y="1187"/>
                    <a:pt x="1141" y="1187"/>
                    <a:pt x="1141" y="1187"/>
                  </a:cubicBezTo>
                  <a:cubicBezTo>
                    <a:pt x="1155" y="1201"/>
                    <a:pt x="1173" y="1207"/>
                    <a:pt x="1191" y="1207"/>
                  </a:cubicBezTo>
                  <a:cubicBezTo>
                    <a:pt x="1209" y="1207"/>
                    <a:pt x="1227" y="1201"/>
                    <a:pt x="1241" y="1187"/>
                  </a:cubicBezTo>
                  <a:cubicBezTo>
                    <a:pt x="1983" y="455"/>
                    <a:pt x="1983" y="455"/>
                    <a:pt x="1983" y="455"/>
                  </a:cubicBezTo>
                  <a:cubicBezTo>
                    <a:pt x="1983" y="455"/>
                    <a:pt x="1983" y="455"/>
                    <a:pt x="1983" y="455"/>
                  </a:cubicBezTo>
                  <a:cubicBezTo>
                    <a:pt x="1976" y="448"/>
                    <a:pt x="1976" y="448"/>
                    <a:pt x="1976" y="448"/>
                  </a:cubicBezTo>
                  <a:cubicBezTo>
                    <a:pt x="1976" y="448"/>
                    <a:pt x="1976" y="448"/>
                    <a:pt x="1976" y="448"/>
                  </a:cubicBezTo>
                  <a:cubicBezTo>
                    <a:pt x="1241" y="1173"/>
                    <a:pt x="1241" y="1173"/>
                    <a:pt x="1241" y="1173"/>
                  </a:cubicBezTo>
                  <a:cubicBezTo>
                    <a:pt x="1227" y="1186"/>
                    <a:pt x="1209" y="1193"/>
                    <a:pt x="1191" y="1193"/>
                  </a:cubicBezTo>
                  <a:cubicBezTo>
                    <a:pt x="1173" y="1193"/>
                    <a:pt x="1155" y="1186"/>
                    <a:pt x="1141" y="1172"/>
                  </a:cubicBezTo>
                  <a:cubicBezTo>
                    <a:pt x="20" y="42"/>
                    <a:pt x="20" y="42"/>
                    <a:pt x="20" y="42"/>
                  </a:cubicBezTo>
                  <a:cubicBezTo>
                    <a:pt x="8" y="30"/>
                    <a:pt x="2" y="15"/>
                    <a:pt x="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 name="任意多边形: 形状 131">
              <a:extLst>
                <a:ext uri="{FF2B5EF4-FFF2-40B4-BE49-F238E27FC236}">
                  <a16:creationId xmlns:a16="http://schemas.microsoft.com/office/drawing/2014/main" id="{CA751C24-479E-4362-96AF-26D5D6D119CC}"/>
                </a:ext>
              </a:extLst>
            </p:cNvPr>
            <p:cNvSpPr>
              <a:spLocks/>
            </p:cNvSpPr>
            <p:nvPr/>
          </p:nvSpPr>
          <p:spPr bwMode="auto">
            <a:xfrm>
              <a:off x="19245922" y="5696568"/>
              <a:ext cx="2628589" cy="2624553"/>
            </a:xfrm>
            <a:custGeom>
              <a:avLst/>
              <a:gdLst>
                <a:gd name="T0" fmla="*/ 759 w 1990"/>
                <a:gd name="T1" fmla="*/ 0 h 1989"/>
                <a:gd name="T2" fmla="*/ 27 w 1990"/>
                <a:gd name="T3" fmla="*/ 732 h 1989"/>
                <a:gd name="T4" fmla="*/ 27 w 1990"/>
                <a:gd name="T5" fmla="*/ 831 h 1989"/>
                <a:gd name="T6" fmla="*/ 1148 w 1990"/>
                <a:gd name="T7" fmla="*/ 1961 h 1989"/>
                <a:gd name="T8" fmla="*/ 1248 w 1990"/>
                <a:gd name="T9" fmla="*/ 1962 h 1989"/>
                <a:gd name="T10" fmla="*/ 1990 w 1990"/>
                <a:gd name="T11" fmla="*/ 1230 h 1989"/>
                <a:gd name="T12" fmla="*/ 759 w 1990"/>
                <a:gd name="T13" fmla="*/ 0 h 1989"/>
              </a:gdLst>
              <a:ahLst/>
              <a:cxnLst>
                <a:cxn ang="0">
                  <a:pos x="T0" y="T1"/>
                </a:cxn>
                <a:cxn ang="0">
                  <a:pos x="T2" y="T3"/>
                </a:cxn>
                <a:cxn ang="0">
                  <a:pos x="T4" y="T5"/>
                </a:cxn>
                <a:cxn ang="0">
                  <a:pos x="T6" y="T7"/>
                </a:cxn>
                <a:cxn ang="0">
                  <a:pos x="T8" y="T9"/>
                </a:cxn>
                <a:cxn ang="0">
                  <a:pos x="T10" y="T11"/>
                </a:cxn>
                <a:cxn ang="0">
                  <a:pos x="T12" y="T13"/>
                </a:cxn>
              </a:cxnLst>
              <a:rect l="0" t="0" r="r" b="b"/>
              <a:pathLst>
                <a:path w="1990" h="1989">
                  <a:moveTo>
                    <a:pt x="759" y="0"/>
                  </a:moveTo>
                  <a:cubicBezTo>
                    <a:pt x="27" y="732"/>
                    <a:pt x="27" y="732"/>
                    <a:pt x="27" y="732"/>
                  </a:cubicBezTo>
                  <a:cubicBezTo>
                    <a:pt x="0" y="759"/>
                    <a:pt x="0" y="803"/>
                    <a:pt x="27" y="831"/>
                  </a:cubicBezTo>
                  <a:cubicBezTo>
                    <a:pt x="1148" y="1961"/>
                    <a:pt x="1148" y="1961"/>
                    <a:pt x="1148" y="1961"/>
                  </a:cubicBezTo>
                  <a:cubicBezTo>
                    <a:pt x="1176" y="1989"/>
                    <a:pt x="1220" y="1989"/>
                    <a:pt x="1248" y="1962"/>
                  </a:cubicBezTo>
                  <a:cubicBezTo>
                    <a:pt x="1990" y="1230"/>
                    <a:pt x="1990" y="1230"/>
                    <a:pt x="1990" y="1230"/>
                  </a:cubicBezTo>
                  <a:cubicBezTo>
                    <a:pt x="759" y="0"/>
                    <a:pt x="759" y="0"/>
                    <a:pt x="759" y="0"/>
                  </a:cubicBezTo>
                </a:path>
              </a:pathLst>
            </a:custGeom>
            <a:solidFill>
              <a:srgbClr val="9C9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 name="任意多边形: 形状 132">
              <a:extLst>
                <a:ext uri="{FF2B5EF4-FFF2-40B4-BE49-F238E27FC236}">
                  <a16:creationId xmlns:a16="http://schemas.microsoft.com/office/drawing/2014/main" id="{F730657D-F6E6-4008-8809-3A76D44F84E5}"/>
                </a:ext>
              </a:extLst>
            </p:cNvPr>
            <p:cNvSpPr>
              <a:spLocks/>
            </p:cNvSpPr>
            <p:nvPr/>
          </p:nvSpPr>
          <p:spPr bwMode="auto">
            <a:xfrm>
              <a:off x="20262040" y="4999311"/>
              <a:ext cx="1724476" cy="2313764"/>
            </a:xfrm>
            <a:custGeom>
              <a:avLst/>
              <a:gdLst>
                <a:gd name="T0" fmla="*/ 67 w 1305"/>
                <a:gd name="T1" fmla="*/ 14 h 1753"/>
                <a:gd name="T2" fmla="*/ 0 w 1305"/>
                <a:gd name="T3" fmla="*/ 523 h 1753"/>
                <a:gd name="T4" fmla="*/ 1231 w 1305"/>
                <a:gd name="T5" fmla="*/ 1753 h 1753"/>
                <a:gd name="T6" fmla="*/ 1302 w 1305"/>
                <a:gd name="T7" fmla="*/ 1235 h 1753"/>
                <a:gd name="T8" fmla="*/ 1280 w 1305"/>
                <a:gd name="T9" fmla="*/ 1172 h 1753"/>
                <a:gd name="T10" fmla="*/ 92 w 1305"/>
                <a:gd name="T11" fmla="*/ 5 h 1753"/>
                <a:gd name="T12" fmla="*/ 71 w 1305"/>
                <a:gd name="T13" fmla="*/ 6 h 1753"/>
                <a:gd name="T14" fmla="*/ 67 w 1305"/>
                <a:gd name="T15" fmla="*/ 14 h 17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753">
                  <a:moveTo>
                    <a:pt x="67" y="14"/>
                  </a:moveTo>
                  <a:cubicBezTo>
                    <a:pt x="0" y="523"/>
                    <a:pt x="0" y="523"/>
                    <a:pt x="0" y="523"/>
                  </a:cubicBezTo>
                  <a:cubicBezTo>
                    <a:pt x="1231" y="1753"/>
                    <a:pt x="1231" y="1753"/>
                    <a:pt x="1231" y="1753"/>
                  </a:cubicBezTo>
                  <a:cubicBezTo>
                    <a:pt x="1302" y="1235"/>
                    <a:pt x="1302" y="1235"/>
                    <a:pt x="1302" y="1235"/>
                  </a:cubicBezTo>
                  <a:cubicBezTo>
                    <a:pt x="1305" y="1212"/>
                    <a:pt x="1297" y="1188"/>
                    <a:pt x="1280" y="1172"/>
                  </a:cubicBezTo>
                  <a:cubicBezTo>
                    <a:pt x="92" y="5"/>
                    <a:pt x="92" y="5"/>
                    <a:pt x="92" y="5"/>
                  </a:cubicBezTo>
                  <a:cubicBezTo>
                    <a:pt x="86" y="0"/>
                    <a:pt x="76" y="0"/>
                    <a:pt x="71" y="6"/>
                  </a:cubicBezTo>
                  <a:cubicBezTo>
                    <a:pt x="68" y="8"/>
                    <a:pt x="67" y="11"/>
                    <a:pt x="67" y="14"/>
                  </a:cubicBezTo>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 name="任意多边形: 形状 133">
              <a:extLst>
                <a:ext uri="{FF2B5EF4-FFF2-40B4-BE49-F238E27FC236}">
                  <a16:creationId xmlns:a16="http://schemas.microsoft.com/office/drawing/2014/main" id="{2ED4634D-8B46-43B6-81B3-07B967B96C15}"/>
                </a:ext>
              </a:extLst>
            </p:cNvPr>
            <p:cNvSpPr>
              <a:spLocks/>
            </p:cNvSpPr>
            <p:nvPr/>
          </p:nvSpPr>
          <p:spPr bwMode="auto">
            <a:xfrm>
              <a:off x="20262040" y="5001329"/>
              <a:ext cx="1720439" cy="2311746"/>
            </a:xfrm>
            <a:custGeom>
              <a:avLst/>
              <a:gdLst>
                <a:gd name="T0" fmla="*/ 81 w 1302"/>
                <a:gd name="T1" fmla="*/ 0 h 1752"/>
                <a:gd name="T2" fmla="*/ 71 w 1302"/>
                <a:gd name="T3" fmla="*/ 5 h 1752"/>
                <a:gd name="T4" fmla="*/ 67 w 1302"/>
                <a:gd name="T5" fmla="*/ 13 h 1752"/>
                <a:gd name="T6" fmla="*/ 0 w 1302"/>
                <a:gd name="T7" fmla="*/ 522 h 1752"/>
                <a:gd name="T8" fmla="*/ 1231 w 1302"/>
                <a:gd name="T9" fmla="*/ 1752 h 1752"/>
                <a:gd name="T10" fmla="*/ 1302 w 1302"/>
                <a:gd name="T11" fmla="*/ 1234 h 1752"/>
                <a:gd name="T12" fmla="*/ 1302 w 1302"/>
                <a:gd name="T13" fmla="*/ 1224 h 1752"/>
                <a:gd name="T14" fmla="*/ 1280 w 1302"/>
                <a:gd name="T15" fmla="*/ 1171 h 1752"/>
                <a:gd name="T16" fmla="*/ 92 w 1302"/>
                <a:gd name="T17" fmla="*/ 4 h 1752"/>
                <a:gd name="T18" fmla="*/ 81 w 1302"/>
                <a:gd name="T19" fmla="*/ 0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2" h="1752">
                  <a:moveTo>
                    <a:pt x="81" y="0"/>
                  </a:moveTo>
                  <a:cubicBezTo>
                    <a:pt x="78" y="0"/>
                    <a:pt x="74" y="2"/>
                    <a:pt x="71" y="5"/>
                  </a:cubicBezTo>
                  <a:cubicBezTo>
                    <a:pt x="68" y="7"/>
                    <a:pt x="67" y="10"/>
                    <a:pt x="67" y="13"/>
                  </a:cubicBezTo>
                  <a:cubicBezTo>
                    <a:pt x="0" y="522"/>
                    <a:pt x="0" y="522"/>
                    <a:pt x="0" y="522"/>
                  </a:cubicBezTo>
                  <a:cubicBezTo>
                    <a:pt x="1231" y="1752"/>
                    <a:pt x="1231" y="1752"/>
                    <a:pt x="1231" y="1752"/>
                  </a:cubicBezTo>
                  <a:cubicBezTo>
                    <a:pt x="1302" y="1234"/>
                    <a:pt x="1302" y="1234"/>
                    <a:pt x="1302" y="1234"/>
                  </a:cubicBezTo>
                  <a:cubicBezTo>
                    <a:pt x="1302" y="1231"/>
                    <a:pt x="1302" y="1227"/>
                    <a:pt x="1302" y="1224"/>
                  </a:cubicBezTo>
                  <a:cubicBezTo>
                    <a:pt x="1302" y="1204"/>
                    <a:pt x="1294" y="1185"/>
                    <a:pt x="1280" y="1171"/>
                  </a:cubicBezTo>
                  <a:cubicBezTo>
                    <a:pt x="92" y="4"/>
                    <a:pt x="92" y="4"/>
                    <a:pt x="92" y="4"/>
                  </a:cubicBezTo>
                  <a:cubicBezTo>
                    <a:pt x="89" y="1"/>
                    <a:pt x="85" y="0"/>
                    <a:pt x="81" y="0"/>
                  </a:cubicBezTo>
                </a:path>
              </a:pathLst>
            </a:custGeom>
            <a:solidFill>
              <a:srgbClr val="3F42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 name="任意多边形: 形状 134">
              <a:extLst>
                <a:ext uri="{FF2B5EF4-FFF2-40B4-BE49-F238E27FC236}">
                  <a16:creationId xmlns:a16="http://schemas.microsoft.com/office/drawing/2014/main" id="{2713EE64-5DBC-40D7-AFD8-5248816A9DC6}"/>
                </a:ext>
              </a:extLst>
            </p:cNvPr>
            <p:cNvSpPr>
              <a:spLocks/>
            </p:cNvSpPr>
            <p:nvPr/>
          </p:nvSpPr>
          <p:spPr bwMode="auto">
            <a:xfrm>
              <a:off x="20247914" y="5005365"/>
              <a:ext cx="1724476" cy="2314773"/>
            </a:xfrm>
            <a:custGeom>
              <a:avLst/>
              <a:gdLst>
                <a:gd name="T0" fmla="*/ 67 w 1305"/>
                <a:gd name="T1" fmla="*/ 15 h 1754"/>
                <a:gd name="T2" fmla="*/ 0 w 1305"/>
                <a:gd name="T3" fmla="*/ 524 h 1754"/>
                <a:gd name="T4" fmla="*/ 1231 w 1305"/>
                <a:gd name="T5" fmla="*/ 1754 h 1754"/>
                <a:gd name="T6" fmla="*/ 1302 w 1305"/>
                <a:gd name="T7" fmla="*/ 1236 h 1754"/>
                <a:gd name="T8" fmla="*/ 1280 w 1305"/>
                <a:gd name="T9" fmla="*/ 1172 h 1754"/>
                <a:gd name="T10" fmla="*/ 92 w 1305"/>
                <a:gd name="T11" fmla="*/ 6 h 1754"/>
                <a:gd name="T12" fmla="*/ 71 w 1305"/>
                <a:gd name="T13" fmla="*/ 6 h 1754"/>
                <a:gd name="T14" fmla="*/ 67 w 1305"/>
                <a:gd name="T15" fmla="*/ 15 h 17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754">
                  <a:moveTo>
                    <a:pt x="67" y="15"/>
                  </a:moveTo>
                  <a:cubicBezTo>
                    <a:pt x="0" y="524"/>
                    <a:pt x="0" y="524"/>
                    <a:pt x="0" y="524"/>
                  </a:cubicBezTo>
                  <a:cubicBezTo>
                    <a:pt x="1231" y="1754"/>
                    <a:pt x="1231" y="1754"/>
                    <a:pt x="1231" y="1754"/>
                  </a:cubicBezTo>
                  <a:cubicBezTo>
                    <a:pt x="1302" y="1236"/>
                    <a:pt x="1302" y="1236"/>
                    <a:pt x="1302" y="1236"/>
                  </a:cubicBezTo>
                  <a:cubicBezTo>
                    <a:pt x="1305" y="1213"/>
                    <a:pt x="1297" y="1189"/>
                    <a:pt x="1280" y="1172"/>
                  </a:cubicBezTo>
                  <a:cubicBezTo>
                    <a:pt x="92" y="6"/>
                    <a:pt x="92" y="6"/>
                    <a:pt x="92" y="6"/>
                  </a:cubicBezTo>
                  <a:cubicBezTo>
                    <a:pt x="86" y="0"/>
                    <a:pt x="77" y="1"/>
                    <a:pt x="71" y="6"/>
                  </a:cubicBezTo>
                  <a:cubicBezTo>
                    <a:pt x="69" y="9"/>
                    <a:pt x="67" y="12"/>
                    <a:pt x="67" y="15"/>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 name="任意多边形: 形状 135">
              <a:extLst>
                <a:ext uri="{FF2B5EF4-FFF2-40B4-BE49-F238E27FC236}">
                  <a16:creationId xmlns:a16="http://schemas.microsoft.com/office/drawing/2014/main" id="{2C044457-01F6-45DD-A5D5-F2A724907B48}"/>
                </a:ext>
              </a:extLst>
            </p:cNvPr>
            <p:cNvSpPr>
              <a:spLocks/>
            </p:cNvSpPr>
            <p:nvPr/>
          </p:nvSpPr>
          <p:spPr bwMode="auto">
            <a:xfrm>
              <a:off x="20186361" y="6000294"/>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6 w 121"/>
                <a:gd name="T11" fmla="*/ 69 h 120"/>
                <a:gd name="T12" fmla="*/ 51 w 121"/>
                <a:gd name="T13" fmla="*/ 115 h 120"/>
                <a:gd name="T14" fmla="*/ 61 w 121"/>
                <a:gd name="T15" fmla="*/ 120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4"/>
                    <a:pt x="6" y="69"/>
                  </a:cubicBezTo>
                  <a:cubicBezTo>
                    <a:pt x="6" y="69"/>
                    <a:pt x="6" y="69"/>
                    <a:pt x="6" y="69"/>
                  </a:cubicBezTo>
                  <a:cubicBezTo>
                    <a:pt x="51" y="115"/>
                    <a:pt x="51" y="115"/>
                    <a:pt x="51" y="115"/>
                  </a:cubicBezTo>
                  <a:cubicBezTo>
                    <a:pt x="53" y="118"/>
                    <a:pt x="57" y="120"/>
                    <a:pt x="61" y="120"/>
                  </a:cubicBezTo>
                  <a:cubicBezTo>
                    <a:pt x="64" y="120"/>
                    <a:pt x="68" y="119"/>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 name="任意多边形: 形状 136">
              <a:extLst>
                <a:ext uri="{FF2B5EF4-FFF2-40B4-BE49-F238E27FC236}">
                  <a16:creationId xmlns:a16="http://schemas.microsoft.com/office/drawing/2014/main" id="{240A32B8-06B5-4E83-8ABB-7F4741E7163B}"/>
                </a:ext>
              </a:extLst>
            </p:cNvPr>
            <p:cNvSpPr>
              <a:spLocks/>
            </p:cNvSpPr>
            <p:nvPr/>
          </p:nvSpPr>
          <p:spPr bwMode="auto">
            <a:xfrm>
              <a:off x="20296348" y="6109272"/>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3"/>
                    <a:pt x="6" y="69"/>
                  </a:cubicBezTo>
                  <a:cubicBezTo>
                    <a:pt x="51" y="115"/>
                    <a:pt x="51" y="115"/>
                    <a:pt x="51" y="115"/>
                  </a:cubicBezTo>
                  <a:cubicBezTo>
                    <a:pt x="54" y="118"/>
                    <a:pt x="57" y="120"/>
                    <a:pt x="61" y="120"/>
                  </a:cubicBezTo>
                  <a:cubicBezTo>
                    <a:pt x="65" y="120"/>
                    <a:pt x="68" y="118"/>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 name="任意多边形: 形状 137">
              <a:extLst>
                <a:ext uri="{FF2B5EF4-FFF2-40B4-BE49-F238E27FC236}">
                  <a16:creationId xmlns:a16="http://schemas.microsoft.com/office/drawing/2014/main" id="{E3B9EB8C-C2ED-405C-9EBB-714F15035628}"/>
                </a:ext>
              </a:extLst>
            </p:cNvPr>
            <p:cNvSpPr>
              <a:spLocks/>
            </p:cNvSpPr>
            <p:nvPr/>
          </p:nvSpPr>
          <p:spPr bwMode="auto">
            <a:xfrm>
              <a:off x="20411381" y="6224304"/>
              <a:ext cx="159431"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115 w 121"/>
                <a:gd name="T17" fmla="*/ 74 h 120"/>
                <a:gd name="T18" fmla="*/ 116 w 121"/>
                <a:gd name="T19" fmla="*/ 54 h 120"/>
                <a:gd name="T20" fmla="*/ 71 w 121"/>
                <a:gd name="T21" fmla="*/ 5 h 120"/>
                <a:gd name="T22" fmla="*/ 60 w 121"/>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0">
                  <a:moveTo>
                    <a:pt x="60" y="0"/>
                  </a:moveTo>
                  <a:cubicBezTo>
                    <a:pt x="57" y="0"/>
                    <a:pt x="54" y="1"/>
                    <a:pt x="51" y="4"/>
                  </a:cubicBezTo>
                  <a:cubicBezTo>
                    <a:pt x="50" y="4"/>
                    <a:pt x="50" y="4"/>
                    <a:pt x="50" y="4"/>
                  </a:cubicBezTo>
                  <a:cubicBezTo>
                    <a:pt x="6" y="49"/>
                    <a:pt x="6" y="49"/>
                    <a:pt x="6" y="49"/>
                  </a:cubicBezTo>
                  <a:cubicBezTo>
                    <a:pt x="0" y="55"/>
                    <a:pt x="0" y="64"/>
                    <a:pt x="6" y="69"/>
                  </a:cubicBezTo>
                  <a:cubicBezTo>
                    <a:pt x="51" y="115"/>
                    <a:pt x="51" y="115"/>
                    <a:pt x="51" y="115"/>
                  </a:cubicBezTo>
                  <a:cubicBezTo>
                    <a:pt x="54" y="118"/>
                    <a:pt x="57" y="120"/>
                    <a:pt x="61" y="120"/>
                  </a:cubicBezTo>
                  <a:cubicBezTo>
                    <a:pt x="65" y="120"/>
                    <a:pt x="68" y="118"/>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 name="任意多边形: 形状 138">
              <a:extLst>
                <a:ext uri="{FF2B5EF4-FFF2-40B4-BE49-F238E27FC236}">
                  <a16:creationId xmlns:a16="http://schemas.microsoft.com/office/drawing/2014/main" id="{FC13AD35-C3E2-4FDA-B128-D7D5DC5DCFC8}"/>
                </a:ext>
              </a:extLst>
            </p:cNvPr>
            <p:cNvSpPr>
              <a:spLocks/>
            </p:cNvSpPr>
            <p:nvPr/>
          </p:nvSpPr>
          <p:spPr bwMode="auto">
            <a:xfrm>
              <a:off x="20528431" y="6340345"/>
              <a:ext cx="158422" cy="158422"/>
            </a:xfrm>
            <a:custGeom>
              <a:avLst/>
              <a:gdLst>
                <a:gd name="T0" fmla="*/ 59 w 120"/>
                <a:gd name="T1" fmla="*/ 0 h 120"/>
                <a:gd name="T2" fmla="*/ 50 w 120"/>
                <a:gd name="T3" fmla="*/ 4 h 120"/>
                <a:gd name="T4" fmla="*/ 49 w 120"/>
                <a:gd name="T5" fmla="*/ 4 h 120"/>
                <a:gd name="T6" fmla="*/ 5 w 120"/>
                <a:gd name="T7" fmla="*/ 50 h 120"/>
                <a:gd name="T8" fmla="*/ 5 w 120"/>
                <a:gd name="T9" fmla="*/ 69 h 120"/>
                <a:gd name="T10" fmla="*/ 50 w 120"/>
                <a:gd name="T11" fmla="*/ 116 h 120"/>
                <a:gd name="T12" fmla="*/ 60 w 120"/>
                <a:gd name="T13" fmla="*/ 120 h 120"/>
                <a:gd name="T14" fmla="*/ 70 w 120"/>
                <a:gd name="T15" fmla="*/ 116 h 120"/>
                <a:gd name="T16" fmla="*/ 114 w 120"/>
                <a:gd name="T17" fmla="*/ 74 h 120"/>
                <a:gd name="T18" fmla="*/ 115 w 120"/>
                <a:gd name="T19" fmla="*/ 54 h 120"/>
                <a:gd name="T20" fmla="*/ 70 w 120"/>
                <a:gd name="T21" fmla="*/ 5 h 120"/>
                <a:gd name="T22" fmla="*/ 59 w 120"/>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20">
                  <a:moveTo>
                    <a:pt x="59" y="0"/>
                  </a:moveTo>
                  <a:cubicBezTo>
                    <a:pt x="56" y="0"/>
                    <a:pt x="53" y="2"/>
                    <a:pt x="50" y="4"/>
                  </a:cubicBezTo>
                  <a:cubicBezTo>
                    <a:pt x="49" y="4"/>
                    <a:pt x="49" y="4"/>
                    <a:pt x="49" y="4"/>
                  </a:cubicBezTo>
                  <a:cubicBezTo>
                    <a:pt x="5" y="50"/>
                    <a:pt x="5" y="50"/>
                    <a:pt x="5" y="50"/>
                  </a:cubicBezTo>
                  <a:cubicBezTo>
                    <a:pt x="0" y="55"/>
                    <a:pt x="0" y="64"/>
                    <a:pt x="5" y="69"/>
                  </a:cubicBezTo>
                  <a:cubicBezTo>
                    <a:pt x="50" y="116"/>
                    <a:pt x="50" y="116"/>
                    <a:pt x="50" y="116"/>
                  </a:cubicBezTo>
                  <a:cubicBezTo>
                    <a:pt x="53" y="119"/>
                    <a:pt x="57" y="120"/>
                    <a:pt x="60" y="120"/>
                  </a:cubicBezTo>
                  <a:cubicBezTo>
                    <a:pt x="64" y="120"/>
                    <a:pt x="67" y="119"/>
                    <a:pt x="70" y="116"/>
                  </a:cubicBezTo>
                  <a:cubicBezTo>
                    <a:pt x="114" y="74"/>
                    <a:pt x="114" y="74"/>
                    <a:pt x="114" y="74"/>
                  </a:cubicBezTo>
                  <a:cubicBezTo>
                    <a:pt x="120" y="69"/>
                    <a:pt x="120" y="60"/>
                    <a:pt x="115" y="54"/>
                  </a:cubicBezTo>
                  <a:cubicBezTo>
                    <a:pt x="70" y="5"/>
                    <a:pt x="70" y="5"/>
                    <a:pt x="70" y="5"/>
                  </a:cubicBezTo>
                  <a:cubicBezTo>
                    <a:pt x="67" y="2"/>
                    <a:pt x="63" y="0"/>
                    <a:pt x="59"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 name="任意多边形: 形状 139">
              <a:extLst>
                <a:ext uri="{FF2B5EF4-FFF2-40B4-BE49-F238E27FC236}">
                  <a16:creationId xmlns:a16="http://schemas.microsoft.com/office/drawing/2014/main" id="{F30A5B8F-5AD4-4560-964F-EB5D5D237FC6}"/>
                </a:ext>
              </a:extLst>
            </p:cNvPr>
            <p:cNvSpPr>
              <a:spLocks/>
            </p:cNvSpPr>
            <p:nvPr/>
          </p:nvSpPr>
          <p:spPr bwMode="auto">
            <a:xfrm>
              <a:off x="20644472" y="6456387"/>
              <a:ext cx="160440" cy="158422"/>
            </a:xfrm>
            <a:custGeom>
              <a:avLst/>
              <a:gdLst>
                <a:gd name="T0" fmla="*/ 59 w 121"/>
                <a:gd name="T1" fmla="*/ 0 h 120"/>
                <a:gd name="T2" fmla="*/ 50 w 121"/>
                <a:gd name="T3" fmla="*/ 4 h 120"/>
                <a:gd name="T4" fmla="*/ 49 w 121"/>
                <a:gd name="T5" fmla="*/ 5 h 120"/>
                <a:gd name="T6" fmla="*/ 5 w 121"/>
                <a:gd name="T7" fmla="*/ 50 h 120"/>
                <a:gd name="T8" fmla="*/ 5 w 121"/>
                <a:gd name="T9" fmla="*/ 70 h 120"/>
                <a:gd name="T10" fmla="*/ 50 w 121"/>
                <a:gd name="T11" fmla="*/ 116 h 120"/>
                <a:gd name="T12" fmla="*/ 60 w 121"/>
                <a:gd name="T13" fmla="*/ 120 h 120"/>
                <a:gd name="T14" fmla="*/ 70 w 121"/>
                <a:gd name="T15" fmla="*/ 116 h 120"/>
                <a:gd name="T16" fmla="*/ 115 w 121"/>
                <a:gd name="T17" fmla="*/ 74 h 120"/>
                <a:gd name="T18" fmla="*/ 115 w 121"/>
                <a:gd name="T19" fmla="*/ 55 h 120"/>
                <a:gd name="T20" fmla="*/ 70 w 121"/>
                <a:gd name="T21" fmla="*/ 5 h 120"/>
                <a:gd name="T22" fmla="*/ 59 w 121"/>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0">
                  <a:moveTo>
                    <a:pt x="59" y="0"/>
                  </a:moveTo>
                  <a:cubicBezTo>
                    <a:pt x="56" y="0"/>
                    <a:pt x="53" y="2"/>
                    <a:pt x="50" y="4"/>
                  </a:cubicBezTo>
                  <a:cubicBezTo>
                    <a:pt x="49" y="5"/>
                    <a:pt x="49" y="5"/>
                    <a:pt x="49" y="5"/>
                  </a:cubicBezTo>
                  <a:cubicBezTo>
                    <a:pt x="5" y="50"/>
                    <a:pt x="5" y="50"/>
                    <a:pt x="5" y="50"/>
                  </a:cubicBezTo>
                  <a:cubicBezTo>
                    <a:pt x="0" y="55"/>
                    <a:pt x="0" y="64"/>
                    <a:pt x="5" y="70"/>
                  </a:cubicBezTo>
                  <a:cubicBezTo>
                    <a:pt x="50" y="116"/>
                    <a:pt x="50" y="116"/>
                    <a:pt x="50" y="116"/>
                  </a:cubicBezTo>
                  <a:cubicBezTo>
                    <a:pt x="53" y="119"/>
                    <a:pt x="57" y="120"/>
                    <a:pt x="60" y="120"/>
                  </a:cubicBezTo>
                  <a:cubicBezTo>
                    <a:pt x="64" y="120"/>
                    <a:pt x="67" y="119"/>
                    <a:pt x="70" y="116"/>
                  </a:cubicBezTo>
                  <a:cubicBezTo>
                    <a:pt x="115" y="74"/>
                    <a:pt x="115" y="74"/>
                    <a:pt x="115" y="74"/>
                  </a:cubicBezTo>
                  <a:cubicBezTo>
                    <a:pt x="120" y="69"/>
                    <a:pt x="121" y="60"/>
                    <a:pt x="115" y="55"/>
                  </a:cubicBezTo>
                  <a:cubicBezTo>
                    <a:pt x="70" y="5"/>
                    <a:pt x="70" y="5"/>
                    <a:pt x="70" y="5"/>
                  </a:cubicBezTo>
                  <a:cubicBezTo>
                    <a:pt x="67" y="2"/>
                    <a:pt x="63" y="0"/>
                    <a:pt x="59"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 name="任意多边形: 形状 140">
              <a:extLst>
                <a:ext uri="{FF2B5EF4-FFF2-40B4-BE49-F238E27FC236}">
                  <a16:creationId xmlns:a16="http://schemas.microsoft.com/office/drawing/2014/main" id="{06F1DC94-682A-4819-A3E4-07D05D66DE51}"/>
                </a:ext>
              </a:extLst>
            </p:cNvPr>
            <p:cNvSpPr>
              <a:spLocks/>
            </p:cNvSpPr>
            <p:nvPr/>
          </p:nvSpPr>
          <p:spPr bwMode="auto">
            <a:xfrm>
              <a:off x="20757487" y="6568392"/>
              <a:ext cx="166494" cy="166494"/>
            </a:xfrm>
            <a:custGeom>
              <a:avLst/>
              <a:gdLst>
                <a:gd name="T0" fmla="*/ 63 w 126"/>
                <a:gd name="T1" fmla="*/ 0 h 126"/>
                <a:gd name="T2" fmla="*/ 58 w 126"/>
                <a:gd name="T3" fmla="*/ 2 h 126"/>
                <a:gd name="T4" fmla="*/ 58 w 126"/>
                <a:gd name="T5" fmla="*/ 2 h 126"/>
                <a:gd name="T6" fmla="*/ 3 w 126"/>
                <a:gd name="T7" fmla="*/ 58 h 126"/>
                <a:gd name="T8" fmla="*/ 3 w 126"/>
                <a:gd name="T9" fmla="*/ 67 h 126"/>
                <a:gd name="T10" fmla="*/ 58 w 126"/>
                <a:gd name="T11" fmla="*/ 124 h 126"/>
                <a:gd name="T12" fmla="*/ 63 w 126"/>
                <a:gd name="T13" fmla="*/ 126 h 126"/>
                <a:gd name="T14" fmla="*/ 68 w 126"/>
                <a:gd name="T15" fmla="*/ 124 h 126"/>
                <a:gd name="T16" fmla="*/ 123 w 126"/>
                <a:gd name="T17" fmla="*/ 72 h 126"/>
                <a:gd name="T18" fmla="*/ 123 w 126"/>
                <a:gd name="T19" fmla="*/ 63 h 126"/>
                <a:gd name="T20" fmla="*/ 68 w 126"/>
                <a:gd name="T21" fmla="*/ 2 h 126"/>
                <a:gd name="T22" fmla="*/ 63 w 126"/>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 h="126">
                  <a:moveTo>
                    <a:pt x="63" y="0"/>
                  </a:moveTo>
                  <a:cubicBezTo>
                    <a:pt x="61" y="0"/>
                    <a:pt x="60" y="1"/>
                    <a:pt x="58" y="2"/>
                  </a:cubicBezTo>
                  <a:cubicBezTo>
                    <a:pt x="58" y="2"/>
                    <a:pt x="58" y="2"/>
                    <a:pt x="58" y="2"/>
                  </a:cubicBezTo>
                  <a:cubicBezTo>
                    <a:pt x="3" y="58"/>
                    <a:pt x="3" y="58"/>
                    <a:pt x="3" y="58"/>
                  </a:cubicBezTo>
                  <a:cubicBezTo>
                    <a:pt x="0" y="60"/>
                    <a:pt x="0" y="65"/>
                    <a:pt x="3" y="67"/>
                  </a:cubicBezTo>
                  <a:cubicBezTo>
                    <a:pt x="58" y="124"/>
                    <a:pt x="58" y="124"/>
                    <a:pt x="58" y="124"/>
                  </a:cubicBezTo>
                  <a:cubicBezTo>
                    <a:pt x="60" y="125"/>
                    <a:pt x="61" y="126"/>
                    <a:pt x="63" y="126"/>
                  </a:cubicBezTo>
                  <a:cubicBezTo>
                    <a:pt x="65" y="126"/>
                    <a:pt x="66" y="125"/>
                    <a:pt x="68" y="124"/>
                  </a:cubicBezTo>
                  <a:cubicBezTo>
                    <a:pt x="123" y="72"/>
                    <a:pt x="123" y="72"/>
                    <a:pt x="123" y="72"/>
                  </a:cubicBezTo>
                  <a:cubicBezTo>
                    <a:pt x="125" y="70"/>
                    <a:pt x="126" y="65"/>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 name="任意多边形: 形状 141">
              <a:extLst>
                <a:ext uri="{FF2B5EF4-FFF2-40B4-BE49-F238E27FC236}">
                  <a16:creationId xmlns:a16="http://schemas.microsoft.com/office/drawing/2014/main" id="{052929D0-B55C-43C0-8CEB-DC4A56D7F15A}"/>
                </a:ext>
              </a:extLst>
            </p:cNvPr>
            <p:cNvSpPr>
              <a:spLocks/>
            </p:cNvSpPr>
            <p:nvPr/>
          </p:nvSpPr>
          <p:spPr bwMode="auto">
            <a:xfrm>
              <a:off x="20874537" y="6685442"/>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 name="任意多边形: 形状 142">
              <a:extLst>
                <a:ext uri="{FF2B5EF4-FFF2-40B4-BE49-F238E27FC236}">
                  <a16:creationId xmlns:a16="http://schemas.microsoft.com/office/drawing/2014/main" id="{3219E716-FEEF-4BF7-96F7-4DA3A882B4C8}"/>
                </a:ext>
              </a:extLst>
            </p:cNvPr>
            <p:cNvSpPr>
              <a:spLocks/>
            </p:cNvSpPr>
            <p:nvPr/>
          </p:nvSpPr>
          <p:spPr bwMode="auto">
            <a:xfrm>
              <a:off x="20977461" y="6788366"/>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3"/>
                    <a:pt x="67" y="3"/>
                    <a:pt x="67" y="3"/>
                  </a:cubicBezTo>
                  <a:cubicBezTo>
                    <a:pt x="65"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 name="任意多边形: 形状 143">
              <a:extLst>
                <a:ext uri="{FF2B5EF4-FFF2-40B4-BE49-F238E27FC236}">
                  <a16:creationId xmlns:a16="http://schemas.microsoft.com/office/drawing/2014/main" id="{F8164F8B-FAB5-4371-AD2A-240BBC2070C0}"/>
                </a:ext>
              </a:extLst>
            </p:cNvPr>
            <p:cNvSpPr>
              <a:spLocks/>
            </p:cNvSpPr>
            <p:nvPr/>
          </p:nvSpPr>
          <p:spPr bwMode="auto">
            <a:xfrm>
              <a:off x="21092493" y="6902389"/>
              <a:ext cx="165485" cy="166494"/>
            </a:xfrm>
            <a:custGeom>
              <a:avLst/>
              <a:gdLst>
                <a:gd name="T0" fmla="*/ 62 w 125"/>
                <a:gd name="T1" fmla="*/ 0 h 126"/>
                <a:gd name="T2" fmla="*/ 58 w 125"/>
                <a:gd name="T3" fmla="*/ 2 h 126"/>
                <a:gd name="T4" fmla="*/ 58 w 125"/>
                <a:gd name="T5" fmla="*/ 3 h 126"/>
                <a:gd name="T6" fmla="*/ 2 w 125"/>
                <a:gd name="T7" fmla="*/ 58 h 126"/>
                <a:gd name="T8" fmla="*/ 2 w 125"/>
                <a:gd name="T9" fmla="*/ 68 h 126"/>
                <a:gd name="T10" fmla="*/ 58 w 125"/>
                <a:gd name="T11" fmla="*/ 124 h 126"/>
                <a:gd name="T12" fmla="*/ 63 w 125"/>
                <a:gd name="T13" fmla="*/ 126 h 126"/>
                <a:gd name="T14" fmla="*/ 67 w 125"/>
                <a:gd name="T15" fmla="*/ 124 h 126"/>
                <a:gd name="T16" fmla="*/ 122 w 125"/>
                <a:gd name="T17" fmla="*/ 72 h 126"/>
                <a:gd name="T18" fmla="*/ 123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1"/>
                    <a:pt x="58" y="2"/>
                  </a:cubicBezTo>
                  <a:cubicBezTo>
                    <a:pt x="58" y="3"/>
                    <a:pt x="58" y="3"/>
                    <a:pt x="58" y="3"/>
                  </a:cubicBezTo>
                  <a:cubicBezTo>
                    <a:pt x="2" y="58"/>
                    <a:pt x="2" y="58"/>
                    <a:pt x="2" y="58"/>
                  </a:cubicBezTo>
                  <a:cubicBezTo>
                    <a:pt x="0" y="61"/>
                    <a:pt x="0" y="65"/>
                    <a:pt x="2" y="68"/>
                  </a:cubicBezTo>
                  <a:cubicBezTo>
                    <a:pt x="58" y="124"/>
                    <a:pt x="58" y="124"/>
                    <a:pt x="58" y="124"/>
                  </a:cubicBezTo>
                  <a:cubicBezTo>
                    <a:pt x="59" y="126"/>
                    <a:pt x="61" y="126"/>
                    <a:pt x="63" y="126"/>
                  </a:cubicBezTo>
                  <a:cubicBezTo>
                    <a:pt x="64" y="126"/>
                    <a:pt x="66" y="126"/>
                    <a:pt x="67" y="124"/>
                  </a:cubicBezTo>
                  <a:cubicBezTo>
                    <a:pt x="122" y="72"/>
                    <a:pt x="122" y="72"/>
                    <a:pt x="122" y="72"/>
                  </a:cubicBezTo>
                  <a:cubicBezTo>
                    <a:pt x="125" y="70"/>
                    <a:pt x="125" y="66"/>
                    <a:pt x="123"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5" name="任意多边形: 形状 144">
              <a:extLst>
                <a:ext uri="{FF2B5EF4-FFF2-40B4-BE49-F238E27FC236}">
                  <a16:creationId xmlns:a16="http://schemas.microsoft.com/office/drawing/2014/main" id="{D68475AD-CB18-41DC-8608-617C88885FE7}"/>
                </a:ext>
              </a:extLst>
            </p:cNvPr>
            <p:cNvSpPr>
              <a:spLocks/>
            </p:cNvSpPr>
            <p:nvPr/>
          </p:nvSpPr>
          <p:spPr bwMode="auto">
            <a:xfrm>
              <a:off x="21205507" y="7015403"/>
              <a:ext cx="164476"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8" y="1"/>
                    <a:pt x="57" y="2"/>
                  </a:cubicBezTo>
                  <a:cubicBezTo>
                    <a:pt x="57" y="2"/>
                    <a:pt x="57" y="2"/>
                    <a:pt x="57" y="2"/>
                  </a:cubicBezTo>
                  <a:cubicBezTo>
                    <a:pt x="2" y="58"/>
                    <a:pt x="2" y="58"/>
                    <a:pt x="2" y="58"/>
                  </a:cubicBezTo>
                  <a:cubicBezTo>
                    <a:pt x="0" y="60"/>
                    <a:pt x="0" y="65"/>
                    <a:pt x="2" y="67"/>
                  </a:cubicBezTo>
                  <a:cubicBezTo>
                    <a:pt x="58" y="124"/>
                    <a:pt x="58" y="124"/>
                    <a:pt x="58" y="124"/>
                  </a:cubicBezTo>
                  <a:cubicBezTo>
                    <a:pt x="59" y="125"/>
                    <a:pt x="61" y="126"/>
                    <a:pt x="62" y="126"/>
                  </a:cubicBezTo>
                  <a:cubicBezTo>
                    <a:pt x="64" y="126"/>
                    <a:pt x="66" y="125"/>
                    <a:pt x="67" y="124"/>
                  </a:cubicBezTo>
                  <a:cubicBezTo>
                    <a:pt x="122" y="72"/>
                    <a:pt x="122" y="72"/>
                    <a:pt x="122" y="72"/>
                  </a:cubicBezTo>
                  <a:cubicBezTo>
                    <a:pt x="125" y="70"/>
                    <a:pt x="125" y="65"/>
                    <a:pt x="122" y="63"/>
                  </a:cubicBezTo>
                  <a:cubicBezTo>
                    <a:pt x="67" y="2"/>
                    <a:pt x="67" y="2"/>
                    <a:pt x="67" y="2"/>
                  </a:cubicBezTo>
                  <a:cubicBezTo>
                    <a:pt x="65"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6" name="任意多边形: 形状 145">
              <a:extLst>
                <a:ext uri="{FF2B5EF4-FFF2-40B4-BE49-F238E27FC236}">
                  <a16:creationId xmlns:a16="http://schemas.microsoft.com/office/drawing/2014/main" id="{A0EF484F-F3C9-4A5D-ABAB-1DCA237C491E}"/>
                </a:ext>
              </a:extLst>
            </p:cNvPr>
            <p:cNvSpPr>
              <a:spLocks/>
            </p:cNvSpPr>
            <p:nvPr/>
          </p:nvSpPr>
          <p:spPr bwMode="auto">
            <a:xfrm>
              <a:off x="21316503" y="7127408"/>
              <a:ext cx="164476"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7" name="任意多边形: 形状 146">
              <a:extLst>
                <a:ext uri="{FF2B5EF4-FFF2-40B4-BE49-F238E27FC236}">
                  <a16:creationId xmlns:a16="http://schemas.microsoft.com/office/drawing/2014/main" id="{8CE579FC-3C05-4E9F-8603-E88F1168F35B}"/>
                </a:ext>
              </a:extLst>
            </p:cNvPr>
            <p:cNvSpPr>
              <a:spLocks/>
            </p:cNvSpPr>
            <p:nvPr/>
          </p:nvSpPr>
          <p:spPr bwMode="auto">
            <a:xfrm>
              <a:off x="21428508" y="7238405"/>
              <a:ext cx="165485" cy="165485"/>
            </a:xfrm>
            <a:custGeom>
              <a:avLst/>
              <a:gdLst>
                <a:gd name="T0" fmla="*/ 62 w 125"/>
                <a:gd name="T1" fmla="*/ 0 h 126"/>
                <a:gd name="T2" fmla="*/ 57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7" y="2"/>
                  </a:cubicBezTo>
                  <a:cubicBezTo>
                    <a:pt x="57" y="2"/>
                    <a:pt x="57" y="2"/>
                    <a:pt x="57" y="2"/>
                  </a:cubicBezTo>
                  <a:cubicBezTo>
                    <a:pt x="2" y="58"/>
                    <a:pt x="2" y="58"/>
                    <a:pt x="2" y="58"/>
                  </a:cubicBezTo>
                  <a:cubicBezTo>
                    <a:pt x="0" y="61"/>
                    <a:pt x="0" y="65"/>
                    <a:pt x="2" y="67"/>
                  </a:cubicBezTo>
                  <a:cubicBezTo>
                    <a:pt x="58" y="124"/>
                    <a:pt x="58" y="124"/>
                    <a:pt x="58" y="124"/>
                  </a:cubicBezTo>
                  <a:cubicBezTo>
                    <a:pt x="59" y="126"/>
                    <a:pt x="61" y="126"/>
                    <a:pt x="62" y="126"/>
                  </a:cubicBezTo>
                  <a:cubicBezTo>
                    <a:pt x="64" y="126"/>
                    <a:pt x="66" y="126"/>
                    <a:pt x="67" y="124"/>
                  </a:cubicBezTo>
                  <a:cubicBezTo>
                    <a:pt x="122" y="72"/>
                    <a:pt x="122" y="72"/>
                    <a:pt x="122" y="72"/>
                  </a:cubicBezTo>
                  <a:cubicBezTo>
                    <a:pt x="125" y="70"/>
                    <a:pt x="125" y="66"/>
                    <a:pt x="122"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8" name="任意多边形: 形状 147">
              <a:extLst>
                <a:ext uri="{FF2B5EF4-FFF2-40B4-BE49-F238E27FC236}">
                  <a16:creationId xmlns:a16="http://schemas.microsoft.com/office/drawing/2014/main" id="{526DCE83-5145-4F6D-857C-77CEBB37C46E}"/>
                </a:ext>
              </a:extLst>
            </p:cNvPr>
            <p:cNvSpPr>
              <a:spLocks/>
            </p:cNvSpPr>
            <p:nvPr/>
          </p:nvSpPr>
          <p:spPr bwMode="auto">
            <a:xfrm>
              <a:off x="20080410" y="6107254"/>
              <a:ext cx="160440" cy="156404"/>
            </a:xfrm>
            <a:custGeom>
              <a:avLst/>
              <a:gdLst>
                <a:gd name="T0" fmla="*/ 60 w 121"/>
                <a:gd name="T1" fmla="*/ 0 h 119"/>
                <a:gd name="T2" fmla="*/ 50 w 121"/>
                <a:gd name="T3" fmla="*/ 3 h 119"/>
                <a:gd name="T4" fmla="*/ 50 w 121"/>
                <a:gd name="T5" fmla="*/ 4 h 119"/>
                <a:gd name="T6" fmla="*/ 5 w 121"/>
                <a:gd name="T7" fmla="*/ 49 h 119"/>
                <a:gd name="T8" fmla="*/ 5 w 121"/>
                <a:gd name="T9" fmla="*/ 69 h 119"/>
                <a:gd name="T10" fmla="*/ 5 w 121"/>
                <a:gd name="T11" fmla="*/ 69 h 119"/>
                <a:gd name="T12" fmla="*/ 50 w 121"/>
                <a:gd name="T13" fmla="*/ 115 h 119"/>
                <a:gd name="T14" fmla="*/ 61 w 121"/>
                <a:gd name="T15" fmla="*/ 119 h 119"/>
                <a:gd name="T16" fmla="*/ 70 w 121"/>
                <a:gd name="T17" fmla="*/ 115 h 119"/>
                <a:gd name="T18" fmla="*/ 70 w 121"/>
                <a:gd name="T19" fmla="*/ 115 h 119"/>
                <a:gd name="T20" fmla="*/ 115 w 121"/>
                <a:gd name="T21" fmla="*/ 74 h 119"/>
                <a:gd name="T22" fmla="*/ 115 w 121"/>
                <a:gd name="T23" fmla="*/ 54 h 119"/>
                <a:gd name="T24" fmla="*/ 70 w 121"/>
                <a:gd name="T25" fmla="*/ 4 h 119"/>
                <a:gd name="T26" fmla="*/ 60 w 121"/>
                <a:gd name="T2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19">
                  <a:moveTo>
                    <a:pt x="60" y="0"/>
                  </a:moveTo>
                  <a:cubicBezTo>
                    <a:pt x="56" y="0"/>
                    <a:pt x="53" y="1"/>
                    <a:pt x="50" y="3"/>
                  </a:cubicBezTo>
                  <a:cubicBezTo>
                    <a:pt x="50" y="4"/>
                    <a:pt x="50" y="4"/>
                    <a:pt x="50" y="4"/>
                  </a:cubicBezTo>
                  <a:cubicBezTo>
                    <a:pt x="5" y="49"/>
                    <a:pt x="5" y="49"/>
                    <a:pt x="5" y="49"/>
                  </a:cubicBezTo>
                  <a:cubicBezTo>
                    <a:pt x="0" y="54"/>
                    <a:pt x="0" y="63"/>
                    <a:pt x="5" y="69"/>
                  </a:cubicBezTo>
                  <a:cubicBezTo>
                    <a:pt x="5" y="69"/>
                    <a:pt x="5" y="69"/>
                    <a:pt x="5" y="69"/>
                  </a:cubicBezTo>
                  <a:cubicBezTo>
                    <a:pt x="50" y="115"/>
                    <a:pt x="50" y="115"/>
                    <a:pt x="50" y="115"/>
                  </a:cubicBezTo>
                  <a:cubicBezTo>
                    <a:pt x="53" y="118"/>
                    <a:pt x="57" y="119"/>
                    <a:pt x="61" y="119"/>
                  </a:cubicBezTo>
                  <a:cubicBezTo>
                    <a:pt x="64" y="119"/>
                    <a:pt x="68" y="118"/>
                    <a:pt x="70" y="115"/>
                  </a:cubicBezTo>
                  <a:cubicBezTo>
                    <a:pt x="70" y="115"/>
                    <a:pt x="70" y="115"/>
                    <a:pt x="70" y="115"/>
                  </a:cubicBezTo>
                  <a:cubicBezTo>
                    <a:pt x="115" y="74"/>
                    <a:pt x="115" y="74"/>
                    <a:pt x="115" y="74"/>
                  </a:cubicBezTo>
                  <a:cubicBezTo>
                    <a:pt x="120" y="68"/>
                    <a:pt x="121"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9" name="任意多边形: 形状 148">
              <a:extLst>
                <a:ext uri="{FF2B5EF4-FFF2-40B4-BE49-F238E27FC236}">
                  <a16:creationId xmlns:a16="http://schemas.microsoft.com/office/drawing/2014/main" id="{B1D9AA2E-6E01-4F0D-93D0-F9040ED50CF5}"/>
                </a:ext>
              </a:extLst>
            </p:cNvPr>
            <p:cNvSpPr>
              <a:spLocks/>
            </p:cNvSpPr>
            <p:nvPr/>
          </p:nvSpPr>
          <p:spPr bwMode="auto">
            <a:xfrm>
              <a:off x="19848328" y="6339336"/>
              <a:ext cx="158422" cy="157413"/>
            </a:xfrm>
            <a:custGeom>
              <a:avLst/>
              <a:gdLst>
                <a:gd name="T0" fmla="*/ 60 w 120"/>
                <a:gd name="T1" fmla="*/ 0 h 119"/>
                <a:gd name="T2" fmla="*/ 50 w 120"/>
                <a:gd name="T3" fmla="*/ 3 h 119"/>
                <a:gd name="T4" fmla="*/ 50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114 w 120"/>
                <a:gd name="T17" fmla="*/ 73 h 119"/>
                <a:gd name="T18" fmla="*/ 115 w 120"/>
                <a:gd name="T19" fmla="*/ 53 h 119"/>
                <a:gd name="T20" fmla="*/ 70 w 120"/>
                <a:gd name="T21" fmla="*/ 4 h 119"/>
                <a:gd name="T22" fmla="*/ 60 w 120"/>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19">
                  <a:moveTo>
                    <a:pt x="60" y="0"/>
                  </a:moveTo>
                  <a:cubicBezTo>
                    <a:pt x="56" y="0"/>
                    <a:pt x="53" y="1"/>
                    <a:pt x="50" y="3"/>
                  </a:cubicBezTo>
                  <a:cubicBezTo>
                    <a:pt x="50" y="4"/>
                    <a:pt x="50" y="4"/>
                    <a:pt x="50" y="4"/>
                  </a:cubicBezTo>
                  <a:cubicBezTo>
                    <a:pt x="5" y="49"/>
                    <a:pt x="5" y="49"/>
                    <a:pt x="5" y="49"/>
                  </a:cubicBezTo>
                  <a:cubicBezTo>
                    <a:pt x="0" y="54"/>
                    <a:pt x="0" y="63"/>
                    <a:pt x="5" y="69"/>
                  </a:cubicBezTo>
                  <a:cubicBezTo>
                    <a:pt x="50" y="115"/>
                    <a:pt x="50" y="115"/>
                    <a:pt x="50" y="115"/>
                  </a:cubicBezTo>
                  <a:cubicBezTo>
                    <a:pt x="53" y="117"/>
                    <a:pt x="57" y="119"/>
                    <a:pt x="60" y="119"/>
                  </a:cubicBezTo>
                  <a:cubicBezTo>
                    <a:pt x="64" y="119"/>
                    <a:pt x="67" y="118"/>
                    <a:pt x="70" y="115"/>
                  </a:cubicBezTo>
                  <a:cubicBezTo>
                    <a:pt x="114" y="73"/>
                    <a:pt x="114" y="73"/>
                    <a:pt x="114" y="73"/>
                  </a:cubicBezTo>
                  <a:cubicBezTo>
                    <a:pt x="120" y="68"/>
                    <a:pt x="120" y="59"/>
                    <a:pt x="115" y="53"/>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0" name="任意多边形: 形状 149">
              <a:extLst>
                <a:ext uri="{FF2B5EF4-FFF2-40B4-BE49-F238E27FC236}">
                  <a16:creationId xmlns:a16="http://schemas.microsoft.com/office/drawing/2014/main" id="{FCFF9525-66EE-4328-B026-6009D0A04BBA}"/>
                </a:ext>
              </a:extLst>
            </p:cNvPr>
            <p:cNvSpPr>
              <a:spLocks/>
            </p:cNvSpPr>
            <p:nvPr/>
          </p:nvSpPr>
          <p:spPr bwMode="auto">
            <a:xfrm>
              <a:off x="20190397" y="6215222"/>
              <a:ext cx="159431" cy="158422"/>
            </a:xfrm>
            <a:custGeom>
              <a:avLst/>
              <a:gdLst>
                <a:gd name="T0" fmla="*/ 60 w 121"/>
                <a:gd name="T1" fmla="*/ 0 h 120"/>
                <a:gd name="T2" fmla="*/ 50 w 121"/>
                <a:gd name="T3" fmla="*/ 4 h 120"/>
                <a:gd name="T4" fmla="*/ 50 w 121"/>
                <a:gd name="T5" fmla="*/ 5 h 120"/>
                <a:gd name="T6" fmla="*/ 5 w 121"/>
                <a:gd name="T7" fmla="*/ 50 h 120"/>
                <a:gd name="T8" fmla="*/ 5 w 121"/>
                <a:gd name="T9" fmla="*/ 70 h 120"/>
                <a:gd name="T10" fmla="*/ 5 w 121"/>
                <a:gd name="T11" fmla="*/ 70 h 120"/>
                <a:gd name="T12" fmla="*/ 50 w 121"/>
                <a:gd name="T13" fmla="*/ 116 h 120"/>
                <a:gd name="T14" fmla="*/ 61 w 121"/>
                <a:gd name="T15" fmla="*/ 120 h 120"/>
                <a:gd name="T16" fmla="*/ 70 w 121"/>
                <a:gd name="T17" fmla="*/ 116 h 120"/>
                <a:gd name="T18" fmla="*/ 115 w 121"/>
                <a:gd name="T19" fmla="*/ 74 h 120"/>
                <a:gd name="T20" fmla="*/ 115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6" y="0"/>
                    <a:pt x="53" y="2"/>
                    <a:pt x="50" y="4"/>
                  </a:cubicBezTo>
                  <a:cubicBezTo>
                    <a:pt x="50" y="5"/>
                    <a:pt x="50" y="5"/>
                    <a:pt x="50" y="5"/>
                  </a:cubicBezTo>
                  <a:cubicBezTo>
                    <a:pt x="5" y="50"/>
                    <a:pt x="5" y="50"/>
                    <a:pt x="5" y="50"/>
                  </a:cubicBezTo>
                  <a:cubicBezTo>
                    <a:pt x="0" y="55"/>
                    <a:pt x="0" y="64"/>
                    <a:pt x="5" y="70"/>
                  </a:cubicBezTo>
                  <a:cubicBezTo>
                    <a:pt x="5" y="70"/>
                    <a:pt x="5" y="70"/>
                    <a:pt x="5" y="70"/>
                  </a:cubicBezTo>
                  <a:cubicBezTo>
                    <a:pt x="50" y="116"/>
                    <a:pt x="50" y="116"/>
                    <a:pt x="50" y="116"/>
                  </a:cubicBezTo>
                  <a:cubicBezTo>
                    <a:pt x="53" y="119"/>
                    <a:pt x="57" y="120"/>
                    <a:pt x="61" y="120"/>
                  </a:cubicBezTo>
                  <a:cubicBezTo>
                    <a:pt x="64" y="120"/>
                    <a:pt x="68" y="119"/>
                    <a:pt x="70" y="116"/>
                  </a:cubicBezTo>
                  <a:cubicBezTo>
                    <a:pt x="115" y="74"/>
                    <a:pt x="115" y="74"/>
                    <a:pt x="115" y="74"/>
                  </a:cubicBezTo>
                  <a:cubicBezTo>
                    <a:pt x="120" y="69"/>
                    <a:pt x="121" y="60"/>
                    <a:pt x="115" y="54"/>
                  </a:cubicBezTo>
                  <a:cubicBezTo>
                    <a:pt x="70" y="5"/>
                    <a:pt x="70" y="5"/>
                    <a:pt x="70" y="5"/>
                  </a:cubicBezTo>
                  <a:cubicBezTo>
                    <a:pt x="67"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1" name="任意多边形: 形状 150">
              <a:extLst>
                <a:ext uri="{FF2B5EF4-FFF2-40B4-BE49-F238E27FC236}">
                  <a16:creationId xmlns:a16="http://schemas.microsoft.com/office/drawing/2014/main" id="{7FF21742-060A-4B6F-96C3-8567BC19BC23}"/>
                </a:ext>
              </a:extLst>
            </p:cNvPr>
            <p:cNvSpPr>
              <a:spLocks/>
            </p:cNvSpPr>
            <p:nvPr/>
          </p:nvSpPr>
          <p:spPr bwMode="auto">
            <a:xfrm>
              <a:off x="20305430" y="6330255"/>
              <a:ext cx="159431" cy="158422"/>
            </a:xfrm>
            <a:custGeom>
              <a:avLst/>
              <a:gdLst>
                <a:gd name="T0" fmla="*/ 60 w 121"/>
                <a:gd name="T1" fmla="*/ 0 h 120"/>
                <a:gd name="T2" fmla="*/ 50 w 121"/>
                <a:gd name="T3" fmla="*/ 4 h 120"/>
                <a:gd name="T4" fmla="*/ 50 w 121"/>
                <a:gd name="T5" fmla="*/ 5 h 120"/>
                <a:gd name="T6" fmla="*/ 5 w 121"/>
                <a:gd name="T7" fmla="*/ 50 h 120"/>
                <a:gd name="T8" fmla="*/ 5 w 121"/>
                <a:gd name="T9" fmla="*/ 70 h 120"/>
                <a:gd name="T10" fmla="*/ 50 w 121"/>
                <a:gd name="T11" fmla="*/ 116 h 120"/>
                <a:gd name="T12" fmla="*/ 61 w 121"/>
                <a:gd name="T13" fmla="*/ 120 h 120"/>
                <a:gd name="T14" fmla="*/ 70 w 121"/>
                <a:gd name="T15" fmla="*/ 116 h 120"/>
                <a:gd name="T16" fmla="*/ 70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2"/>
                    <a:pt x="50" y="4"/>
                  </a:cubicBezTo>
                  <a:cubicBezTo>
                    <a:pt x="50" y="5"/>
                    <a:pt x="50" y="5"/>
                    <a:pt x="50" y="5"/>
                  </a:cubicBezTo>
                  <a:cubicBezTo>
                    <a:pt x="5" y="50"/>
                    <a:pt x="5" y="50"/>
                    <a:pt x="5" y="50"/>
                  </a:cubicBezTo>
                  <a:cubicBezTo>
                    <a:pt x="0" y="55"/>
                    <a:pt x="0" y="64"/>
                    <a:pt x="5" y="70"/>
                  </a:cubicBezTo>
                  <a:cubicBezTo>
                    <a:pt x="50" y="116"/>
                    <a:pt x="50" y="116"/>
                    <a:pt x="50" y="116"/>
                  </a:cubicBezTo>
                  <a:cubicBezTo>
                    <a:pt x="53" y="119"/>
                    <a:pt x="57" y="120"/>
                    <a:pt x="61" y="120"/>
                  </a:cubicBezTo>
                  <a:cubicBezTo>
                    <a:pt x="64" y="120"/>
                    <a:pt x="68" y="119"/>
                    <a:pt x="70" y="116"/>
                  </a:cubicBezTo>
                  <a:cubicBezTo>
                    <a:pt x="70" y="116"/>
                    <a:pt x="70" y="116"/>
                    <a:pt x="70" y="116"/>
                  </a:cubicBezTo>
                  <a:cubicBezTo>
                    <a:pt x="115" y="74"/>
                    <a:pt x="115" y="74"/>
                    <a:pt x="115" y="74"/>
                  </a:cubicBezTo>
                  <a:cubicBezTo>
                    <a:pt x="120"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2" name="任意多边形: 形状 151">
              <a:extLst>
                <a:ext uri="{FF2B5EF4-FFF2-40B4-BE49-F238E27FC236}">
                  <a16:creationId xmlns:a16="http://schemas.microsoft.com/office/drawing/2014/main" id="{020CBE1F-BA01-423D-807D-03C43F0D7336}"/>
                </a:ext>
              </a:extLst>
            </p:cNvPr>
            <p:cNvSpPr>
              <a:spLocks/>
            </p:cNvSpPr>
            <p:nvPr/>
          </p:nvSpPr>
          <p:spPr bwMode="auto">
            <a:xfrm>
              <a:off x="20421471" y="6447305"/>
              <a:ext cx="159431" cy="157413"/>
            </a:xfrm>
            <a:custGeom>
              <a:avLst/>
              <a:gdLst>
                <a:gd name="T0" fmla="*/ 60 w 121"/>
                <a:gd name="T1" fmla="*/ 0 h 119"/>
                <a:gd name="T2" fmla="*/ 50 w 121"/>
                <a:gd name="T3" fmla="*/ 4 h 119"/>
                <a:gd name="T4" fmla="*/ 50 w 121"/>
                <a:gd name="T5" fmla="*/ 4 h 119"/>
                <a:gd name="T6" fmla="*/ 5 w 121"/>
                <a:gd name="T7" fmla="*/ 49 h 119"/>
                <a:gd name="T8" fmla="*/ 5 w 121"/>
                <a:gd name="T9" fmla="*/ 69 h 119"/>
                <a:gd name="T10" fmla="*/ 51 w 121"/>
                <a:gd name="T11" fmla="*/ 115 h 119"/>
                <a:gd name="T12" fmla="*/ 61 w 121"/>
                <a:gd name="T13" fmla="*/ 119 h 119"/>
                <a:gd name="T14" fmla="*/ 70 w 121"/>
                <a:gd name="T15" fmla="*/ 115 h 119"/>
                <a:gd name="T16" fmla="*/ 115 w 121"/>
                <a:gd name="T17" fmla="*/ 74 h 119"/>
                <a:gd name="T18" fmla="*/ 115 w 121"/>
                <a:gd name="T19" fmla="*/ 54 h 119"/>
                <a:gd name="T20" fmla="*/ 70 w 121"/>
                <a:gd name="T21" fmla="*/ 5 h 119"/>
                <a:gd name="T22" fmla="*/ 60 w 12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19">
                  <a:moveTo>
                    <a:pt x="60" y="0"/>
                  </a:moveTo>
                  <a:cubicBezTo>
                    <a:pt x="56" y="0"/>
                    <a:pt x="53" y="1"/>
                    <a:pt x="50" y="4"/>
                  </a:cubicBezTo>
                  <a:cubicBezTo>
                    <a:pt x="50" y="4"/>
                    <a:pt x="50" y="4"/>
                    <a:pt x="50" y="4"/>
                  </a:cubicBezTo>
                  <a:cubicBezTo>
                    <a:pt x="5" y="49"/>
                    <a:pt x="5" y="49"/>
                    <a:pt x="5" y="49"/>
                  </a:cubicBezTo>
                  <a:cubicBezTo>
                    <a:pt x="0" y="54"/>
                    <a:pt x="0" y="63"/>
                    <a:pt x="5" y="69"/>
                  </a:cubicBezTo>
                  <a:cubicBezTo>
                    <a:pt x="51" y="115"/>
                    <a:pt x="51" y="115"/>
                    <a:pt x="51" y="115"/>
                  </a:cubicBezTo>
                  <a:cubicBezTo>
                    <a:pt x="53" y="118"/>
                    <a:pt x="57" y="119"/>
                    <a:pt x="61" y="119"/>
                  </a:cubicBezTo>
                  <a:cubicBezTo>
                    <a:pt x="64" y="119"/>
                    <a:pt x="68" y="118"/>
                    <a:pt x="70" y="115"/>
                  </a:cubicBezTo>
                  <a:cubicBezTo>
                    <a:pt x="115" y="74"/>
                    <a:pt x="115" y="74"/>
                    <a:pt x="115" y="74"/>
                  </a:cubicBezTo>
                  <a:cubicBezTo>
                    <a:pt x="120" y="68"/>
                    <a:pt x="121" y="59"/>
                    <a:pt x="115" y="54"/>
                  </a:cubicBezTo>
                  <a:cubicBezTo>
                    <a:pt x="70" y="5"/>
                    <a:pt x="70" y="5"/>
                    <a:pt x="70" y="5"/>
                  </a:cubicBezTo>
                  <a:cubicBezTo>
                    <a:pt x="67"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3" name="任意多边形: 形状 152">
              <a:extLst>
                <a:ext uri="{FF2B5EF4-FFF2-40B4-BE49-F238E27FC236}">
                  <a16:creationId xmlns:a16="http://schemas.microsoft.com/office/drawing/2014/main" id="{7A2DCEA1-64F0-4E17-B86F-AA27B8FF770B}"/>
                </a:ext>
              </a:extLst>
            </p:cNvPr>
            <p:cNvSpPr>
              <a:spLocks/>
            </p:cNvSpPr>
            <p:nvPr/>
          </p:nvSpPr>
          <p:spPr bwMode="auto">
            <a:xfrm>
              <a:off x="19961342" y="6445287"/>
              <a:ext cx="158422" cy="156404"/>
            </a:xfrm>
            <a:custGeom>
              <a:avLst/>
              <a:gdLst>
                <a:gd name="T0" fmla="*/ 60 w 120"/>
                <a:gd name="T1" fmla="*/ 0 h 119"/>
                <a:gd name="T2" fmla="*/ 50 w 120"/>
                <a:gd name="T3" fmla="*/ 3 h 119"/>
                <a:gd name="T4" fmla="*/ 49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70 w 120"/>
                <a:gd name="T17" fmla="*/ 115 h 119"/>
                <a:gd name="T18" fmla="*/ 114 w 120"/>
                <a:gd name="T19" fmla="*/ 74 h 119"/>
                <a:gd name="T20" fmla="*/ 115 w 120"/>
                <a:gd name="T21" fmla="*/ 54 h 119"/>
                <a:gd name="T22" fmla="*/ 70 w 120"/>
                <a:gd name="T23" fmla="*/ 4 h 119"/>
                <a:gd name="T24" fmla="*/ 60 w 12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9">
                  <a:moveTo>
                    <a:pt x="60" y="0"/>
                  </a:moveTo>
                  <a:cubicBezTo>
                    <a:pt x="56" y="0"/>
                    <a:pt x="53" y="1"/>
                    <a:pt x="50" y="3"/>
                  </a:cubicBezTo>
                  <a:cubicBezTo>
                    <a:pt x="49" y="4"/>
                    <a:pt x="49" y="4"/>
                    <a:pt x="49" y="4"/>
                  </a:cubicBezTo>
                  <a:cubicBezTo>
                    <a:pt x="5" y="49"/>
                    <a:pt x="5" y="49"/>
                    <a:pt x="5" y="49"/>
                  </a:cubicBezTo>
                  <a:cubicBezTo>
                    <a:pt x="0" y="54"/>
                    <a:pt x="0" y="63"/>
                    <a:pt x="5" y="69"/>
                  </a:cubicBezTo>
                  <a:cubicBezTo>
                    <a:pt x="50" y="115"/>
                    <a:pt x="50" y="115"/>
                    <a:pt x="50" y="115"/>
                  </a:cubicBezTo>
                  <a:cubicBezTo>
                    <a:pt x="53" y="118"/>
                    <a:pt x="57" y="119"/>
                    <a:pt x="60" y="119"/>
                  </a:cubicBezTo>
                  <a:cubicBezTo>
                    <a:pt x="64" y="119"/>
                    <a:pt x="67" y="118"/>
                    <a:pt x="70" y="115"/>
                  </a:cubicBezTo>
                  <a:cubicBezTo>
                    <a:pt x="70" y="115"/>
                    <a:pt x="70" y="115"/>
                    <a:pt x="70" y="115"/>
                  </a:cubicBezTo>
                  <a:cubicBezTo>
                    <a:pt x="114" y="74"/>
                    <a:pt x="114" y="74"/>
                    <a:pt x="114" y="74"/>
                  </a:cubicBezTo>
                  <a:cubicBezTo>
                    <a:pt x="120" y="68"/>
                    <a:pt x="120"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4" name="任意多边形: 形状 153">
              <a:extLst>
                <a:ext uri="{FF2B5EF4-FFF2-40B4-BE49-F238E27FC236}">
                  <a16:creationId xmlns:a16="http://schemas.microsoft.com/office/drawing/2014/main" id="{7301BC16-4F1C-40F4-AEFA-9FA5B37B0EA4}"/>
                </a:ext>
              </a:extLst>
            </p:cNvPr>
            <p:cNvSpPr>
              <a:spLocks/>
            </p:cNvSpPr>
            <p:nvPr/>
          </p:nvSpPr>
          <p:spPr bwMode="auto">
            <a:xfrm>
              <a:off x="20076374" y="6559310"/>
              <a:ext cx="160440" cy="158422"/>
            </a:xfrm>
            <a:custGeom>
              <a:avLst/>
              <a:gdLst>
                <a:gd name="T0" fmla="*/ 60 w 121"/>
                <a:gd name="T1" fmla="*/ 0 h 120"/>
                <a:gd name="T2" fmla="*/ 50 w 121"/>
                <a:gd name="T3" fmla="*/ 3 h 120"/>
                <a:gd name="T4" fmla="*/ 49 w 121"/>
                <a:gd name="T5" fmla="*/ 4 h 120"/>
                <a:gd name="T6" fmla="*/ 5 w 121"/>
                <a:gd name="T7" fmla="*/ 49 h 120"/>
                <a:gd name="T8" fmla="*/ 5 w 121"/>
                <a:gd name="T9" fmla="*/ 69 h 120"/>
                <a:gd name="T10" fmla="*/ 5 w 121"/>
                <a:gd name="T11" fmla="*/ 69 h 120"/>
                <a:gd name="T12" fmla="*/ 50 w 121"/>
                <a:gd name="T13" fmla="*/ 115 h 120"/>
                <a:gd name="T14" fmla="*/ 61 w 121"/>
                <a:gd name="T15" fmla="*/ 120 h 120"/>
                <a:gd name="T16" fmla="*/ 70 w 121"/>
                <a:gd name="T17" fmla="*/ 116 h 120"/>
                <a:gd name="T18" fmla="*/ 70 w 121"/>
                <a:gd name="T19" fmla="*/ 116 h 120"/>
                <a:gd name="T20" fmla="*/ 115 w 121"/>
                <a:gd name="T21" fmla="*/ 74 h 120"/>
                <a:gd name="T22" fmla="*/ 115 w 121"/>
                <a:gd name="T23" fmla="*/ 54 h 120"/>
                <a:gd name="T24" fmla="*/ 70 w 121"/>
                <a:gd name="T25" fmla="*/ 4 h 120"/>
                <a:gd name="T26" fmla="*/ 60 w 121"/>
                <a:gd name="T2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20">
                  <a:moveTo>
                    <a:pt x="60" y="0"/>
                  </a:moveTo>
                  <a:cubicBezTo>
                    <a:pt x="56" y="0"/>
                    <a:pt x="53" y="1"/>
                    <a:pt x="50" y="3"/>
                  </a:cubicBezTo>
                  <a:cubicBezTo>
                    <a:pt x="49" y="4"/>
                    <a:pt x="49" y="4"/>
                    <a:pt x="49" y="4"/>
                  </a:cubicBezTo>
                  <a:cubicBezTo>
                    <a:pt x="5" y="49"/>
                    <a:pt x="5" y="49"/>
                    <a:pt x="5" y="49"/>
                  </a:cubicBezTo>
                  <a:cubicBezTo>
                    <a:pt x="0" y="54"/>
                    <a:pt x="0" y="63"/>
                    <a:pt x="5" y="69"/>
                  </a:cubicBezTo>
                  <a:cubicBezTo>
                    <a:pt x="5" y="69"/>
                    <a:pt x="5" y="69"/>
                    <a:pt x="5" y="69"/>
                  </a:cubicBezTo>
                  <a:cubicBezTo>
                    <a:pt x="50" y="115"/>
                    <a:pt x="50" y="115"/>
                    <a:pt x="50" y="115"/>
                  </a:cubicBezTo>
                  <a:cubicBezTo>
                    <a:pt x="53" y="118"/>
                    <a:pt x="57" y="120"/>
                    <a:pt x="61" y="120"/>
                  </a:cubicBezTo>
                  <a:cubicBezTo>
                    <a:pt x="64" y="120"/>
                    <a:pt x="68" y="118"/>
                    <a:pt x="70" y="116"/>
                  </a:cubicBezTo>
                  <a:cubicBezTo>
                    <a:pt x="70" y="116"/>
                    <a:pt x="70" y="116"/>
                    <a:pt x="70" y="116"/>
                  </a:cubicBezTo>
                  <a:cubicBezTo>
                    <a:pt x="115" y="74"/>
                    <a:pt x="115" y="74"/>
                    <a:pt x="115" y="74"/>
                  </a:cubicBezTo>
                  <a:cubicBezTo>
                    <a:pt x="120" y="69"/>
                    <a:pt x="121" y="60"/>
                    <a:pt x="115" y="54"/>
                  </a:cubicBezTo>
                  <a:cubicBezTo>
                    <a:pt x="70" y="4"/>
                    <a:pt x="70" y="4"/>
                    <a:pt x="70" y="4"/>
                  </a:cubicBezTo>
                  <a:cubicBezTo>
                    <a:pt x="67"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5" name="任意多边形: 形状 154">
              <a:extLst>
                <a:ext uri="{FF2B5EF4-FFF2-40B4-BE49-F238E27FC236}">
                  <a16:creationId xmlns:a16="http://schemas.microsoft.com/office/drawing/2014/main" id="{DD49074D-C914-4773-B08E-C4ACAEE1FEE6}"/>
                </a:ext>
              </a:extLst>
            </p:cNvPr>
            <p:cNvSpPr>
              <a:spLocks/>
            </p:cNvSpPr>
            <p:nvPr/>
          </p:nvSpPr>
          <p:spPr bwMode="auto">
            <a:xfrm>
              <a:off x="20192416" y="6675352"/>
              <a:ext cx="160440" cy="157413"/>
            </a:xfrm>
            <a:custGeom>
              <a:avLst/>
              <a:gdLst>
                <a:gd name="T0" fmla="*/ 60 w 121"/>
                <a:gd name="T1" fmla="*/ 0 h 119"/>
                <a:gd name="T2" fmla="*/ 50 w 121"/>
                <a:gd name="T3" fmla="*/ 3 h 119"/>
                <a:gd name="T4" fmla="*/ 50 w 121"/>
                <a:gd name="T5" fmla="*/ 4 h 119"/>
                <a:gd name="T6" fmla="*/ 5 w 121"/>
                <a:gd name="T7" fmla="*/ 49 h 119"/>
                <a:gd name="T8" fmla="*/ 5 w 121"/>
                <a:gd name="T9" fmla="*/ 69 h 119"/>
                <a:gd name="T10" fmla="*/ 50 w 121"/>
                <a:gd name="T11" fmla="*/ 115 h 119"/>
                <a:gd name="T12" fmla="*/ 61 w 121"/>
                <a:gd name="T13" fmla="*/ 119 h 119"/>
                <a:gd name="T14" fmla="*/ 70 w 121"/>
                <a:gd name="T15" fmla="*/ 116 h 119"/>
                <a:gd name="T16" fmla="*/ 115 w 121"/>
                <a:gd name="T17" fmla="*/ 74 h 119"/>
                <a:gd name="T18" fmla="*/ 115 w 121"/>
                <a:gd name="T19" fmla="*/ 54 h 119"/>
                <a:gd name="T20" fmla="*/ 70 w 121"/>
                <a:gd name="T21" fmla="*/ 5 h 119"/>
                <a:gd name="T22" fmla="*/ 60 w 12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19">
                  <a:moveTo>
                    <a:pt x="60" y="0"/>
                  </a:moveTo>
                  <a:cubicBezTo>
                    <a:pt x="56" y="0"/>
                    <a:pt x="53" y="1"/>
                    <a:pt x="50" y="3"/>
                  </a:cubicBezTo>
                  <a:cubicBezTo>
                    <a:pt x="50" y="4"/>
                    <a:pt x="50" y="4"/>
                    <a:pt x="50" y="4"/>
                  </a:cubicBezTo>
                  <a:cubicBezTo>
                    <a:pt x="5" y="49"/>
                    <a:pt x="5" y="49"/>
                    <a:pt x="5" y="49"/>
                  </a:cubicBezTo>
                  <a:cubicBezTo>
                    <a:pt x="0" y="55"/>
                    <a:pt x="0" y="63"/>
                    <a:pt x="5" y="69"/>
                  </a:cubicBezTo>
                  <a:cubicBezTo>
                    <a:pt x="50" y="115"/>
                    <a:pt x="50" y="115"/>
                    <a:pt x="50" y="115"/>
                  </a:cubicBezTo>
                  <a:cubicBezTo>
                    <a:pt x="53" y="118"/>
                    <a:pt x="57" y="119"/>
                    <a:pt x="61" y="119"/>
                  </a:cubicBezTo>
                  <a:cubicBezTo>
                    <a:pt x="64" y="119"/>
                    <a:pt x="68" y="118"/>
                    <a:pt x="70" y="116"/>
                  </a:cubicBezTo>
                  <a:cubicBezTo>
                    <a:pt x="115" y="74"/>
                    <a:pt x="115" y="74"/>
                    <a:pt x="115" y="74"/>
                  </a:cubicBezTo>
                  <a:cubicBezTo>
                    <a:pt x="120" y="68"/>
                    <a:pt x="121" y="60"/>
                    <a:pt x="115" y="54"/>
                  </a:cubicBezTo>
                  <a:cubicBezTo>
                    <a:pt x="70" y="5"/>
                    <a:pt x="70" y="5"/>
                    <a:pt x="70" y="5"/>
                  </a:cubicBezTo>
                  <a:cubicBezTo>
                    <a:pt x="68" y="1"/>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6" name="任意多边形: 形状 155">
              <a:extLst>
                <a:ext uri="{FF2B5EF4-FFF2-40B4-BE49-F238E27FC236}">
                  <a16:creationId xmlns:a16="http://schemas.microsoft.com/office/drawing/2014/main" id="{4DE159F9-303A-4186-8C2D-2AFE4022C6A7}"/>
                </a:ext>
              </a:extLst>
            </p:cNvPr>
            <p:cNvSpPr>
              <a:spLocks/>
            </p:cNvSpPr>
            <p:nvPr/>
          </p:nvSpPr>
          <p:spPr bwMode="auto">
            <a:xfrm>
              <a:off x="20537512" y="6563347"/>
              <a:ext cx="160440" cy="157413"/>
            </a:xfrm>
            <a:custGeom>
              <a:avLst/>
              <a:gdLst>
                <a:gd name="T0" fmla="*/ 60 w 121"/>
                <a:gd name="T1" fmla="*/ 0 h 119"/>
                <a:gd name="T2" fmla="*/ 50 w 121"/>
                <a:gd name="T3" fmla="*/ 4 h 119"/>
                <a:gd name="T4" fmla="*/ 50 w 121"/>
                <a:gd name="T5" fmla="*/ 4 h 119"/>
                <a:gd name="T6" fmla="*/ 6 w 121"/>
                <a:gd name="T7" fmla="*/ 49 h 119"/>
                <a:gd name="T8" fmla="*/ 6 w 121"/>
                <a:gd name="T9" fmla="*/ 69 h 119"/>
                <a:gd name="T10" fmla="*/ 51 w 121"/>
                <a:gd name="T11" fmla="*/ 115 h 119"/>
                <a:gd name="T12" fmla="*/ 61 w 121"/>
                <a:gd name="T13" fmla="*/ 119 h 119"/>
                <a:gd name="T14" fmla="*/ 71 w 121"/>
                <a:gd name="T15" fmla="*/ 116 h 119"/>
                <a:gd name="T16" fmla="*/ 71 w 121"/>
                <a:gd name="T17" fmla="*/ 116 h 119"/>
                <a:gd name="T18" fmla="*/ 115 w 121"/>
                <a:gd name="T19" fmla="*/ 74 h 119"/>
                <a:gd name="T20" fmla="*/ 116 w 121"/>
                <a:gd name="T21" fmla="*/ 54 h 119"/>
                <a:gd name="T22" fmla="*/ 116 w 121"/>
                <a:gd name="T23" fmla="*/ 54 h 119"/>
                <a:gd name="T24" fmla="*/ 70 w 121"/>
                <a:gd name="T25" fmla="*/ 5 h 119"/>
                <a:gd name="T26" fmla="*/ 60 w 121"/>
                <a:gd name="T2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19">
                  <a:moveTo>
                    <a:pt x="60" y="0"/>
                  </a:moveTo>
                  <a:cubicBezTo>
                    <a:pt x="57" y="0"/>
                    <a:pt x="53" y="1"/>
                    <a:pt x="50" y="4"/>
                  </a:cubicBezTo>
                  <a:cubicBezTo>
                    <a:pt x="50" y="4"/>
                    <a:pt x="50" y="4"/>
                    <a:pt x="50" y="4"/>
                  </a:cubicBezTo>
                  <a:cubicBezTo>
                    <a:pt x="6" y="49"/>
                    <a:pt x="6" y="49"/>
                    <a:pt x="6" y="49"/>
                  </a:cubicBezTo>
                  <a:cubicBezTo>
                    <a:pt x="0" y="55"/>
                    <a:pt x="0" y="63"/>
                    <a:pt x="6" y="69"/>
                  </a:cubicBezTo>
                  <a:cubicBezTo>
                    <a:pt x="51" y="115"/>
                    <a:pt x="51" y="115"/>
                    <a:pt x="51" y="115"/>
                  </a:cubicBezTo>
                  <a:cubicBezTo>
                    <a:pt x="53" y="118"/>
                    <a:pt x="57" y="119"/>
                    <a:pt x="61" y="119"/>
                  </a:cubicBezTo>
                  <a:cubicBezTo>
                    <a:pt x="64" y="119"/>
                    <a:pt x="68" y="118"/>
                    <a:pt x="71" y="116"/>
                  </a:cubicBezTo>
                  <a:cubicBezTo>
                    <a:pt x="71" y="116"/>
                    <a:pt x="71" y="116"/>
                    <a:pt x="71" y="116"/>
                  </a:cubicBezTo>
                  <a:cubicBezTo>
                    <a:pt x="115" y="74"/>
                    <a:pt x="115" y="74"/>
                    <a:pt x="115" y="74"/>
                  </a:cubicBezTo>
                  <a:cubicBezTo>
                    <a:pt x="121" y="68"/>
                    <a:pt x="121" y="59"/>
                    <a:pt x="116" y="54"/>
                  </a:cubicBezTo>
                  <a:cubicBezTo>
                    <a:pt x="116" y="54"/>
                    <a:pt x="116" y="54"/>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7" name="任意多边形: 形状 156">
              <a:extLst>
                <a:ext uri="{FF2B5EF4-FFF2-40B4-BE49-F238E27FC236}">
                  <a16:creationId xmlns:a16="http://schemas.microsoft.com/office/drawing/2014/main" id="{28295294-A859-444D-9066-E80DCDA01235}"/>
                </a:ext>
              </a:extLst>
            </p:cNvPr>
            <p:cNvSpPr>
              <a:spLocks/>
            </p:cNvSpPr>
            <p:nvPr/>
          </p:nvSpPr>
          <p:spPr bwMode="auto">
            <a:xfrm>
              <a:off x="20653554" y="6679388"/>
              <a:ext cx="160440" cy="158422"/>
            </a:xfrm>
            <a:custGeom>
              <a:avLst/>
              <a:gdLst>
                <a:gd name="T0" fmla="*/ 60 w 121"/>
                <a:gd name="T1" fmla="*/ 0 h 120"/>
                <a:gd name="T2" fmla="*/ 51 w 121"/>
                <a:gd name="T3" fmla="*/ 4 h 120"/>
                <a:gd name="T4" fmla="*/ 50 w 121"/>
                <a:gd name="T5" fmla="*/ 4 h 120"/>
                <a:gd name="T6" fmla="*/ 6 w 121"/>
                <a:gd name="T7" fmla="*/ 49 h 120"/>
                <a:gd name="T8" fmla="*/ 6 w 121"/>
                <a:gd name="T9" fmla="*/ 69 h 120"/>
                <a:gd name="T10" fmla="*/ 51 w 121"/>
                <a:gd name="T11" fmla="*/ 115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1"/>
                    <a:pt x="51" y="4"/>
                  </a:cubicBezTo>
                  <a:cubicBezTo>
                    <a:pt x="50" y="4"/>
                    <a:pt x="50" y="4"/>
                    <a:pt x="50" y="4"/>
                  </a:cubicBezTo>
                  <a:cubicBezTo>
                    <a:pt x="6" y="49"/>
                    <a:pt x="6" y="49"/>
                    <a:pt x="6" y="49"/>
                  </a:cubicBezTo>
                  <a:cubicBezTo>
                    <a:pt x="0" y="55"/>
                    <a:pt x="0" y="63"/>
                    <a:pt x="6" y="69"/>
                  </a:cubicBezTo>
                  <a:cubicBezTo>
                    <a:pt x="51" y="115"/>
                    <a:pt x="51" y="115"/>
                    <a:pt x="51" y="115"/>
                  </a:cubicBezTo>
                  <a:cubicBezTo>
                    <a:pt x="54" y="118"/>
                    <a:pt x="57" y="120"/>
                    <a:pt x="61" y="120"/>
                  </a:cubicBezTo>
                  <a:cubicBezTo>
                    <a:pt x="65" y="120"/>
                    <a:pt x="68" y="118"/>
                    <a:pt x="71" y="116"/>
                  </a:cubicBezTo>
                  <a:cubicBezTo>
                    <a:pt x="71" y="116"/>
                    <a:pt x="71" y="116"/>
                    <a:pt x="71" y="116"/>
                  </a:cubicBezTo>
                  <a:cubicBezTo>
                    <a:pt x="115" y="74"/>
                    <a:pt x="115" y="74"/>
                    <a:pt x="115" y="74"/>
                  </a:cubicBezTo>
                  <a:cubicBezTo>
                    <a:pt x="121"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8" name="任意多边形: 形状 157">
              <a:extLst>
                <a:ext uri="{FF2B5EF4-FFF2-40B4-BE49-F238E27FC236}">
                  <a16:creationId xmlns:a16="http://schemas.microsoft.com/office/drawing/2014/main" id="{0907A163-DEA2-4F3F-9DE7-AD1911B2AF94}"/>
                </a:ext>
              </a:extLst>
            </p:cNvPr>
            <p:cNvSpPr>
              <a:spLocks/>
            </p:cNvSpPr>
            <p:nvPr/>
          </p:nvSpPr>
          <p:spPr bwMode="auto">
            <a:xfrm>
              <a:off x="20767577" y="6791393"/>
              <a:ext cx="165485"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9" name="任意多边形: 形状 158">
              <a:extLst>
                <a:ext uri="{FF2B5EF4-FFF2-40B4-BE49-F238E27FC236}">
                  <a16:creationId xmlns:a16="http://schemas.microsoft.com/office/drawing/2014/main" id="{6D00332B-77E0-4893-8A17-FF4756EDA783}"/>
                </a:ext>
              </a:extLst>
            </p:cNvPr>
            <p:cNvSpPr>
              <a:spLocks/>
            </p:cNvSpPr>
            <p:nvPr/>
          </p:nvSpPr>
          <p:spPr bwMode="auto">
            <a:xfrm>
              <a:off x="20870501" y="6895326"/>
              <a:ext cx="165485" cy="165485"/>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0" name="任意多边形: 形状 159">
              <a:extLst>
                <a:ext uri="{FF2B5EF4-FFF2-40B4-BE49-F238E27FC236}">
                  <a16:creationId xmlns:a16="http://schemas.microsoft.com/office/drawing/2014/main" id="{1DF22893-4F8D-4BF4-9D3E-6A9E7AA9508A}"/>
                </a:ext>
              </a:extLst>
            </p:cNvPr>
            <p:cNvSpPr>
              <a:spLocks/>
            </p:cNvSpPr>
            <p:nvPr/>
          </p:nvSpPr>
          <p:spPr bwMode="auto">
            <a:xfrm>
              <a:off x="20985533" y="7009349"/>
              <a:ext cx="166494" cy="166494"/>
            </a:xfrm>
            <a:custGeom>
              <a:avLst/>
              <a:gdLst>
                <a:gd name="T0" fmla="*/ 63 w 126"/>
                <a:gd name="T1" fmla="*/ 0 h 126"/>
                <a:gd name="T2" fmla="*/ 58 w 126"/>
                <a:gd name="T3" fmla="*/ 2 h 126"/>
                <a:gd name="T4" fmla="*/ 58 w 126"/>
                <a:gd name="T5" fmla="*/ 2 h 126"/>
                <a:gd name="T6" fmla="*/ 3 w 126"/>
                <a:gd name="T7" fmla="*/ 58 h 126"/>
                <a:gd name="T8" fmla="*/ 3 w 126"/>
                <a:gd name="T9" fmla="*/ 67 h 126"/>
                <a:gd name="T10" fmla="*/ 58 w 126"/>
                <a:gd name="T11" fmla="*/ 124 h 126"/>
                <a:gd name="T12" fmla="*/ 63 w 126"/>
                <a:gd name="T13" fmla="*/ 126 h 126"/>
                <a:gd name="T14" fmla="*/ 68 w 126"/>
                <a:gd name="T15" fmla="*/ 124 h 126"/>
                <a:gd name="T16" fmla="*/ 123 w 126"/>
                <a:gd name="T17" fmla="*/ 72 h 126"/>
                <a:gd name="T18" fmla="*/ 123 w 126"/>
                <a:gd name="T19" fmla="*/ 63 h 126"/>
                <a:gd name="T20" fmla="*/ 68 w 126"/>
                <a:gd name="T21" fmla="*/ 2 h 126"/>
                <a:gd name="T22" fmla="*/ 63 w 126"/>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 h="126">
                  <a:moveTo>
                    <a:pt x="63" y="0"/>
                  </a:moveTo>
                  <a:cubicBezTo>
                    <a:pt x="61" y="0"/>
                    <a:pt x="60" y="1"/>
                    <a:pt x="58" y="2"/>
                  </a:cubicBezTo>
                  <a:cubicBezTo>
                    <a:pt x="58" y="2"/>
                    <a:pt x="58" y="2"/>
                    <a:pt x="58" y="2"/>
                  </a:cubicBezTo>
                  <a:cubicBezTo>
                    <a:pt x="3" y="58"/>
                    <a:pt x="3" y="58"/>
                    <a:pt x="3" y="58"/>
                  </a:cubicBezTo>
                  <a:cubicBezTo>
                    <a:pt x="0" y="61"/>
                    <a:pt x="0" y="65"/>
                    <a:pt x="3" y="67"/>
                  </a:cubicBezTo>
                  <a:cubicBezTo>
                    <a:pt x="58" y="124"/>
                    <a:pt x="58" y="124"/>
                    <a:pt x="58" y="124"/>
                  </a:cubicBezTo>
                  <a:cubicBezTo>
                    <a:pt x="60" y="125"/>
                    <a:pt x="61" y="126"/>
                    <a:pt x="63" y="126"/>
                  </a:cubicBezTo>
                  <a:cubicBezTo>
                    <a:pt x="65" y="126"/>
                    <a:pt x="66" y="125"/>
                    <a:pt x="68" y="124"/>
                  </a:cubicBezTo>
                  <a:cubicBezTo>
                    <a:pt x="123" y="72"/>
                    <a:pt x="123" y="72"/>
                    <a:pt x="123" y="72"/>
                  </a:cubicBezTo>
                  <a:cubicBezTo>
                    <a:pt x="125" y="70"/>
                    <a:pt x="126" y="66"/>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1" name="任意多边形: 形状 160">
              <a:extLst>
                <a:ext uri="{FF2B5EF4-FFF2-40B4-BE49-F238E27FC236}">
                  <a16:creationId xmlns:a16="http://schemas.microsoft.com/office/drawing/2014/main" id="{1B1528B5-3F6F-428B-8180-F824A3B60C23}"/>
                </a:ext>
              </a:extLst>
            </p:cNvPr>
            <p:cNvSpPr>
              <a:spLocks/>
            </p:cNvSpPr>
            <p:nvPr/>
          </p:nvSpPr>
          <p:spPr bwMode="auto">
            <a:xfrm>
              <a:off x="21097538" y="7121354"/>
              <a:ext cx="165485" cy="166494"/>
            </a:xfrm>
            <a:custGeom>
              <a:avLst/>
              <a:gdLst>
                <a:gd name="T0" fmla="*/ 62 w 125"/>
                <a:gd name="T1" fmla="*/ 0 h 126"/>
                <a:gd name="T2" fmla="*/ 58 w 125"/>
                <a:gd name="T3" fmla="*/ 1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2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1" y="0"/>
                    <a:pt x="59" y="0"/>
                    <a:pt x="58" y="1"/>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2"/>
                  </a:cubicBezTo>
                  <a:cubicBezTo>
                    <a:pt x="67" y="2"/>
                    <a:pt x="67" y="2"/>
                    <a:pt x="67" y="2"/>
                  </a:cubicBezTo>
                  <a:cubicBezTo>
                    <a:pt x="66" y="0"/>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2" name="任意多边形: 形状 161">
              <a:extLst>
                <a:ext uri="{FF2B5EF4-FFF2-40B4-BE49-F238E27FC236}">
                  <a16:creationId xmlns:a16="http://schemas.microsoft.com/office/drawing/2014/main" id="{4F02903D-D338-4BA8-9BDE-EF7764455431}"/>
                </a:ext>
              </a:extLst>
            </p:cNvPr>
            <p:cNvSpPr>
              <a:spLocks/>
            </p:cNvSpPr>
            <p:nvPr/>
          </p:nvSpPr>
          <p:spPr bwMode="auto">
            <a:xfrm>
              <a:off x="20194434" y="6441251"/>
              <a:ext cx="159431"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0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3" y="2"/>
                    <a:pt x="51" y="4"/>
                  </a:cubicBezTo>
                  <a:cubicBezTo>
                    <a:pt x="50" y="5"/>
                    <a:pt x="50" y="5"/>
                    <a:pt x="50" y="5"/>
                  </a:cubicBezTo>
                  <a:cubicBezTo>
                    <a:pt x="6" y="50"/>
                    <a:pt x="6" y="50"/>
                    <a:pt x="6" y="50"/>
                  </a:cubicBezTo>
                  <a:cubicBezTo>
                    <a:pt x="0" y="55"/>
                    <a:pt x="0" y="64"/>
                    <a:pt x="6" y="69"/>
                  </a:cubicBezTo>
                  <a:cubicBezTo>
                    <a:pt x="51" y="116"/>
                    <a:pt x="51" y="116"/>
                    <a:pt x="51" y="116"/>
                  </a:cubicBezTo>
                  <a:cubicBezTo>
                    <a:pt x="53" y="119"/>
                    <a:pt x="57" y="120"/>
                    <a:pt x="61" y="120"/>
                  </a:cubicBezTo>
                  <a:cubicBezTo>
                    <a:pt x="64" y="120"/>
                    <a:pt x="68" y="119"/>
                    <a:pt x="71" y="116"/>
                  </a:cubicBezTo>
                  <a:cubicBezTo>
                    <a:pt x="71" y="116"/>
                    <a:pt x="71" y="116"/>
                    <a:pt x="71" y="116"/>
                  </a:cubicBezTo>
                  <a:cubicBezTo>
                    <a:pt x="115" y="74"/>
                    <a:pt x="115" y="74"/>
                    <a:pt x="115" y="74"/>
                  </a:cubicBezTo>
                  <a:cubicBezTo>
                    <a:pt x="121" y="69"/>
                    <a:pt x="121" y="60"/>
                    <a:pt x="116" y="54"/>
                  </a:cubicBezTo>
                  <a:cubicBezTo>
                    <a:pt x="70" y="5"/>
                    <a:pt x="70" y="5"/>
                    <a:pt x="70"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3" name="任意多边形: 形状 162">
              <a:extLst>
                <a:ext uri="{FF2B5EF4-FFF2-40B4-BE49-F238E27FC236}">
                  <a16:creationId xmlns:a16="http://schemas.microsoft.com/office/drawing/2014/main" id="{F5EDF963-36B2-4A0A-AA61-E28DA2F90500}"/>
                </a:ext>
              </a:extLst>
            </p:cNvPr>
            <p:cNvSpPr>
              <a:spLocks/>
            </p:cNvSpPr>
            <p:nvPr/>
          </p:nvSpPr>
          <p:spPr bwMode="auto">
            <a:xfrm>
              <a:off x="20310475" y="6557292"/>
              <a:ext cx="159431"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4" y="2"/>
                    <a:pt x="51" y="4"/>
                  </a:cubicBezTo>
                  <a:cubicBezTo>
                    <a:pt x="50" y="5"/>
                    <a:pt x="50" y="5"/>
                    <a:pt x="50" y="5"/>
                  </a:cubicBezTo>
                  <a:cubicBezTo>
                    <a:pt x="6" y="50"/>
                    <a:pt x="6" y="50"/>
                    <a:pt x="6" y="50"/>
                  </a:cubicBezTo>
                  <a:cubicBezTo>
                    <a:pt x="0" y="55"/>
                    <a:pt x="0" y="64"/>
                    <a:pt x="6" y="69"/>
                  </a:cubicBezTo>
                  <a:cubicBezTo>
                    <a:pt x="51" y="116"/>
                    <a:pt x="51" y="116"/>
                    <a:pt x="51" y="116"/>
                  </a:cubicBezTo>
                  <a:cubicBezTo>
                    <a:pt x="54" y="119"/>
                    <a:pt x="57" y="120"/>
                    <a:pt x="61" y="120"/>
                  </a:cubicBezTo>
                  <a:cubicBezTo>
                    <a:pt x="65" y="120"/>
                    <a:pt x="68" y="119"/>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4" name="任意多边形: 形状 163">
              <a:extLst>
                <a:ext uri="{FF2B5EF4-FFF2-40B4-BE49-F238E27FC236}">
                  <a16:creationId xmlns:a16="http://schemas.microsoft.com/office/drawing/2014/main" id="{7070CB0F-ACE1-4F56-B8FC-D60678580A7C}"/>
                </a:ext>
              </a:extLst>
            </p:cNvPr>
            <p:cNvSpPr>
              <a:spLocks/>
            </p:cNvSpPr>
            <p:nvPr/>
          </p:nvSpPr>
          <p:spPr bwMode="auto">
            <a:xfrm>
              <a:off x="20426516" y="6673334"/>
              <a:ext cx="160440" cy="158422"/>
            </a:xfrm>
            <a:custGeom>
              <a:avLst/>
              <a:gdLst>
                <a:gd name="T0" fmla="*/ 60 w 121"/>
                <a:gd name="T1" fmla="*/ 0 h 120"/>
                <a:gd name="T2" fmla="*/ 51 w 121"/>
                <a:gd name="T3" fmla="*/ 4 h 120"/>
                <a:gd name="T4" fmla="*/ 50 w 121"/>
                <a:gd name="T5" fmla="*/ 5 h 120"/>
                <a:gd name="T6" fmla="*/ 6 w 121"/>
                <a:gd name="T7" fmla="*/ 50 h 120"/>
                <a:gd name="T8" fmla="*/ 6 w 121"/>
                <a:gd name="T9" fmla="*/ 69 h 120"/>
                <a:gd name="T10" fmla="*/ 51 w 121"/>
                <a:gd name="T11" fmla="*/ 116 h 120"/>
                <a:gd name="T12" fmla="*/ 61 w 121"/>
                <a:gd name="T13" fmla="*/ 120 h 120"/>
                <a:gd name="T14" fmla="*/ 71 w 121"/>
                <a:gd name="T15" fmla="*/ 116 h 120"/>
                <a:gd name="T16" fmla="*/ 71 w 121"/>
                <a:gd name="T17" fmla="*/ 116 h 120"/>
                <a:gd name="T18" fmla="*/ 115 w 121"/>
                <a:gd name="T19" fmla="*/ 74 h 120"/>
                <a:gd name="T20" fmla="*/ 116 w 121"/>
                <a:gd name="T21" fmla="*/ 54 h 120"/>
                <a:gd name="T22" fmla="*/ 71 w 121"/>
                <a:gd name="T23" fmla="*/ 5 h 120"/>
                <a:gd name="T24" fmla="*/ 60 w 121"/>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20">
                  <a:moveTo>
                    <a:pt x="60" y="0"/>
                  </a:moveTo>
                  <a:cubicBezTo>
                    <a:pt x="57" y="0"/>
                    <a:pt x="54" y="2"/>
                    <a:pt x="51" y="4"/>
                  </a:cubicBezTo>
                  <a:cubicBezTo>
                    <a:pt x="50" y="5"/>
                    <a:pt x="50" y="5"/>
                    <a:pt x="50" y="5"/>
                  </a:cubicBezTo>
                  <a:cubicBezTo>
                    <a:pt x="6" y="50"/>
                    <a:pt x="6" y="50"/>
                    <a:pt x="6" y="50"/>
                  </a:cubicBezTo>
                  <a:cubicBezTo>
                    <a:pt x="0" y="55"/>
                    <a:pt x="0" y="64"/>
                    <a:pt x="6" y="69"/>
                  </a:cubicBezTo>
                  <a:cubicBezTo>
                    <a:pt x="51" y="116"/>
                    <a:pt x="51" y="116"/>
                    <a:pt x="51" y="116"/>
                  </a:cubicBezTo>
                  <a:cubicBezTo>
                    <a:pt x="54" y="119"/>
                    <a:pt x="57" y="120"/>
                    <a:pt x="61" y="120"/>
                  </a:cubicBezTo>
                  <a:cubicBezTo>
                    <a:pt x="65" y="120"/>
                    <a:pt x="68" y="119"/>
                    <a:pt x="71" y="116"/>
                  </a:cubicBezTo>
                  <a:cubicBezTo>
                    <a:pt x="71" y="116"/>
                    <a:pt x="71" y="116"/>
                    <a:pt x="71" y="116"/>
                  </a:cubicBezTo>
                  <a:cubicBezTo>
                    <a:pt x="115" y="74"/>
                    <a:pt x="115" y="74"/>
                    <a:pt x="115" y="74"/>
                  </a:cubicBezTo>
                  <a:cubicBezTo>
                    <a:pt x="121" y="69"/>
                    <a:pt x="121" y="60"/>
                    <a:pt x="116" y="54"/>
                  </a:cubicBezTo>
                  <a:cubicBezTo>
                    <a:pt x="71" y="5"/>
                    <a:pt x="71" y="5"/>
                    <a:pt x="71" y="5"/>
                  </a:cubicBezTo>
                  <a:cubicBezTo>
                    <a:pt x="68" y="2"/>
                    <a:pt x="64"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5" name="任意多边形: 形状 164">
              <a:extLst>
                <a:ext uri="{FF2B5EF4-FFF2-40B4-BE49-F238E27FC236}">
                  <a16:creationId xmlns:a16="http://schemas.microsoft.com/office/drawing/2014/main" id="{96F39D1F-9735-4924-9699-83BC9F2B122D}"/>
                </a:ext>
              </a:extLst>
            </p:cNvPr>
            <p:cNvSpPr>
              <a:spLocks/>
            </p:cNvSpPr>
            <p:nvPr/>
          </p:nvSpPr>
          <p:spPr bwMode="auto">
            <a:xfrm>
              <a:off x="20544576" y="6790384"/>
              <a:ext cx="158422" cy="157413"/>
            </a:xfrm>
            <a:custGeom>
              <a:avLst/>
              <a:gdLst>
                <a:gd name="T0" fmla="*/ 60 w 120"/>
                <a:gd name="T1" fmla="*/ 0 h 119"/>
                <a:gd name="T2" fmla="*/ 50 w 120"/>
                <a:gd name="T3" fmla="*/ 3 h 119"/>
                <a:gd name="T4" fmla="*/ 49 w 120"/>
                <a:gd name="T5" fmla="*/ 4 h 119"/>
                <a:gd name="T6" fmla="*/ 5 w 120"/>
                <a:gd name="T7" fmla="*/ 49 h 119"/>
                <a:gd name="T8" fmla="*/ 5 w 120"/>
                <a:gd name="T9" fmla="*/ 69 h 119"/>
                <a:gd name="T10" fmla="*/ 50 w 120"/>
                <a:gd name="T11" fmla="*/ 115 h 119"/>
                <a:gd name="T12" fmla="*/ 60 w 120"/>
                <a:gd name="T13" fmla="*/ 119 h 119"/>
                <a:gd name="T14" fmla="*/ 70 w 120"/>
                <a:gd name="T15" fmla="*/ 115 h 119"/>
                <a:gd name="T16" fmla="*/ 70 w 120"/>
                <a:gd name="T17" fmla="*/ 115 h 119"/>
                <a:gd name="T18" fmla="*/ 114 w 120"/>
                <a:gd name="T19" fmla="*/ 74 h 119"/>
                <a:gd name="T20" fmla="*/ 115 w 120"/>
                <a:gd name="T21" fmla="*/ 54 h 119"/>
                <a:gd name="T22" fmla="*/ 70 w 120"/>
                <a:gd name="T23" fmla="*/ 4 h 119"/>
                <a:gd name="T24" fmla="*/ 60 w 12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9">
                  <a:moveTo>
                    <a:pt x="60" y="0"/>
                  </a:moveTo>
                  <a:cubicBezTo>
                    <a:pt x="56" y="0"/>
                    <a:pt x="53" y="1"/>
                    <a:pt x="50" y="3"/>
                  </a:cubicBezTo>
                  <a:cubicBezTo>
                    <a:pt x="49" y="4"/>
                    <a:pt x="49" y="4"/>
                    <a:pt x="49" y="4"/>
                  </a:cubicBezTo>
                  <a:cubicBezTo>
                    <a:pt x="5" y="49"/>
                    <a:pt x="5" y="49"/>
                    <a:pt x="5" y="49"/>
                  </a:cubicBezTo>
                  <a:cubicBezTo>
                    <a:pt x="0" y="54"/>
                    <a:pt x="0" y="63"/>
                    <a:pt x="5" y="69"/>
                  </a:cubicBezTo>
                  <a:cubicBezTo>
                    <a:pt x="50" y="115"/>
                    <a:pt x="50" y="115"/>
                    <a:pt x="50" y="115"/>
                  </a:cubicBezTo>
                  <a:cubicBezTo>
                    <a:pt x="53" y="118"/>
                    <a:pt x="57" y="119"/>
                    <a:pt x="60" y="119"/>
                  </a:cubicBezTo>
                  <a:cubicBezTo>
                    <a:pt x="64" y="119"/>
                    <a:pt x="67" y="118"/>
                    <a:pt x="70" y="115"/>
                  </a:cubicBezTo>
                  <a:cubicBezTo>
                    <a:pt x="70" y="115"/>
                    <a:pt x="70" y="115"/>
                    <a:pt x="70" y="115"/>
                  </a:cubicBezTo>
                  <a:cubicBezTo>
                    <a:pt x="114" y="74"/>
                    <a:pt x="114" y="74"/>
                    <a:pt x="114" y="74"/>
                  </a:cubicBezTo>
                  <a:cubicBezTo>
                    <a:pt x="120" y="68"/>
                    <a:pt x="120" y="59"/>
                    <a:pt x="115" y="54"/>
                  </a:cubicBezTo>
                  <a:cubicBezTo>
                    <a:pt x="70" y="4"/>
                    <a:pt x="70" y="4"/>
                    <a:pt x="70" y="4"/>
                  </a:cubicBezTo>
                  <a:cubicBezTo>
                    <a:pt x="67" y="1"/>
                    <a:pt x="63" y="0"/>
                    <a:pt x="60"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6" name="任意多边形: 形状 165">
              <a:extLst>
                <a:ext uri="{FF2B5EF4-FFF2-40B4-BE49-F238E27FC236}">
                  <a16:creationId xmlns:a16="http://schemas.microsoft.com/office/drawing/2014/main" id="{8CADA2F3-DE42-4494-A762-DA2EDCC2FB51}"/>
                </a:ext>
              </a:extLst>
            </p:cNvPr>
            <p:cNvSpPr>
              <a:spLocks/>
            </p:cNvSpPr>
            <p:nvPr/>
          </p:nvSpPr>
          <p:spPr bwMode="auto">
            <a:xfrm>
              <a:off x="20656581" y="6901380"/>
              <a:ext cx="165485" cy="166494"/>
            </a:xfrm>
            <a:custGeom>
              <a:avLst/>
              <a:gdLst>
                <a:gd name="T0" fmla="*/ 63 w 125"/>
                <a:gd name="T1" fmla="*/ 0 h 126"/>
                <a:gd name="T2" fmla="*/ 58 w 125"/>
                <a:gd name="T3" fmla="*/ 2 h 126"/>
                <a:gd name="T4" fmla="*/ 58 w 125"/>
                <a:gd name="T5" fmla="*/ 2 h 126"/>
                <a:gd name="T6" fmla="*/ 3 w 125"/>
                <a:gd name="T7" fmla="*/ 58 h 126"/>
                <a:gd name="T8" fmla="*/ 3 w 125"/>
                <a:gd name="T9" fmla="*/ 68 h 126"/>
                <a:gd name="T10" fmla="*/ 58 w 125"/>
                <a:gd name="T11" fmla="*/ 124 h 126"/>
                <a:gd name="T12" fmla="*/ 63 w 125"/>
                <a:gd name="T13" fmla="*/ 126 h 126"/>
                <a:gd name="T14" fmla="*/ 68 w 125"/>
                <a:gd name="T15" fmla="*/ 124 h 126"/>
                <a:gd name="T16" fmla="*/ 123 w 125"/>
                <a:gd name="T17" fmla="*/ 72 h 126"/>
                <a:gd name="T18" fmla="*/ 123 w 125"/>
                <a:gd name="T19" fmla="*/ 63 h 126"/>
                <a:gd name="T20" fmla="*/ 68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60" y="1"/>
                    <a:pt x="58" y="2"/>
                  </a:cubicBezTo>
                  <a:cubicBezTo>
                    <a:pt x="58" y="2"/>
                    <a:pt x="58" y="2"/>
                    <a:pt x="58" y="2"/>
                  </a:cubicBezTo>
                  <a:cubicBezTo>
                    <a:pt x="3" y="58"/>
                    <a:pt x="3" y="58"/>
                    <a:pt x="3" y="58"/>
                  </a:cubicBezTo>
                  <a:cubicBezTo>
                    <a:pt x="0" y="61"/>
                    <a:pt x="0" y="65"/>
                    <a:pt x="3" y="68"/>
                  </a:cubicBezTo>
                  <a:cubicBezTo>
                    <a:pt x="58" y="124"/>
                    <a:pt x="58" y="124"/>
                    <a:pt x="58" y="124"/>
                  </a:cubicBezTo>
                  <a:cubicBezTo>
                    <a:pt x="60" y="126"/>
                    <a:pt x="61" y="126"/>
                    <a:pt x="63" y="126"/>
                  </a:cubicBezTo>
                  <a:cubicBezTo>
                    <a:pt x="65" y="126"/>
                    <a:pt x="66" y="126"/>
                    <a:pt x="68" y="124"/>
                  </a:cubicBezTo>
                  <a:cubicBezTo>
                    <a:pt x="123" y="72"/>
                    <a:pt x="123" y="72"/>
                    <a:pt x="123" y="72"/>
                  </a:cubicBezTo>
                  <a:cubicBezTo>
                    <a:pt x="125" y="70"/>
                    <a:pt x="125" y="66"/>
                    <a:pt x="123" y="63"/>
                  </a:cubicBezTo>
                  <a:cubicBezTo>
                    <a:pt x="68" y="2"/>
                    <a:pt x="68" y="2"/>
                    <a:pt x="68" y="2"/>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7" name="任意多边形: 形状 166">
              <a:extLst>
                <a:ext uri="{FF2B5EF4-FFF2-40B4-BE49-F238E27FC236}">
                  <a16:creationId xmlns:a16="http://schemas.microsoft.com/office/drawing/2014/main" id="{9E83F8DD-1ADE-45FC-95EC-1B1C1BB5F419}"/>
                </a:ext>
              </a:extLst>
            </p:cNvPr>
            <p:cNvSpPr>
              <a:spLocks/>
            </p:cNvSpPr>
            <p:nvPr/>
          </p:nvSpPr>
          <p:spPr bwMode="auto">
            <a:xfrm>
              <a:off x="20759505" y="7005313"/>
              <a:ext cx="165485" cy="165485"/>
            </a:xfrm>
            <a:custGeom>
              <a:avLst/>
              <a:gdLst>
                <a:gd name="T0" fmla="*/ 63 w 125"/>
                <a:gd name="T1" fmla="*/ 0 h 125"/>
                <a:gd name="T2" fmla="*/ 58 w 125"/>
                <a:gd name="T3" fmla="*/ 1 h 125"/>
                <a:gd name="T4" fmla="*/ 58 w 125"/>
                <a:gd name="T5" fmla="*/ 2 h 125"/>
                <a:gd name="T6" fmla="*/ 3 w 125"/>
                <a:gd name="T7" fmla="*/ 57 h 125"/>
                <a:gd name="T8" fmla="*/ 3 w 125"/>
                <a:gd name="T9" fmla="*/ 67 h 125"/>
                <a:gd name="T10" fmla="*/ 58 w 125"/>
                <a:gd name="T11" fmla="*/ 123 h 125"/>
                <a:gd name="T12" fmla="*/ 63 w 125"/>
                <a:gd name="T13" fmla="*/ 125 h 125"/>
                <a:gd name="T14" fmla="*/ 68 w 125"/>
                <a:gd name="T15" fmla="*/ 123 h 125"/>
                <a:gd name="T16" fmla="*/ 123 w 125"/>
                <a:gd name="T17" fmla="*/ 71 h 125"/>
                <a:gd name="T18" fmla="*/ 123 w 125"/>
                <a:gd name="T19" fmla="*/ 62 h 125"/>
                <a:gd name="T20" fmla="*/ 68 w 125"/>
                <a:gd name="T21" fmla="*/ 2 h 125"/>
                <a:gd name="T22" fmla="*/ 63 w 125"/>
                <a:gd name="T2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5">
                  <a:moveTo>
                    <a:pt x="63" y="0"/>
                  </a:moveTo>
                  <a:cubicBezTo>
                    <a:pt x="61" y="0"/>
                    <a:pt x="60" y="0"/>
                    <a:pt x="58" y="1"/>
                  </a:cubicBezTo>
                  <a:cubicBezTo>
                    <a:pt x="58" y="2"/>
                    <a:pt x="58" y="2"/>
                    <a:pt x="58" y="2"/>
                  </a:cubicBezTo>
                  <a:cubicBezTo>
                    <a:pt x="3" y="57"/>
                    <a:pt x="3" y="57"/>
                    <a:pt x="3" y="57"/>
                  </a:cubicBezTo>
                  <a:cubicBezTo>
                    <a:pt x="0" y="60"/>
                    <a:pt x="0" y="64"/>
                    <a:pt x="3" y="67"/>
                  </a:cubicBezTo>
                  <a:cubicBezTo>
                    <a:pt x="58" y="123"/>
                    <a:pt x="58" y="123"/>
                    <a:pt x="58" y="123"/>
                  </a:cubicBezTo>
                  <a:cubicBezTo>
                    <a:pt x="60" y="125"/>
                    <a:pt x="61" y="125"/>
                    <a:pt x="63" y="125"/>
                  </a:cubicBezTo>
                  <a:cubicBezTo>
                    <a:pt x="65" y="125"/>
                    <a:pt x="66" y="125"/>
                    <a:pt x="68" y="123"/>
                  </a:cubicBezTo>
                  <a:cubicBezTo>
                    <a:pt x="123" y="71"/>
                    <a:pt x="123" y="71"/>
                    <a:pt x="123" y="71"/>
                  </a:cubicBezTo>
                  <a:cubicBezTo>
                    <a:pt x="125" y="69"/>
                    <a:pt x="125" y="65"/>
                    <a:pt x="123" y="62"/>
                  </a:cubicBezTo>
                  <a:cubicBezTo>
                    <a:pt x="68" y="2"/>
                    <a:pt x="68" y="2"/>
                    <a:pt x="68" y="2"/>
                  </a:cubicBezTo>
                  <a:cubicBezTo>
                    <a:pt x="66" y="0"/>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8" name="任意多边形: 形状 167">
              <a:extLst>
                <a:ext uri="{FF2B5EF4-FFF2-40B4-BE49-F238E27FC236}">
                  <a16:creationId xmlns:a16="http://schemas.microsoft.com/office/drawing/2014/main" id="{6291D00D-73A1-4803-8407-F7E0A94C5A1C}"/>
                </a:ext>
              </a:extLst>
            </p:cNvPr>
            <p:cNvSpPr>
              <a:spLocks/>
            </p:cNvSpPr>
            <p:nvPr/>
          </p:nvSpPr>
          <p:spPr bwMode="auto">
            <a:xfrm>
              <a:off x="20875546" y="7120345"/>
              <a:ext cx="165485" cy="166494"/>
            </a:xfrm>
            <a:custGeom>
              <a:avLst/>
              <a:gdLst>
                <a:gd name="T0" fmla="*/ 62 w 125"/>
                <a:gd name="T1" fmla="*/ 0 h 126"/>
                <a:gd name="T2" fmla="*/ 58 w 125"/>
                <a:gd name="T3" fmla="*/ 2 h 126"/>
                <a:gd name="T4" fmla="*/ 57 w 125"/>
                <a:gd name="T5" fmla="*/ 2 h 126"/>
                <a:gd name="T6" fmla="*/ 2 w 125"/>
                <a:gd name="T7" fmla="*/ 58 h 126"/>
                <a:gd name="T8" fmla="*/ 2 w 125"/>
                <a:gd name="T9" fmla="*/ 67 h 126"/>
                <a:gd name="T10" fmla="*/ 58 w 125"/>
                <a:gd name="T11" fmla="*/ 124 h 126"/>
                <a:gd name="T12" fmla="*/ 62 w 125"/>
                <a:gd name="T13" fmla="*/ 126 h 126"/>
                <a:gd name="T14" fmla="*/ 67 w 125"/>
                <a:gd name="T15" fmla="*/ 124 h 126"/>
                <a:gd name="T16" fmla="*/ 122 w 125"/>
                <a:gd name="T17" fmla="*/ 72 h 126"/>
                <a:gd name="T18" fmla="*/ 122 w 125"/>
                <a:gd name="T19" fmla="*/ 63 h 126"/>
                <a:gd name="T20" fmla="*/ 67 w 125"/>
                <a:gd name="T21" fmla="*/ 2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0"/>
                    <a:pt x="58" y="2"/>
                  </a:cubicBezTo>
                  <a:cubicBezTo>
                    <a:pt x="57" y="2"/>
                    <a:pt x="57" y="2"/>
                    <a:pt x="57" y="2"/>
                  </a:cubicBezTo>
                  <a:cubicBezTo>
                    <a:pt x="2" y="58"/>
                    <a:pt x="2" y="58"/>
                    <a:pt x="2" y="58"/>
                  </a:cubicBezTo>
                  <a:cubicBezTo>
                    <a:pt x="0" y="60"/>
                    <a:pt x="0" y="64"/>
                    <a:pt x="2" y="67"/>
                  </a:cubicBezTo>
                  <a:cubicBezTo>
                    <a:pt x="58" y="124"/>
                    <a:pt x="58" y="124"/>
                    <a:pt x="58" y="124"/>
                  </a:cubicBezTo>
                  <a:cubicBezTo>
                    <a:pt x="59" y="125"/>
                    <a:pt x="61" y="126"/>
                    <a:pt x="62" y="126"/>
                  </a:cubicBezTo>
                  <a:cubicBezTo>
                    <a:pt x="64" y="126"/>
                    <a:pt x="66" y="125"/>
                    <a:pt x="67" y="124"/>
                  </a:cubicBezTo>
                  <a:cubicBezTo>
                    <a:pt x="122" y="72"/>
                    <a:pt x="122" y="72"/>
                    <a:pt x="122" y="72"/>
                  </a:cubicBezTo>
                  <a:cubicBezTo>
                    <a:pt x="125" y="70"/>
                    <a:pt x="125" y="66"/>
                    <a:pt x="122" y="63"/>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9" name="任意多边形: 形状 168">
              <a:extLst>
                <a:ext uri="{FF2B5EF4-FFF2-40B4-BE49-F238E27FC236}">
                  <a16:creationId xmlns:a16="http://schemas.microsoft.com/office/drawing/2014/main" id="{0E9EA88A-C7E2-43EF-AF03-5BE32577F0F9}"/>
                </a:ext>
              </a:extLst>
            </p:cNvPr>
            <p:cNvSpPr>
              <a:spLocks/>
            </p:cNvSpPr>
            <p:nvPr/>
          </p:nvSpPr>
          <p:spPr bwMode="auto">
            <a:xfrm>
              <a:off x="20986542" y="7231341"/>
              <a:ext cx="165485" cy="166494"/>
            </a:xfrm>
            <a:custGeom>
              <a:avLst/>
              <a:gdLst>
                <a:gd name="T0" fmla="*/ 63 w 125"/>
                <a:gd name="T1" fmla="*/ 0 h 126"/>
                <a:gd name="T2" fmla="*/ 58 w 125"/>
                <a:gd name="T3" fmla="*/ 2 h 126"/>
                <a:gd name="T4" fmla="*/ 58 w 125"/>
                <a:gd name="T5" fmla="*/ 3 h 126"/>
                <a:gd name="T6" fmla="*/ 3 w 125"/>
                <a:gd name="T7" fmla="*/ 58 h 126"/>
                <a:gd name="T8" fmla="*/ 3 w 125"/>
                <a:gd name="T9" fmla="*/ 67 h 126"/>
                <a:gd name="T10" fmla="*/ 58 w 125"/>
                <a:gd name="T11" fmla="*/ 124 h 126"/>
                <a:gd name="T12" fmla="*/ 63 w 125"/>
                <a:gd name="T13" fmla="*/ 126 h 126"/>
                <a:gd name="T14" fmla="*/ 68 w 125"/>
                <a:gd name="T15" fmla="*/ 125 h 126"/>
                <a:gd name="T16" fmla="*/ 123 w 125"/>
                <a:gd name="T17" fmla="*/ 73 h 126"/>
                <a:gd name="T18" fmla="*/ 123 w 125"/>
                <a:gd name="T19" fmla="*/ 63 h 126"/>
                <a:gd name="T20" fmla="*/ 68 w 125"/>
                <a:gd name="T21" fmla="*/ 3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60" y="1"/>
                    <a:pt x="58" y="2"/>
                  </a:cubicBezTo>
                  <a:cubicBezTo>
                    <a:pt x="58" y="3"/>
                    <a:pt x="58" y="3"/>
                    <a:pt x="58" y="3"/>
                  </a:cubicBezTo>
                  <a:cubicBezTo>
                    <a:pt x="3" y="58"/>
                    <a:pt x="3" y="58"/>
                    <a:pt x="3" y="58"/>
                  </a:cubicBezTo>
                  <a:cubicBezTo>
                    <a:pt x="0" y="61"/>
                    <a:pt x="0" y="65"/>
                    <a:pt x="3" y="67"/>
                  </a:cubicBezTo>
                  <a:cubicBezTo>
                    <a:pt x="58" y="124"/>
                    <a:pt x="58" y="124"/>
                    <a:pt x="58" y="124"/>
                  </a:cubicBezTo>
                  <a:cubicBezTo>
                    <a:pt x="60" y="126"/>
                    <a:pt x="61" y="126"/>
                    <a:pt x="63" y="126"/>
                  </a:cubicBezTo>
                  <a:cubicBezTo>
                    <a:pt x="65" y="126"/>
                    <a:pt x="66" y="126"/>
                    <a:pt x="68" y="125"/>
                  </a:cubicBezTo>
                  <a:cubicBezTo>
                    <a:pt x="123" y="73"/>
                    <a:pt x="123" y="73"/>
                    <a:pt x="123" y="73"/>
                  </a:cubicBezTo>
                  <a:cubicBezTo>
                    <a:pt x="125" y="70"/>
                    <a:pt x="125" y="66"/>
                    <a:pt x="123" y="63"/>
                  </a:cubicBezTo>
                  <a:cubicBezTo>
                    <a:pt x="68" y="3"/>
                    <a:pt x="68" y="3"/>
                    <a:pt x="68" y="3"/>
                  </a:cubicBezTo>
                  <a:cubicBezTo>
                    <a:pt x="66" y="1"/>
                    <a:pt x="65"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0" name="任意多边形: 形状 169">
              <a:extLst>
                <a:ext uri="{FF2B5EF4-FFF2-40B4-BE49-F238E27FC236}">
                  <a16:creationId xmlns:a16="http://schemas.microsoft.com/office/drawing/2014/main" id="{61045677-4E44-460C-92CC-6FBF2868BB85}"/>
                </a:ext>
              </a:extLst>
            </p:cNvPr>
            <p:cNvSpPr>
              <a:spLocks/>
            </p:cNvSpPr>
            <p:nvPr/>
          </p:nvSpPr>
          <p:spPr bwMode="auto">
            <a:xfrm>
              <a:off x="21210552" y="7232350"/>
              <a:ext cx="164476" cy="166494"/>
            </a:xfrm>
            <a:custGeom>
              <a:avLst/>
              <a:gdLst>
                <a:gd name="T0" fmla="*/ 62 w 125"/>
                <a:gd name="T1" fmla="*/ 0 h 126"/>
                <a:gd name="T2" fmla="*/ 58 w 125"/>
                <a:gd name="T3" fmla="*/ 2 h 126"/>
                <a:gd name="T4" fmla="*/ 57 w 125"/>
                <a:gd name="T5" fmla="*/ 2 h 126"/>
                <a:gd name="T6" fmla="*/ 2 w 125"/>
                <a:gd name="T7" fmla="*/ 58 h 126"/>
                <a:gd name="T8" fmla="*/ 2 w 125"/>
                <a:gd name="T9" fmla="*/ 68 h 126"/>
                <a:gd name="T10" fmla="*/ 58 w 125"/>
                <a:gd name="T11" fmla="*/ 124 h 126"/>
                <a:gd name="T12" fmla="*/ 62 w 125"/>
                <a:gd name="T13" fmla="*/ 126 h 126"/>
                <a:gd name="T14" fmla="*/ 67 w 125"/>
                <a:gd name="T15" fmla="*/ 125 h 126"/>
                <a:gd name="T16" fmla="*/ 122 w 125"/>
                <a:gd name="T17" fmla="*/ 73 h 126"/>
                <a:gd name="T18" fmla="*/ 122 w 125"/>
                <a:gd name="T19" fmla="*/ 63 h 126"/>
                <a:gd name="T20" fmla="*/ 67 w 125"/>
                <a:gd name="T21" fmla="*/ 3 h 126"/>
                <a:gd name="T22" fmla="*/ 62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2" y="0"/>
                  </a:moveTo>
                  <a:cubicBezTo>
                    <a:pt x="60" y="0"/>
                    <a:pt x="59" y="1"/>
                    <a:pt x="58" y="2"/>
                  </a:cubicBezTo>
                  <a:cubicBezTo>
                    <a:pt x="57" y="2"/>
                    <a:pt x="57" y="2"/>
                    <a:pt x="57" y="2"/>
                  </a:cubicBezTo>
                  <a:cubicBezTo>
                    <a:pt x="2" y="58"/>
                    <a:pt x="2" y="58"/>
                    <a:pt x="2" y="58"/>
                  </a:cubicBezTo>
                  <a:cubicBezTo>
                    <a:pt x="0" y="61"/>
                    <a:pt x="0" y="65"/>
                    <a:pt x="2" y="68"/>
                  </a:cubicBezTo>
                  <a:cubicBezTo>
                    <a:pt x="58" y="124"/>
                    <a:pt x="58" y="124"/>
                    <a:pt x="58" y="124"/>
                  </a:cubicBezTo>
                  <a:cubicBezTo>
                    <a:pt x="59" y="126"/>
                    <a:pt x="61" y="126"/>
                    <a:pt x="62" y="126"/>
                  </a:cubicBezTo>
                  <a:cubicBezTo>
                    <a:pt x="64" y="126"/>
                    <a:pt x="66" y="126"/>
                    <a:pt x="67" y="125"/>
                  </a:cubicBezTo>
                  <a:cubicBezTo>
                    <a:pt x="122" y="73"/>
                    <a:pt x="122" y="73"/>
                    <a:pt x="122" y="73"/>
                  </a:cubicBezTo>
                  <a:cubicBezTo>
                    <a:pt x="125" y="70"/>
                    <a:pt x="125" y="66"/>
                    <a:pt x="122" y="63"/>
                  </a:cubicBezTo>
                  <a:cubicBezTo>
                    <a:pt x="67" y="3"/>
                    <a:pt x="67" y="3"/>
                    <a:pt x="67"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1" name="任意多边形: 形状 170">
              <a:extLst>
                <a:ext uri="{FF2B5EF4-FFF2-40B4-BE49-F238E27FC236}">
                  <a16:creationId xmlns:a16="http://schemas.microsoft.com/office/drawing/2014/main" id="{27A0C998-6ED3-45E6-ADB1-6372CF73936B}"/>
                </a:ext>
              </a:extLst>
            </p:cNvPr>
            <p:cNvSpPr>
              <a:spLocks/>
            </p:cNvSpPr>
            <p:nvPr/>
          </p:nvSpPr>
          <p:spPr bwMode="auto">
            <a:xfrm>
              <a:off x="21321548" y="7345364"/>
              <a:ext cx="164476" cy="165485"/>
            </a:xfrm>
            <a:custGeom>
              <a:avLst/>
              <a:gdLst>
                <a:gd name="T0" fmla="*/ 63 w 125"/>
                <a:gd name="T1" fmla="*/ 0 h 126"/>
                <a:gd name="T2" fmla="*/ 58 w 125"/>
                <a:gd name="T3" fmla="*/ 2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3 w 125"/>
                <a:gd name="T17" fmla="*/ 72 h 126"/>
                <a:gd name="T18" fmla="*/ 123 w 125"/>
                <a:gd name="T19" fmla="*/ 63 h 126"/>
                <a:gd name="T20" fmla="*/ 67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59" y="0"/>
                    <a:pt x="58" y="2"/>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5" y="126"/>
                    <a:pt x="66" y="125"/>
                    <a:pt x="67" y="124"/>
                  </a:cubicBezTo>
                  <a:cubicBezTo>
                    <a:pt x="123" y="72"/>
                    <a:pt x="123" y="72"/>
                    <a:pt x="123" y="72"/>
                  </a:cubicBezTo>
                  <a:cubicBezTo>
                    <a:pt x="125" y="70"/>
                    <a:pt x="125" y="65"/>
                    <a:pt x="123" y="63"/>
                  </a:cubicBezTo>
                  <a:cubicBezTo>
                    <a:pt x="67" y="2"/>
                    <a:pt x="67" y="2"/>
                    <a:pt x="67" y="2"/>
                  </a:cubicBezTo>
                  <a:cubicBezTo>
                    <a:pt x="66" y="1"/>
                    <a:pt x="64"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2" name="任意多边形: 形状 171">
              <a:extLst>
                <a:ext uri="{FF2B5EF4-FFF2-40B4-BE49-F238E27FC236}">
                  <a16:creationId xmlns:a16="http://schemas.microsoft.com/office/drawing/2014/main" id="{B98AD800-0DE8-472B-AD7A-51DA94ADF62B}"/>
                </a:ext>
              </a:extLst>
            </p:cNvPr>
            <p:cNvSpPr>
              <a:spLocks/>
            </p:cNvSpPr>
            <p:nvPr/>
          </p:nvSpPr>
          <p:spPr bwMode="auto">
            <a:xfrm>
              <a:off x="20758496" y="7239414"/>
              <a:ext cx="163467" cy="163467"/>
            </a:xfrm>
            <a:custGeom>
              <a:avLst/>
              <a:gdLst>
                <a:gd name="T0" fmla="*/ 62 w 124"/>
                <a:gd name="T1" fmla="*/ 0 h 124"/>
                <a:gd name="T2" fmla="*/ 56 w 124"/>
                <a:gd name="T3" fmla="*/ 2 h 124"/>
                <a:gd name="T4" fmla="*/ 55 w 124"/>
                <a:gd name="T5" fmla="*/ 3 h 124"/>
                <a:gd name="T6" fmla="*/ 3 w 124"/>
                <a:gd name="T7" fmla="*/ 55 h 124"/>
                <a:gd name="T8" fmla="*/ 3 w 124"/>
                <a:gd name="T9" fmla="*/ 68 h 124"/>
                <a:gd name="T10" fmla="*/ 56 w 124"/>
                <a:gd name="T11" fmla="*/ 122 h 124"/>
                <a:gd name="T12" fmla="*/ 62 w 124"/>
                <a:gd name="T13" fmla="*/ 124 h 124"/>
                <a:gd name="T14" fmla="*/ 68 w 124"/>
                <a:gd name="T15" fmla="*/ 122 h 124"/>
                <a:gd name="T16" fmla="*/ 120 w 124"/>
                <a:gd name="T17" fmla="*/ 73 h 124"/>
                <a:gd name="T18" fmla="*/ 121 w 124"/>
                <a:gd name="T19" fmla="*/ 61 h 124"/>
                <a:gd name="T20" fmla="*/ 68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59" y="0"/>
                    <a:pt x="57" y="1"/>
                    <a:pt x="56" y="2"/>
                  </a:cubicBezTo>
                  <a:cubicBezTo>
                    <a:pt x="55" y="3"/>
                    <a:pt x="55" y="3"/>
                    <a:pt x="55" y="3"/>
                  </a:cubicBezTo>
                  <a:cubicBezTo>
                    <a:pt x="3" y="55"/>
                    <a:pt x="3" y="55"/>
                    <a:pt x="3" y="55"/>
                  </a:cubicBezTo>
                  <a:cubicBezTo>
                    <a:pt x="0" y="59"/>
                    <a:pt x="0" y="64"/>
                    <a:pt x="3" y="68"/>
                  </a:cubicBezTo>
                  <a:cubicBezTo>
                    <a:pt x="56" y="122"/>
                    <a:pt x="56" y="122"/>
                    <a:pt x="56" y="122"/>
                  </a:cubicBezTo>
                  <a:cubicBezTo>
                    <a:pt x="57" y="123"/>
                    <a:pt x="60" y="124"/>
                    <a:pt x="62" y="124"/>
                  </a:cubicBezTo>
                  <a:cubicBezTo>
                    <a:pt x="64" y="124"/>
                    <a:pt x="66" y="123"/>
                    <a:pt x="68" y="122"/>
                  </a:cubicBezTo>
                  <a:cubicBezTo>
                    <a:pt x="120" y="73"/>
                    <a:pt x="120" y="73"/>
                    <a:pt x="120" y="73"/>
                  </a:cubicBezTo>
                  <a:cubicBezTo>
                    <a:pt x="123" y="70"/>
                    <a:pt x="124" y="64"/>
                    <a:pt x="121" y="61"/>
                  </a:cubicBezTo>
                  <a:cubicBezTo>
                    <a:pt x="68" y="3"/>
                    <a:pt x="68" y="3"/>
                    <a:pt x="68" y="3"/>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3" name="任意多边形: 形状 172">
              <a:extLst>
                <a:ext uri="{FF2B5EF4-FFF2-40B4-BE49-F238E27FC236}">
                  <a16:creationId xmlns:a16="http://schemas.microsoft.com/office/drawing/2014/main" id="{33F98A5F-1819-49ED-86EF-396E73B99854}"/>
                </a:ext>
              </a:extLst>
            </p:cNvPr>
            <p:cNvSpPr>
              <a:spLocks/>
            </p:cNvSpPr>
            <p:nvPr/>
          </p:nvSpPr>
          <p:spPr bwMode="auto">
            <a:xfrm>
              <a:off x="20869492" y="7351419"/>
              <a:ext cx="163467" cy="163467"/>
            </a:xfrm>
            <a:custGeom>
              <a:avLst/>
              <a:gdLst>
                <a:gd name="T0" fmla="*/ 62 w 124"/>
                <a:gd name="T1" fmla="*/ 0 h 124"/>
                <a:gd name="T2" fmla="*/ 56 w 124"/>
                <a:gd name="T3" fmla="*/ 2 h 124"/>
                <a:gd name="T4" fmla="*/ 56 w 124"/>
                <a:gd name="T5" fmla="*/ 2 h 124"/>
                <a:gd name="T6" fmla="*/ 4 w 124"/>
                <a:gd name="T7" fmla="*/ 55 h 124"/>
                <a:gd name="T8" fmla="*/ 4 w 124"/>
                <a:gd name="T9" fmla="*/ 67 h 124"/>
                <a:gd name="T10" fmla="*/ 56 w 124"/>
                <a:gd name="T11" fmla="*/ 121 h 124"/>
                <a:gd name="T12" fmla="*/ 63 w 124"/>
                <a:gd name="T13" fmla="*/ 124 h 124"/>
                <a:gd name="T14" fmla="*/ 69 w 124"/>
                <a:gd name="T15" fmla="*/ 121 h 124"/>
                <a:gd name="T16" fmla="*/ 121 w 124"/>
                <a:gd name="T17" fmla="*/ 72 h 124"/>
                <a:gd name="T18" fmla="*/ 121 w 124"/>
                <a:gd name="T19" fmla="*/ 60 h 124"/>
                <a:gd name="T20" fmla="*/ 69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60" y="0"/>
                    <a:pt x="58" y="1"/>
                    <a:pt x="56" y="2"/>
                  </a:cubicBezTo>
                  <a:cubicBezTo>
                    <a:pt x="56" y="2"/>
                    <a:pt x="56" y="2"/>
                    <a:pt x="56" y="2"/>
                  </a:cubicBezTo>
                  <a:cubicBezTo>
                    <a:pt x="4" y="55"/>
                    <a:pt x="4" y="55"/>
                    <a:pt x="4" y="55"/>
                  </a:cubicBezTo>
                  <a:cubicBezTo>
                    <a:pt x="0" y="58"/>
                    <a:pt x="0" y="64"/>
                    <a:pt x="4" y="67"/>
                  </a:cubicBezTo>
                  <a:cubicBezTo>
                    <a:pt x="56" y="121"/>
                    <a:pt x="56" y="121"/>
                    <a:pt x="56" y="121"/>
                  </a:cubicBezTo>
                  <a:cubicBezTo>
                    <a:pt x="58" y="123"/>
                    <a:pt x="60" y="124"/>
                    <a:pt x="63" y="124"/>
                  </a:cubicBezTo>
                  <a:cubicBezTo>
                    <a:pt x="65" y="124"/>
                    <a:pt x="67" y="123"/>
                    <a:pt x="69" y="121"/>
                  </a:cubicBezTo>
                  <a:cubicBezTo>
                    <a:pt x="121" y="72"/>
                    <a:pt x="121" y="72"/>
                    <a:pt x="121" y="72"/>
                  </a:cubicBezTo>
                  <a:cubicBezTo>
                    <a:pt x="124" y="69"/>
                    <a:pt x="124" y="64"/>
                    <a:pt x="121" y="60"/>
                  </a:cubicBezTo>
                  <a:cubicBezTo>
                    <a:pt x="69" y="3"/>
                    <a:pt x="69" y="3"/>
                    <a:pt x="69" y="3"/>
                  </a:cubicBezTo>
                  <a:cubicBezTo>
                    <a:pt x="67"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4" name="任意多边形: 形状 173">
              <a:extLst>
                <a:ext uri="{FF2B5EF4-FFF2-40B4-BE49-F238E27FC236}">
                  <a16:creationId xmlns:a16="http://schemas.microsoft.com/office/drawing/2014/main" id="{A68D9DF7-3C92-4FAB-BE3F-30B806A56EC8}"/>
                </a:ext>
              </a:extLst>
            </p:cNvPr>
            <p:cNvSpPr>
              <a:spLocks/>
            </p:cNvSpPr>
            <p:nvPr/>
          </p:nvSpPr>
          <p:spPr bwMode="auto">
            <a:xfrm>
              <a:off x="20981497" y="7462415"/>
              <a:ext cx="164476" cy="163467"/>
            </a:xfrm>
            <a:custGeom>
              <a:avLst/>
              <a:gdLst>
                <a:gd name="T0" fmla="*/ 62 w 124"/>
                <a:gd name="T1" fmla="*/ 0 h 124"/>
                <a:gd name="T2" fmla="*/ 56 w 124"/>
                <a:gd name="T3" fmla="*/ 3 h 124"/>
                <a:gd name="T4" fmla="*/ 56 w 124"/>
                <a:gd name="T5" fmla="*/ 3 h 124"/>
                <a:gd name="T6" fmla="*/ 4 w 124"/>
                <a:gd name="T7" fmla="*/ 56 h 124"/>
                <a:gd name="T8" fmla="*/ 4 w 124"/>
                <a:gd name="T9" fmla="*/ 68 h 124"/>
                <a:gd name="T10" fmla="*/ 56 w 124"/>
                <a:gd name="T11" fmla="*/ 122 h 124"/>
                <a:gd name="T12" fmla="*/ 62 w 124"/>
                <a:gd name="T13" fmla="*/ 124 h 124"/>
                <a:gd name="T14" fmla="*/ 68 w 124"/>
                <a:gd name="T15" fmla="*/ 122 h 124"/>
                <a:gd name="T16" fmla="*/ 120 w 124"/>
                <a:gd name="T17" fmla="*/ 73 h 124"/>
                <a:gd name="T18" fmla="*/ 121 w 124"/>
                <a:gd name="T19" fmla="*/ 61 h 124"/>
                <a:gd name="T20" fmla="*/ 69 w 124"/>
                <a:gd name="T21" fmla="*/ 3 h 124"/>
                <a:gd name="T22" fmla="*/ 62 w 124"/>
                <a:gd name="T2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24">
                  <a:moveTo>
                    <a:pt x="62" y="0"/>
                  </a:moveTo>
                  <a:cubicBezTo>
                    <a:pt x="60" y="0"/>
                    <a:pt x="58" y="1"/>
                    <a:pt x="56" y="3"/>
                  </a:cubicBezTo>
                  <a:cubicBezTo>
                    <a:pt x="56" y="3"/>
                    <a:pt x="56" y="3"/>
                    <a:pt x="56" y="3"/>
                  </a:cubicBezTo>
                  <a:cubicBezTo>
                    <a:pt x="4" y="56"/>
                    <a:pt x="4" y="56"/>
                    <a:pt x="4" y="56"/>
                  </a:cubicBezTo>
                  <a:cubicBezTo>
                    <a:pt x="0" y="59"/>
                    <a:pt x="0" y="65"/>
                    <a:pt x="4" y="68"/>
                  </a:cubicBezTo>
                  <a:cubicBezTo>
                    <a:pt x="56" y="122"/>
                    <a:pt x="56" y="122"/>
                    <a:pt x="56" y="122"/>
                  </a:cubicBezTo>
                  <a:cubicBezTo>
                    <a:pt x="58" y="124"/>
                    <a:pt x="60" y="124"/>
                    <a:pt x="62" y="124"/>
                  </a:cubicBezTo>
                  <a:cubicBezTo>
                    <a:pt x="65" y="124"/>
                    <a:pt x="67" y="124"/>
                    <a:pt x="68" y="122"/>
                  </a:cubicBezTo>
                  <a:cubicBezTo>
                    <a:pt x="120" y="73"/>
                    <a:pt x="120" y="73"/>
                    <a:pt x="120" y="73"/>
                  </a:cubicBezTo>
                  <a:cubicBezTo>
                    <a:pt x="124" y="70"/>
                    <a:pt x="124" y="64"/>
                    <a:pt x="121" y="61"/>
                  </a:cubicBezTo>
                  <a:cubicBezTo>
                    <a:pt x="69" y="3"/>
                    <a:pt x="69" y="3"/>
                    <a:pt x="69" y="3"/>
                  </a:cubicBezTo>
                  <a:cubicBezTo>
                    <a:pt x="67"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5" name="任意多边形: 形状 174">
              <a:extLst>
                <a:ext uri="{FF2B5EF4-FFF2-40B4-BE49-F238E27FC236}">
                  <a16:creationId xmlns:a16="http://schemas.microsoft.com/office/drawing/2014/main" id="{8AEDB436-B49F-49B9-9315-59939E2D711C}"/>
                </a:ext>
              </a:extLst>
            </p:cNvPr>
            <p:cNvSpPr>
              <a:spLocks/>
            </p:cNvSpPr>
            <p:nvPr/>
          </p:nvSpPr>
          <p:spPr bwMode="auto">
            <a:xfrm>
              <a:off x="21092493" y="7573411"/>
              <a:ext cx="165485" cy="166494"/>
            </a:xfrm>
            <a:custGeom>
              <a:avLst/>
              <a:gdLst>
                <a:gd name="T0" fmla="*/ 63 w 125"/>
                <a:gd name="T1" fmla="*/ 0 h 126"/>
                <a:gd name="T2" fmla="*/ 58 w 125"/>
                <a:gd name="T3" fmla="*/ 2 h 126"/>
                <a:gd name="T4" fmla="*/ 58 w 125"/>
                <a:gd name="T5" fmla="*/ 2 h 126"/>
                <a:gd name="T6" fmla="*/ 3 w 125"/>
                <a:gd name="T7" fmla="*/ 58 h 126"/>
                <a:gd name="T8" fmla="*/ 3 w 125"/>
                <a:gd name="T9" fmla="*/ 67 h 126"/>
                <a:gd name="T10" fmla="*/ 58 w 125"/>
                <a:gd name="T11" fmla="*/ 124 h 126"/>
                <a:gd name="T12" fmla="*/ 63 w 125"/>
                <a:gd name="T13" fmla="*/ 126 h 126"/>
                <a:gd name="T14" fmla="*/ 67 w 125"/>
                <a:gd name="T15" fmla="*/ 124 h 126"/>
                <a:gd name="T16" fmla="*/ 122 w 125"/>
                <a:gd name="T17" fmla="*/ 72 h 126"/>
                <a:gd name="T18" fmla="*/ 123 w 125"/>
                <a:gd name="T19" fmla="*/ 63 h 126"/>
                <a:gd name="T20" fmla="*/ 67 w 125"/>
                <a:gd name="T21" fmla="*/ 2 h 126"/>
                <a:gd name="T22" fmla="*/ 63 w 125"/>
                <a:gd name="T2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26">
                  <a:moveTo>
                    <a:pt x="63" y="0"/>
                  </a:moveTo>
                  <a:cubicBezTo>
                    <a:pt x="61" y="0"/>
                    <a:pt x="59" y="1"/>
                    <a:pt x="58" y="2"/>
                  </a:cubicBezTo>
                  <a:cubicBezTo>
                    <a:pt x="58" y="2"/>
                    <a:pt x="58" y="2"/>
                    <a:pt x="58" y="2"/>
                  </a:cubicBezTo>
                  <a:cubicBezTo>
                    <a:pt x="3" y="58"/>
                    <a:pt x="3" y="58"/>
                    <a:pt x="3" y="58"/>
                  </a:cubicBezTo>
                  <a:cubicBezTo>
                    <a:pt x="0" y="60"/>
                    <a:pt x="0" y="64"/>
                    <a:pt x="3" y="67"/>
                  </a:cubicBezTo>
                  <a:cubicBezTo>
                    <a:pt x="58" y="124"/>
                    <a:pt x="58" y="124"/>
                    <a:pt x="58" y="124"/>
                  </a:cubicBezTo>
                  <a:cubicBezTo>
                    <a:pt x="59" y="125"/>
                    <a:pt x="61" y="126"/>
                    <a:pt x="63" y="126"/>
                  </a:cubicBezTo>
                  <a:cubicBezTo>
                    <a:pt x="64" y="126"/>
                    <a:pt x="66" y="125"/>
                    <a:pt x="67" y="124"/>
                  </a:cubicBezTo>
                  <a:cubicBezTo>
                    <a:pt x="122" y="72"/>
                    <a:pt x="122" y="72"/>
                    <a:pt x="122" y="72"/>
                  </a:cubicBezTo>
                  <a:cubicBezTo>
                    <a:pt x="125" y="69"/>
                    <a:pt x="125" y="65"/>
                    <a:pt x="123" y="63"/>
                  </a:cubicBezTo>
                  <a:cubicBezTo>
                    <a:pt x="67" y="2"/>
                    <a:pt x="67" y="2"/>
                    <a:pt x="67" y="2"/>
                  </a:cubicBezTo>
                  <a:cubicBezTo>
                    <a:pt x="66" y="1"/>
                    <a:pt x="64" y="0"/>
                    <a:pt x="63"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6" name="任意多边形: 形状 175">
              <a:extLst>
                <a:ext uri="{FF2B5EF4-FFF2-40B4-BE49-F238E27FC236}">
                  <a16:creationId xmlns:a16="http://schemas.microsoft.com/office/drawing/2014/main" id="{4817C9A8-A89B-4516-A096-52718B4CD942}"/>
                </a:ext>
              </a:extLst>
            </p:cNvPr>
            <p:cNvSpPr>
              <a:spLocks/>
            </p:cNvSpPr>
            <p:nvPr/>
          </p:nvSpPr>
          <p:spPr bwMode="auto">
            <a:xfrm>
              <a:off x="19961342" y="6215222"/>
              <a:ext cx="280517" cy="273454"/>
            </a:xfrm>
            <a:custGeom>
              <a:avLst/>
              <a:gdLst>
                <a:gd name="T0" fmla="*/ 62 w 212"/>
                <a:gd name="T1" fmla="*/ 0 h 207"/>
                <a:gd name="T2" fmla="*/ 52 w 212"/>
                <a:gd name="T3" fmla="*/ 4 h 207"/>
                <a:gd name="T4" fmla="*/ 5 w 212"/>
                <a:gd name="T5" fmla="*/ 53 h 207"/>
                <a:gd name="T6" fmla="*/ 5 w 212"/>
                <a:gd name="T7" fmla="*/ 73 h 207"/>
                <a:gd name="T8" fmla="*/ 5 w 212"/>
                <a:gd name="T9" fmla="*/ 73 h 207"/>
                <a:gd name="T10" fmla="*/ 137 w 212"/>
                <a:gd name="T11" fmla="*/ 203 h 207"/>
                <a:gd name="T12" fmla="*/ 147 w 212"/>
                <a:gd name="T13" fmla="*/ 207 h 207"/>
                <a:gd name="T14" fmla="*/ 157 w 212"/>
                <a:gd name="T15" fmla="*/ 204 h 207"/>
                <a:gd name="T16" fmla="*/ 206 w 212"/>
                <a:gd name="T17" fmla="*/ 157 h 207"/>
                <a:gd name="T18" fmla="*/ 207 w 212"/>
                <a:gd name="T19" fmla="*/ 137 h 207"/>
                <a:gd name="T20" fmla="*/ 206 w 212"/>
                <a:gd name="T21" fmla="*/ 137 h 207"/>
                <a:gd name="T22" fmla="*/ 72 w 212"/>
                <a:gd name="T23" fmla="*/ 4 h 207"/>
                <a:gd name="T24" fmla="*/ 62 w 212"/>
                <a:gd name="T25"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207">
                  <a:moveTo>
                    <a:pt x="62" y="0"/>
                  </a:moveTo>
                  <a:cubicBezTo>
                    <a:pt x="59" y="0"/>
                    <a:pt x="55" y="2"/>
                    <a:pt x="52" y="4"/>
                  </a:cubicBezTo>
                  <a:cubicBezTo>
                    <a:pt x="5" y="53"/>
                    <a:pt x="5" y="53"/>
                    <a:pt x="5" y="53"/>
                  </a:cubicBezTo>
                  <a:cubicBezTo>
                    <a:pt x="0" y="58"/>
                    <a:pt x="0" y="67"/>
                    <a:pt x="5" y="73"/>
                  </a:cubicBezTo>
                  <a:cubicBezTo>
                    <a:pt x="5" y="73"/>
                    <a:pt x="5" y="73"/>
                    <a:pt x="5" y="73"/>
                  </a:cubicBezTo>
                  <a:cubicBezTo>
                    <a:pt x="137" y="203"/>
                    <a:pt x="137" y="203"/>
                    <a:pt x="137" y="203"/>
                  </a:cubicBezTo>
                  <a:cubicBezTo>
                    <a:pt x="140" y="206"/>
                    <a:pt x="143" y="207"/>
                    <a:pt x="147" y="207"/>
                  </a:cubicBezTo>
                  <a:cubicBezTo>
                    <a:pt x="151" y="207"/>
                    <a:pt x="154" y="206"/>
                    <a:pt x="157" y="204"/>
                  </a:cubicBezTo>
                  <a:cubicBezTo>
                    <a:pt x="206" y="157"/>
                    <a:pt x="206" y="157"/>
                    <a:pt x="206" y="157"/>
                  </a:cubicBezTo>
                  <a:cubicBezTo>
                    <a:pt x="212" y="152"/>
                    <a:pt x="212" y="143"/>
                    <a:pt x="207" y="137"/>
                  </a:cubicBezTo>
                  <a:cubicBezTo>
                    <a:pt x="206" y="137"/>
                    <a:pt x="206" y="137"/>
                    <a:pt x="206" y="137"/>
                  </a:cubicBezTo>
                  <a:cubicBezTo>
                    <a:pt x="72" y="4"/>
                    <a:pt x="72" y="4"/>
                    <a:pt x="72" y="4"/>
                  </a:cubicBezTo>
                  <a:cubicBezTo>
                    <a:pt x="70" y="2"/>
                    <a:pt x="66"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7" name="任意多边形: 形状 176">
              <a:extLst>
                <a:ext uri="{FF2B5EF4-FFF2-40B4-BE49-F238E27FC236}">
                  <a16:creationId xmlns:a16="http://schemas.microsoft.com/office/drawing/2014/main" id="{3EEC34BD-5A4C-421B-99ED-114917495849}"/>
                </a:ext>
              </a:extLst>
            </p:cNvPr>
            <p:cNvSpPr>
              <a:spLocks/>
            </p:cNvSpPr>
            <p:nvPr/>
          </p:nvSpPr>
          <p:spPr bwMode="auto">
            <a:xfrm>
              <a:off x="21092493" y="7345364"/>
              <a:ext cx="286572" cy="280517"/>
            </a:xfrm>
            <a:custGeom>
              <a:avLst/>
              <a:gdLst>
                <a:gd name="T0" fmla="*/ 65 w 217"/>
                <a:gd name="T1" fmla="*/ 0 h 213"/>
                <a:gd name="T2" fmla="*/ 60 w 217"/>
                <a:gd name="T3" fmla="*/ 2 h 213"/>
                <a:gd name="T4" fmla="*/ 3 w 217"/>
                <a:gd name="T5" fmla="*/ 61 h 213"/>
                <a:gd name="T6" fmla="*/ 3 w 217"/>
                <a:gd name="T7" fmla="*/ 70 h 213"/>
                <a:gd name="T8" fmla="*/ 145 w 217"/>
                <a:gd name="T9" fmla="*/ 211 h 213"/>
                <a:gd name="T10" fmla="*/ 150 w 217"/>
                <a:gd name="T11" fmla="*/ 213 h 213"/>
                <a:gd name="T12" fmla="*/ 154 w 217"/>
                <a:gd name="T13" fmla="*/ 211 h 213"/>
                <a:gd name="T14" fmla="*/ 215 w 217"/>
                <a:gd name="T15" fmla="*/ 154 h 213"/>
                <a:gd name="T16" fmla="*/ 215 w 217"/>
                <a:gd name="T17" fmla="*/ 145 h 213"/>
                <a:gd name="T18" fmla="*/ 215 w 217"/>
                <a:gd name="T19" fmla="*/ 145 h 213"/>
                <a:gd name="T20" fmla="*/ 70 w 217"/>
                <a:gd name="T21" fmla="*/ 1 h 213"/>
                <a:gd name="T22" fmla="*/ 65 w 217"/>
                <a:gd name="T2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213">
                  <a:moveTo>
                    <a:pt x="65" y="0"/>
                  </a:moveTo>
                  <a:cubicBezTo>
                    <a:pt x="63" y="0"/>
                    <a:pt x="62" y="0"/>
                    <a:pt x="60" y="2"/>
                  </a:cubicBezTo>
                  <a:cubicBezTo>
                    <a:pt x="3" y="61"/>
                    <a:pt x="3" y="61"/>
                    <a:pt x="3" y="61"/>
                  </a:cubicBezTo>
                  <a:cubicBezTo>
                    <a:pt x="0" y="63"/>
                    <a:pt x="0" y="67"/>
                    <a:pt x="3" y="70"/>
                  </a:cubicBezTo>
                  <a:cubicBezTo>
                    <a:pt x="145" y="211"/>
                    <a:pt x="145" y="211"/>
                    <a:pt x="145" y="211"/>
                  </a:cubicBezTo>
                  <a:cubicBezTo>
                    <a:pt x="146" y="212"/>
                    <a:pt x="148" y="213"/>
                    <a:pt x="150" y="213"/>
                  </a:cubicBezTo>
                  <a:cubicBezTo>
                    <a:pt x="151" y="213"/>
                    <a:pt x="153" y="212"/>
                    <a:pt x="154" y="211"/>
                  </a:cubicBezTo>
                  <a:cubicBezTo>
                    <a:pt x="215" y="154"/>
                    <a:pt x="215" y="154"/>
                    <a:pt x="215" y="154"/>
                  </a:cubicBezTo>
                  <a:cubicBezTo>
                    <a:pt x="217" y="152"/>
                    <a:pt x="217" y="148"/>
                    <a:pt x="215" y="145"/>
                  </a:cubicBezTo>
                  <a:cubicBezTo>
                    <a:pt x="215" y="145"/>
                    <a:pt x="215" y="145"/>
                    <a:pt x="215" y="145"/>
                  </a:cubicBezTo>
                  <a:cubicBezTo>
                    <a:pt x="70" y="1"/>
                    <a:pt x="70" y="1"/>
                    <a:pt x="70" y="1"/>
                  </a:cubicBezTo>
                  <a:cubicBezTo>
                    <a:pt x="68" y="0"/>
                    <a:pt x="67" y="0"/>
                    <a:pt x="65"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8" name="任意多边形: 形状 177">
              <a:extLst>
                <a:ext uri="{FF2B5EF4-FFF2-40B4-BE49-F238E27FC236}">
                  <a16:creationId xmlns:a16="http://schemas.microsoft.com/office/drawing/2014/main" id="{341A387B-AD05-4A2E-A106-588033DCB27C}"/>
                </a:ext>
              </a:extLst>
            </p:cNvPr>
            <p:cNvSpPr>
              <a:spLocks/>
            </p:cNvSpPr>
            <p:nvPr/>
          </p:nvSpPr>
          <p:spPr bwMode="auto">
            <a:xfrm>
              <a:off x="20302403" y="6788366"/>
              <a:ext cx="504528" cy="505537"/>
            </a:xfrm>
            <a:custGeom>
              <a:avLst/>
              <a:gdLst>
                <a:gd name="T0" fmla="*/ 62 w 382"/>
                <a:gd name="T1" fmla="*/ 0 h 383"/>
                <a:gd name="T2" fmla="*/ 58 w 382"/>
                <a:gd name="T3" fmla="*/ 2 h 383"/>
                <a:gd name="T4" fmla="*/ 2 w 382"/>
                <a:gd name="T5" fmla="*/ 57 h 383"/>
                <a:gd name="T6" fmla="*/ 2 w 382"/>
                <a:gd name="T7" fmla="*/ 66 h 383"/>
                <a:gd name="T8" fmla="*/ 2 w 382"/>
                <a:gd name="T9" fmla="*/ 66 h 383"/>
                <a:gd name="T10" fmla="*/ 310 w 382"/>
                <a:gd name="T11" fmla="*/ 381 h 383"/>
                <a:gd name="T12" fmla="*/ 314 w 382"/>
                <a:gd name="T13" fmla="*/ 383 h 383"/>
                <a:gd name="T14" fmla="*/ 319 w 382"/>
                <a:gd name="T15" fmla="*/ 381 h 383"/>
                <a:gd name="T16" fmla="*/ 379 w 382"/>
                <a:gd name="T17" fmla="*/ 324 h 383"/>
                <a:gd name="T18" fmla="*/ 379 w 382"/>
                <a:gd name="T19" fmla="*/ 315 h 383"/>
                <a:gd name="T20" fmla="*/ 379 w 382"/>
                <a:gd name="T21" fmla="*/ 315 h 383"/>
                <a:gd name="T22" fmla="*/ 67 w 382"/>
                <a:gd name="T23" fmla="*/ 2 h 383"/>
                <a:gd name="T24" fmla="*/ 62 w 382"/>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 h="383">
                  <a:moveTo>
                    <a:pt x="62" y="0"/>
                  </a:moveTo>
                  <a:cubicBezTo>
                    <a:pt x="61" y="0"/>
                    <a:pt x="59" y="1"/>
                    <a:pt x="58" y="2"/>
                  </a:cubicBezTo>
                  <a:cubicBezTo>
                    <a:pt x="2" y="57"/>
                    <a:pt x="2" y="57"/>
                    <a:pt x="2" y="57"/>
                  </a:cubicBezTo>
                  <a:cubicBezTo>
                    <a:pt x="0" y="59"/>
                    <a:pt x="0" y="63"/>
                    <a:pt x="2" y="66"/>
                  </a:cubicBezTo>
                  <a:cubicBezTo>
                    <a:pt x="2" y="66"/>
                    <a:pt x="2" y="66"/>
                    <a:pt x="2" y="66"/>
                  </a:cubicBezTo>
                  <a:cubicBezTo>
                    <a:pt x="310" y="381"/>
                    <a:pt x="310" y="381"/>
                    <a:pt x="310" y="381"/>
                  </a:cubicBezTo>
                  <a:cubicBezTo>
                    <a:pt x="311" y="382"/>
                    <a:pt x="313" y="383"/>
                    <a:pt x="314" y="383"/>
                  </a:cubicBezTo>
                  <a:cubicBezTo>
                    <a:pt x="316" y="383"/>
                    <a:pt x="318" y="382"/>
                    <a:pt x="319" y="381"/>
                  </a:cubicBezTo>
                  <a:cubicBezTo>
                    <a:pt x="379" y="324"/>
                    <a:pt x="379" y="324"/>
                    <a:pt x="379" y="324"/>
                  </a:cubicBezTo>
                  <a:cubicBezTo>
                    <a:pt x="381" y="322"/>
                    <a:pt x="382" y="317"/>
                    <a:pt x="379" y="315"/>
                  </a:cubicBezTo>
                  <a:cubicBezTo>
                    <a:pt x="379" y="315"/>
                    <a:pt x="379" y="315"/>
                    <a:pt x="379" y="315"/>
                  </a:cubicBezTo>
                  <a:cubicBezTo>
                    <a:pt x="67" y="2"/>
                    <a:pt x="67" y="2"/>
                    <a:pt x="67" y="2"/>
                  </a:cubicBezTo>
                  <a:cubicBezTo>
                    <a:pt x="66" y="1"/>
                    <a:pt x="64" y="0"/>
                    <a:pt x="6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9" name="任意多边形: 形状 178">
              <a:extLst>
                <a:ext uri="{FF2B5EF4-FFF2-40B4-BE49-F238E27FC236}">
                  <a16:creationId xmlns:a16="http://schemas.microsoft.com/office/drawing/2014/main" id="{76828CC4-E44A-4EFE-B7DF-8F2F31DCD5AB}"/>
                </a:ext>
              </a:extLst>
            </p:cNvPr>
            <p:cNvSpPr>
              <a:spLocks/>
            </p:cNvSpPr>
            <p:nvPr/>
          </p:nvSpPr>
          <p:spPr bwMode="auto">
            <a:xfrm>
              <a:off x="20186361" y="5985158"/>
              <a:ext cx="159431" cy="161449"/>
            </a:xfrm>
            <a:custGeom>
              <a:avLst/>
              <a:gdLst>
                <a:gd name="T0" fmla="*/ 50 w 121"/>
                <a:gd name="T1" fmla="*/ 6 h 122"/>
                <a:gd name="T2" fmla="*/ 6 w 121"/>
                <a:gd name="T3" fmla="*/ 51 h 122"/>
                <a:gd name="T4" fmla="*/ 6 w 121"/>
                <a:gd name="T5" fmla="*/ 70 h 122"/>
                <a:gd name="T6" fmla="*/ 51 w 121"/>
                <a:gd name="T7" fmla="*/ 117 h 122"/>
                <a:gd name="T8" fmla="*/ 71 w 121"/>
                <a:gd name="T9" fmla="*/ 117 h 122"/>
                <a:gd name="T10" fmla="*/ 115 w 121"/>
                <a:gd name="T11" fmla="*/ 75 h 122"/>
                <a:gd name="T12" fmla="*/ 116 w 121"/>
                <a:gd name="T13" fmla="*/ 55 h 122"/>
                <a:gd name="T14" fmla="*/ 71 w 121"/>
                <a:gd name="T15" fmla="*/ 6 h 122"/>
                <a:gd name="T16" fmla="*/ 51 w 121"/>
                <a:gd name="T17" fmla="*/ 5 h 122"/>
                <a:gd name="T18" fmla="*/ 50 w 121"/>
                <a:gd name="T19"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2">
                  <a:moveTo>
                    <a:pt x="50" y="6"/>
                  </a:moveTo>
                  <a:cubicBezTo>
                    <a:pt x="6" y="51"/>
                    <a:pt x="6" y="51"/>
                    <a:pt x="6" y="51"/>
                  </a:cubicBezTo>
                  <a:cubicBezTo>
                    <a:pt x="0" y="56"/>
                    <a:pt x="0" y="65"/>
                    <a:pt x="6" y="70"/>
                  </a:cubicBezTo>
                  <a:cubicBezTo>
                    <a:pt x="51" y="117"/>
                    <a:pt x="51" y="117"/>
                    <a:pt x="51" y="117"/>
                  </a:cubicBezTo>
                  <a:cubicBezTo>
                    <a:pt x="56" y="122"/>
                    <a:pt x="65" y="122"/>
                    <a:pt x="71" y="117"/>
                  </a:cubicBezTo>
                  <a:cubicBezTo>
                    <a:pt x="115" y="75"/>
                    <a:pt x="115" y="75"/>
                    <a:pt x="115" y="75"/>
                  </a:cubicBezTo>
                  <a:cubicBezTo>
                    <a:pt x="121" y="70"/>
                    <a:pt x="121" y="61"/>
                    <a:pt x="116" y="55"/>
                  </a:cubicBezTo>
                  <a:cubicBezTo>
                    <a:pt x="71" y="6"/>
                    <a:pt x="71" y="6"/>
                    <a:pt x="71" y="6"/>
                  </a:cubicBezTo>
                  <a:cubicBezTo>
                    <a:pt x="65" y="0"/>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0" name="任意多边形: 形状 179">
              <a:extLst>
                <a:ext uri="{FF2B5EF4-FFF2-40B4-BE49-F238E27FC236}">
                  <a16:creationId xmlns:a16="http://schemas.microsoft.com/office/drawing/2014/main" id="{05A1D490-E38A-4086-9203-27CF8045FEB2}"/>
                </a:ext>
              </a:extLst>
            </p:cNvPr>
            <p:cNvSpPr>
              <a:spLocks/>
            </p:cNvSpPr>
            <p:nvPr/>
          </p:nvSpPr>
          <p:spPr bwMode="auto">
            <a:xfrm>
              <a:off x="20296348" y="6095145"/>
              <a:ext cx="159431" cy="160440"/>
            </a:xfrm>
            <a:custGeom>
              <a:avLst/>
              <a:gdLst>
                <a:gd name="T0" fmla="*/ 50 w 121"/>
                <a:gd name="T1" fmla="*/ 6 h 122"/>
                <a:gd name="T2" fmla="*/ 6 w 121"/>
                <a:gd name="T3" fmla="*/ 50 h 122"/>
                <a:gd name="T4" fmla="*/ 6 w 121"/>
                <a:gd name="T5" fmla="*/ 70 h 122"/>
                <a:gd name="T6" fmla="*/ 51 w 121"/>
                <a:gd name="T7" fmla="*/ 117 h 122"/>
                <a:gd name="T8" fmla="*/ 71 w 121"/>
                <a:gd name="T9" fmla="*/ 117 h 122"/>
                <a:gd name="T10" fmla="*/ 71 w 121"/>
                <a:gd name="T11" fmla="*/ 117 h 122"/>
                <a:gd name="T12" fmla="*/ 115 w 121"/>
                <a:gd name="T13" fmla="*/ 7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0"/>
                    <a:pt x="6" y="50"/>
                    <a:pt x="6" y="50"/>
                  </a:cubicBezTo>
                  <a:cubicBezTo>
                    <a:pt x="0" y="56"/>
                    <a:pt x="0" y="65"/>
                    <a:pt x="6" y="70"/>
                  </a:cubicBezTo>
                  <a:cubicBezTo>
                    <a:pt x="51" y="117"/>
                    <a:pt x="51" y="117"/>
                    <a:pt x="51" y="117"/>
                  </a:cubicBezTo>
                  <a:cubicBezTo>
                    <a:pt x="56" y="122"/>
                    <a:pt x="65" y="122"/>
                    <a:pt x="71" y="117"/>
                  </a:cubicBezTo>
                  <a:cubicBezTo>
                    <a:pt x="71" y="117"/>
                    <a:pt x="71" y="117"/>
                    <a:pt x="71" y="117"/>
                  </a:cubicBezTo>
                  <a:cubicBezTo>
                    <a:pt x="115" y="75"/>
                    <a:pt x="115" y="75"/>
                    <a:pt x="115" y="75"/>
                  </a:cubicBezTo>
                  <a:cubicBezTo>
                    <a:pt x="121" y="70"/>
                    <a:pt x="121" y="61"/>
                    <a:pt x="116" y="55"/>
                  </a:cubicBezTo>
                  <a:cubicBezTo>
                    <a:pt x="71" y="6"/>
                    <a:pt x="71" y="6"/>
                    <a:pt x="71" y="6"/>
                  </a:cubicBezTo>
                  <a:cubicBezTo>
                    <a:pt x="65" y="0"/>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1" name="任意多边形: 形状 180">
              <a:extLst>
                <a:ext uri="{FF2B5EF4-FFF2-40B4-BE49-F238E27FC236}">
                  <a16:creationId xmlns:a16="http://schemas.microsoft.com/office/drawing/2014/main" id="{C4DDC22E-E4CA-4E2B-AB78-91B1BE0E72E4}"/>
                </a:ext>
              </a:extLst>
            </p:cNvPr>
            <p:cNvSpPr>
              <a:spLocks/>
            </p:cNvSpPr>
            <p:nvPr/>
          </p:nvSpPr>
          <p:spPr bwMode="auto">
            <a:xfrm>
              <a:off x="20411381" y="6210177"/>
              <a:ext cx="159431" cy="160440"/>
            </a:xfrm>
            <a:custGeom>
              <a:avLst/>
              <a:gdLst>
                <a:gd name="T0" fmla="*/ 50 w 121"/>
                <a:gd name="T1" fmla="*/ 6 h 122"/>
                <a:gd name="T2" fmla="*/ 6 w 121"/>
                <a:gd name="T3" fmla="*/ 51 h 122"/>
                <a:gd name="T4" fmla="*/ 6 w 121"/>
                <a:gd name="T5" fmla="*/ 70 h 122"/>
                <a:gd name="T6" fmla="*/ 51 w 121"/>
                <a:gd name="T7" fmla="*/ 117 h 122"/>
                <a:gd name="T8" fmla="*/ 71 w 121"/>
                <a:gd name="T9" fmla="*/ 117 h 122"/>
                <a:gd name="T10" fmla="*/ 115 w 121"/>
                <a:gd name="T11" fmla="*/ 75 h 122"/>
                <a:gd name="T12" fmla="*/ 116 w 121"/>
                <a:gd name="T13" fmla="*/ 5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1"/>
                    <a:pt x="6" y="51"/>
                    <a:pt x="6" y="51"/>
                  </a:cubicBezTo>
                  <a:cubicBezTo>
                    <a:pt x="0" y="56"/>
                    <a:pt x="0" y="65"/>
                    <a:pt x="6" y="70"/>
                  </a:cubicBezTo>
                  <a:cubicBezTo>
                    <a:pt x="51" y="117"/>
                    <a:pt x="51" y="117"/>
                    <a:pt x="51" y="117"/>
                  </a:cubicBezTo>
                  <a:cubicBezTo>
                    <a:pt x="56" y="122"/>
                    <a:pt x="65" y="122"/>
                    <a:pt x="71" y="117"/>
                  </a:cubicBezTo>
                  <a:cubicBezTo>
                    <a:pt x="115" y="75"/>
                    <a:pt x="115" y="75"/>
                    <a:pt x="115" y="75"/>
                  </a:cubicBezTo>
                  <a:cubicBezTo>
                    <a:pt x="121" y="70"/>
                    <a:pt x="121" y="61"/>
                    <a:pt x="116" y="55"/>
                  </a:cubicBezTo>
                  <a:cubicBezTo>
                    <a:pt x="116" y="55"/>
                    <a:pt x="116" y="55"/>
                    <a:pt x="116" y="55"/>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2" name="任意多边形: 形状 181">
              <a:extLst>
                <a:ext uri="{FF2B5EF4-FFF2-40B4-BE49-F238E27FC236}">
                  <a16:creationId xmlns:a16="http://schemas.microsoft.com/office/drawing/2014/main" id="{315B5A1E-A226-4B1C-991C-AD9618205A02}"/>
                </a:ext>
              </a:extLst>
            </p:cNvPr>
            <p:cNvSpPr>
              <a:spLocks/>
            </p:cNvSpPr>
            <p:nvPr/>
          </p:nvSpPr>
          <p:spPr bwMode="auto">
            <a:xfrm>
              <a:off x="20527422" y="6326219"/>
              <a:ext cx="159431"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7 h 123"/>
                <a:gd name="T10" fmla="*/ 115 w 121"/>
                <a:gd name="T11" fmla="*/ 76 h 123"/>
                <a:gd name="T12" fmla="*/ 116 w 121"/>
                <a:gd name="T13" fmla="*/ 56 h 123"/>
                <a:gd name="T14" fmla="*/ 71 w 121"/>
                <a:gd name="T15" fmla="*/ 6 h 123"/>
                <a:gd name="T16" fmla="*/ 51 w 121"/>
                <a:gd name="T17" fmla="*/ 5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6" y="51"/>
                    <a:pt x="6" y="51"/>
                    <a:pt x="6" y="51"/>
                  </a:cubicBezTo>
                  <a:cubicBezTo>
                    <a:pt x="0" y="56"/>
                    <a:pt x="0" y="65"/>
                    <a:pt x="6" y="71"/>
                  </a:cubicBezTo>
                  <a:cubicBezTo>
                    <a:pt x="51" y="117"/>
                    <a:pt x="51" y="117"/>
                    <a:pt x="51" y="117"/>
                  </a:cubicBezTo>
                  <a:cubicBezTo>
                    <a:pt x="57" y="123"/>
                    <a:pt x="65" y="123"/>
                    <a:pt x="71" y="117"/>
                  </a:cubicBezTo>
                  <a:cubicBezTo>
                    <a:pt x="115" y="76"/>
                    <a:pt x="115" y="76"/>
                    <a:pt x="115" y="76"/>
                  </a:cubicBezTo>
                  <a:cubicBezTo>
                    <a:pt x="121" y="70"/>
                    <a:pt x="121" y="61"/>
                    <a:pt x="116" y="56"/>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3" name="任意多边形: 形状 182">
              <a:extLst>
                <a:ext uri="{FF2B5EF4-FFF2-40B4-BE49-F238E27FC236}">
                  <a16:creationId xmlns:a16="http://schemas.microsoft.com/office/drawing/2014/main" id="{C20D3D30-9CE4-441D-AAB7-969B3510B97F}"/>
                </a:ext>
              </a:extLst>
            </p:cNvPr>
            <p:cNvSpPr>
              <a:spLocks/>
            </p:cNvSpPr>
            <p:nvPr/>
          </p:nvSpPr>
          <p:spPr bwMode="auto">
            <a:xfrm>
              <a:off x="20644472" y="6442260"/>
              <a:ext cx="160440" cy="162458"/>
            </a:xfrm>
            <a:custGeom>
              <a:avLst/>
              <a:gdLst>
                <a:gd name="T0" fmla="*/ 49 w 121"/>
                <a:gd name="T1" fmla="*/ 6 h 123"/>
                <a:gd name="T2" fmla="*/ 5 w 121"/>
                <a:gd name="T3" fmla="*/ 51 h 123"/>
                <a:gd name="T4" fmla="*/ 5 w 121"/>
                <a:gd name="T5" fmla="*/ 71 h 123"/>
                <a:gd name="T6" fmla="*/ 50 w 121"/>
                <a:gd name="T7" fmla="*/ 117 h 123"/>
                <a:gd name="T8" fmla="*/ 70 w 121"/>
                <a:gd name="T9" fmla="*/ 117 h 123"/>
                <a:gd name="T10" fmla="*/ 115 w 121"/>
                <a:gd name="T11" fmla="*/ 76 h 123"/>
                <a:gd name="T12" fmla="*/ 115 w 121"/>
                <a:gd name="T13" fmla="*/ 56 h 123"/>
                <a:gd name="T14" fmla="*/ 115 w 121"/>
                <a:gd name="T15" fmla="*/ 56 h 123"/>
                <a:gd name="T16" fmla="*/ 70 w 121"/>
                <a:gd name="T17" fmla="*/ 6 h 123"/>
                <a:gd name="T18" fmla="*/ 50 w 121"/>
                <a:gd name="T19" fmla="*/ 5 h 123"/>
                <a:gd name="T20" fmla="*/ 49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49" y="6"/>
                  </a:moveTo>
                  <a:cubicBezTo>
                    <a:pt x="5" y="51"/>
                    <a:pt x="5" y="51"/>
                    <a:pt x="5" y="51"/>
                  </a:cubicBezTo>
                  <a:cubicBezTo>
                    <a:pt x="0" y="56"/>
                    <a:pt x="0" y="65"/>
                    <a:pt x="5" y="71"/>
                  </a:cubicBezTo>
                  <a:cubicBezTo>
                    <a:pt x="50" y="117"/>
                    <a:pt x="50" y="117"/>
                    <a:pt x="50" y="117"/>
                  </a:cubicBezTo>
                  <a:cubicBezTo>
                    <a:pt x="56" y="123"/>
                    <a:pt x="65" y="123"/>
                    <a:pt x="70" y="117"/>
                  </a:cubicBezTo>
                  <a:cubicBezTo>
                    <a:pt x="115" y="76"/>
                    <a:pt x="115" y="76"/>
                    <a:pt x="115" y="76"/>
                  </a:cubicBezTo>
                  <a:cubicBezTo>
                    <a:pt x="120" y="70"/>
                    <a:pt x="121" y="61"/>
                    <a:pt x="115" y="56"/>
                  </a:cubicBezTo>
                  <a:cubicBezTo>
                    <a:pt x="115" y="56"/>
                    <a:pt x="115" y="56"/>
                    <a:pt x="115" y="56"/>
                  </a:cubicBezTo>
                  <a:cubicBezTo>
                    <a:pt x="70" y="6"/>
                    <a:pt x="70" y="6"/>
                    <a:pt x="70" y="6"/>
                  </a:cubicBezTo>
                  <a:cubicBezTo>
                    <a:pt x="65" y="0"/>
                    <a:pt x="56" y="0"/>
                    <a:pt x="50" y="5"/>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4" name="任意多边形: 形状 183">
              <a:extLst>
                <a:ext uri="{FF2B5EF4-FFF2-40B4-BE49-F238E27FC236}">
                  <a16:creationId xmlns:a16="http://schemas.microsoft.com/office/drawing/2014/main" id="{DCD3AFE7-0CE5-4E4F-836C-71A1C6C229BF}"/>
                </a:ext>
              </a:extLst>
            </p:cNvPr>
            <p:cNvSpPr>
              <a:spLocks/>
            </p:cNvSpPr>
            <p:nvPr/>
          </p:nvSpPr>
          <p:spPr bwMode="auto">
            <a:xfrm>
              <a:off x="20757487" y="6555274"/>
              <a:ext cx="166494" cy="167503"/>
            </a:xfrm>
            <a:custGeom>
              <a:avLst/>
              <a:gdLst>
                <a:gd name="T0" fmla="*/ 58 w 126"/>
                <a:gd name="T1" fmla="*/ 3 h 127"/>
                <a:gd name="T2" fmla="*/ 3 w 126"/>
                <a:gd name="T3" fmla="*/ 58 h 127"/>
                <a:gd name="T4" fmla="*/ 3 w 126"/>
                <a:gd name="T5" fmla="*/ 67 h 127"/>
                <a:gd name="T6" fmla="*/ 58 w 126"/>
                <a:gd name="T7" fmla="*/ 124 h 127"/>
                <a:gd name="T8" fmla="*/ 68 w 126"/>
                <a:gd name="T9" fmla="*/ 125 h 127"/>
                <a:gd name="T10" fmla="*/ 123 w 126"/>
                <a:gd name="T11" fmla="*/ 73 h 127"/>
                <a:gd name="T12" fmla="*/ 123 w 126"/>
                <a:gd name="T13" fmla="*/ 63 h 127"/>
                <a:gd name="T14" fmla="*/ 68 w 126"/>
                <a:gd name="T15" fmla="*/ 3 h 127"/>
                <a:gd name="T16" fmla="*/ 58 w 126"/>
                <a:gd name="T17" fmla="*/ 2 h 127"/>
                <a:gd name="T18" fmla="*/ 58 w 126"/>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7">
                  <a:moveTo>
                    <a:pt x="58" y="3"/>
                  </a:moveTo>
                  <a:cubicBezTo>
                    <a:pt x="3" y="58"/>
                    <a:pt x="3" y="58"/>
                    <a:pt x="3" y="58"/>
                  </a:cubicBezTo>
                  <a:cubicBezTo>
                    <a:pt x="0" y="61"/>
                    <a:pt x="0" y="65"/>
                    <a:pt x="3" y="67"/>
                  </a:cubicBezTo>
                  <a:cubicBezTo>
                    <a:pt x="58" y="124"/>
                    <a:pt x="58" y="124"/>
                    <a:pt x="58" y="124"/>
                  </a:cubicBezTo>
                  <a:cubicBezTo>
                    <a:pt x="61" y="127"/>
                    <a:pt x="65" y="127"/>
                    <a:pt x="68" y="125"/>
                  </a:cubicBezTo>
                  <a:cubicBezTo>
                    <a:pt x="123" y="73"/>
                    <a:pt x="123" y="73"/>
                    <a:pt x="123" y="73"/>
                  </a:cubicBezTo>
                  <a:cubicBezTo>
                    <a:pt x="125" y="70"/>
                    <a:pt x="126"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5" name="任意多边形: 形状 184">
              <a:extLst>
                <a:ext uri="{FF2B5EF4-FFF2-40B4-BE49-F238E27FC236}">
                  <a16:creationId xmlns:a16="http://schemas.microsoft.com/office/drawing/2014/main" id="{B86F69BE-8B72-4B05-827F-B6355B7EF5C1}"/>
                </a:ext>
              </a:extLst>
            </p:cNvPr>
            <p:cNvSpPr>
              <a:spLocks/>
            </p:cNvSpPr>
            <p:nvPr/>
          </p:nvSpPr>
          <p:spPr bwMode="auto">
            <a:xfrm>
              <a:off x="20874537" y="6671315"/>
              <a:ext cx="165485" cy="168512"/>
            </a:xfrm>
            <a:custGeom>
              <a:avLst/>
              <a:gdLst>
                <a:gd name="T0" fmla="*/ 57 w 125"/>
                <a:gd name="T1" fmla="*/ 3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6" name="任意多边形: 形状 185">
              <a:extLst>
                <a:ext uri="{FF2B5EF4-FFF2-40B4-BE49-F238E27FC236}">
                  <a16:creationId xmlns:a16="http://schemas.microsoft.com/office/drawing/2014/main" id="{9FAE7645-47CF-4371-AFD9-AD0CA048AF27}"/>
                </a:ext>
              </a:extLst>
            </p:cNvPr>
            <p:cNvSpPr>
              <a:spLocks/>
            </p:cNvSpPr>
            <p:nvPr/>
          </p:nvSpPr>
          <p:spPr bwMode="auto">
            <a:xfrm>
              <a:off x="20977461" y="6774239"/>
              <a:ext cx="165485" cy="168512"/>
            </a:xfrm>
            <a:custGeom>
              <a:avLst/>
              <a:gdLst>
                <a:gd name="T0" fmla="*/ 57 w 125"/>
                <a:gd name="T1" fmla="*/ 3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8" name="任意多边形: 形状 187">
              <a:extLst>
                <a:ext uri="{FF2B5EF4-FFF2-40B4-BE49-F238E27FC236}">
                  <a16:creationId xmlns:a16="http://schemas.microsoft.com/office/drawing/2014/main" id="{FFEF642F-3222-4C12-B723-E85DDC2DCABA}"/>
                </a:ext>
              </a:extLst>
            </p:cNvPr>
            <p:cNvSpPr>
              <a:spLocks/>
            </p:cNvSpPr>
            <p:nvPr/>
          </p:nvSpPr>
          <p:spPr bwMode="auto">
            <a:xfrm>
              <a:off x="21092493" y="6889271"/>
              <a:ext cx="165485" cy="167503"/>
            </a:xfrm>
            <a:custGeom>
              <a:avLst/>
              <a:gdLst>
                <a:gd name="T0" fmla="*/ 58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3 w 125"/>
                <a:gd name="T13" fmla="*/ 64 h 127"/>
                <a:gd name="T14" fmla="*/ 67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2" y="59"/>
                    <a:pt x="2" y="59"/>
                    <a:pt x="2" y="59"/>
                  </a:cubicBezTo>
                  <a:cubicBezTo>
                    <a:pt x="0" y="61"/>
                    <a:pt x="0" y="65"/>
                    <a:pt x="2" y="68"/>
                  </a:cubicBezTo>
                  <a:cubicBezTo>
                    <a:pt x="58" y="125"/>
                    <a:pt x="58" y="125"/>
                    <a:pt x="58" y="125"/>
                  </a:cubicBezTo>
                  <a:cubicBezTo>
                    <a:pt x="60" y="127"/>
                    <a:pt x="65" y="127"/>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9" name="任意多边形: 形状 188">
              <a:extLst>
                <a:ext uri="{FF2B5EF4-FFF2-40B4-BE49-F238E27FC236}">
                  <a16:creationId xmlns:a16="http://schemas.microsoft.com/office/drawing/2014/main" id="{97B6B81A-2289-418C-A7FA-90C51A58B4F4}"/>
                </a:ext>
              </a:extLst>
            </p:cNvPr>
            <p:cNvSpPr>
              <a:spLocks/>
            </p:cNvSpPr>
            <p:nvPr/>
          </p:nvSpPr>
          <p:spPr bwMode="auto">
            <a:xfrm>
              <a:off x="21205507" y="7001277"/>
              <a:ext cx="164476" cy="168512"/>
            </a:xfrm>
            <a:custGeom>
              <a:avLst/>
              <a:gdLst>
                <a:gd name="T0" fmla="*/ 57 w 125"/>
                <a:gd name="T1" fmla="*/ 2 h 127"/>
                <a:gd name="T2" fmla="*/ 2 w 125"/>
                <a:gd name="T3" fmla="*/ 58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7" y="2"/>
                  </a:moveTo>
                  <a:cubicBezTo>
                    <a:pt x="2" y="58"/>
                    <a:pt x="2" y="58"/>
                    <a:pt x="2" y="58"/>
                  </a:cubicBezTo>
                  <a:cubicBezTo>
                    <a:pt x="0" y="61"/>
                    <a:pt x="0" y="65"/>
                    <a:pt x="2" y="68"/>
                  </a:cubicBezTo>
                  <a:cubicBezTo>
                    <a:pt x="58" y="125"/>
                    <a:pt x="58" y="125"/>
                    <a:pt x="58" y="125"/>
                  </a:cubicBezTo>
                  <a:cubicBezTo>
                    <a:pt x="60" y="127"/>
                    <a:pt x="64" y="127"/>
                    <a:pt x="67" y="125"/>
                  </a:cubicBezTo>
                  <a:cubicBezTo>
                    <a:pt x="122" y="73"/>
                    <a:pt x="122" y="73"/>
                    <a:pt x="122" y="73"/>
                  </a:cubicBezTo>
                  <a:cubicBezTo>
                    <a:pt x="124" y="70"/>
                    <a:pt x="125" y="66"/>
                    <a:pt x="122" y="63"/>
                  </a:cubicBezTo>
                  <a:cubicBezTo>
                    <a:pt x="67" y="3"/>
                    <a:pt x="67" y="3"/>
                    <a:pt x="67" y="3"/>
                  </a:cubicBezTo>
                  <a:cubicBezTo>
                    <a:pt x="64" y="0"/>
                    <a:pt x="60" y="0"/>
                    <a:pt x="57"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0" name="任意多边形: 形状 189">
              <a:extLst>
                <a:ext uri="{FF2B5EF4-FFF2-40B4-BE49-F238E27FC236}">
                  <a16:creationId xmlns:a16="http://schemas.microsoft.com/office/drawing/2014/main" id="{F28F4505-BA37-48C9-BF18-A2E4AD9D131D}"/>
                </a:ext>
              </a:extLst>
            </p:cNvPr>
            <p:cNvSpPr>
              <a:spLocks/>
            </p:cNvSpPr>
            <p:nvPr/>
          </p:nvSpPr>
          <p:spPr bwMode="auto">
            <a:xfrm>
              <a:off x="21316503" y="7112273"/>
              <a:ext cx="164476"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3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2"/>
                    <a:pt x="0" y="66"/>
                    <a:pt x="3" y="68"/>
                  </a:cubicBezTo>
                  <a:cubicBezTo>
                    <a:pt x="58" y="125"/>
                    <a:pt x="58" y="125"/>
                    <a:pt x="58" y="125"/>
                  </a:cubicBezTo>
                  <a:cubicBezTo>
                    <a:pt x="61" y="128"/>
                    <a:pt x="65" y="128"/>
                    <a:pt x="67" y="125"/>
                  </a:cubicBezTo>
                  <a:cubicBezTo>
                    <a:pt x="123" y="73"/>
                    <a:pt x="123" y="73"/>
                    <a:pt x="123" y="73"/>
                  </a:cubicBezTo>
                  <a:cubicBezTo>
                    <a:pt x="125" y="71"/>
                    <a:pt x="125" y="67"/>
                    <a:pt x="123" y="64"/>
                  </a:cubicBezTo>
                  <a:cubicBezTo>
                    <a:pt x="67" y="3"/>
                    <a:pt x="67" y="3"/>
                    <a:pt x="67" y="3"/>
                  </a:cubicBezTo>
                  <a:cubicBezTo>
                    <a:pt x="65" y="1"/>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1" name="任意多边形: 形状 190">
              <a:extLst>
                <a:ext uri="{FF2B5EF4-FFF2-40B4-BE49-F238E27FC236}">
                  <a16:creationId xmlns:a16="http://schemas.microsoft.com/office/drawing/2014/main" id="{EEEA5C6F-6294-4077-B0FF-820F69EDDD4C}"/>
                </a:ext>
              </a:extLst>
            </p:cNvPr>
            <p:cNvSpPr>
              <a:spLocks/>
            </p:cNvSpPr>
            <p:nvPr/>
          </p:nvSpPr>
          <p:spPr bwMode="auto">
            <a:xfrm>
              <a:off x="21428508" y="7224278"/>
              <a:ext cx="165485" cy="168512"/>
            </a:xfrm>
            <a:custGeom>
              <a:avLst/>
              <a:gdLst>
                <a:gd name="T0" fmla="*/ 57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7" y="3"/>
                  </a:moveTo>
                  <a:cubicBezTo>
                    <a:pt x="2" y="59"/>
                    <a:pt x="2" y="59"/>
                    <a:pt x="2" y="59"/>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2" name="任意多边形: 形状 191">
              <a:extLst>
                <a:ext uri="{FF2B5EF4-FFF2-40B4-BE49-F238E27FC236}">
                  <a16:creationId xmlns:a16="http://schemas.microsoft.com/office/drawing/2014/main" id="{0DB94D78-4C48-4383-B590-41AA41899743}"/>
                </a:ext>
              </a:extLst>
            </p:cNvPr>
            <p:cNvSpPr>
              <a:spLocks/>
            </p:cNvSpPr>
            <p:nvPr/>
          </p:nvSpPr>
          <p:spPr bwMode="auto">
            <a:xfrm>
              <a:off x="20080410" y="6091109"/>
              <a:ext cx="160440"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8 h 123"/>
                <a:gd name="T12" fmla="*/ 115 w 121"/>
                <a:gd name="T13" fmla="*/ 76 h 123"/>
                <a:gd name="T14" fmla="*/ 115 w 121"/>
                <a:gd name="T15" fmla="*/ 56 h 123"/>
                <a:gd name="T16" fmla="*/ 70 w 121"/>
                <a:gd name="T17" fmla="*/ 7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70" y="118"/>
                    <a:pt x="70" y="118"/>
                    <a:pt x="70" y="118"/>
                  </a:cubicBezTo>
                  <a:cubicBezTo>
                    <a:pt x="115" y="76"/>
                    <a:pt x="115" y="76"/>
                    <a:pt x="115" y="76"/>
                  </a:cubicBezTo>
                  <a:cubicBezTo>
                    <a:pt x="120" y="70"/>
                    <a:pt x="121" y="61"/>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4" name="任意多边形: 形状 193">
              <a:extLst>
                <a:ext uri="{FF2B5EF4-FFF2-40B4-BE49-F238E27FC236}">
                  <a16:creationId xmlns:a16="http://schemas.microsoft.com/office/drawing/2014/main" id="{09172538-6516-412E-BD7C-3FE6BEE743F2}"/>
                </a:ext>
              </a:extLst>
            </p:cNvPr>
            <p:cNvSpPr>
              <a:spLocks/>
            </p:cNvSpPr>
            <p:nvPr/>
          </p:nvSpPr>
          <p:spPr bwMode="auto">
            <a:xfrm>
              <a:off x="19848328" y="6323191"/>
              <a:ext cx="159431"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5" name="任意多边形: 形状 194">
              <a:extLst>
                <a:ext uri="{FF2B5EF4-FFF2-40B4-BE49-F238E27FC236}">
                  <a16:creationId xmlns:a16="http://schemas.microsoft.com/office/drawing/2014/main" id="{DE4DD712-550A-4E97-81AF-E6A811604A60}"/>
                </a:ext>
              </a:extLst>
            </p:cNvPr>
            <p:cNvSpPr>
              <a:spLocks/>
            </p:cNvSpPr>
            <p:nvPr/>
          </p:nvSpPr>
          <p:spPr bwMode="auto">
            <a:xfrm>
              <a:off x="20190397" y="6201096"/>
              <a:ext cx="159431" cy="161449"/>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7 h 123"/>
                <a:gd name="T12" fmla="*/ 115 w 121"/>
                <a:gd name="T13" fmla="*/ 76 h 123"/>
                <a:gd name="T14" fmla="*/ 115 w 121"/>
                <a:gd name="T15" fmla="*/ 56 h 123"/>
                <a:gd name="T16" fmla="*/ 70 w 121"/>
                <a:gd name="T17" fmla="*/ 6 h 123"/>
                <a:gd name="T18" fmla="*/ 50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5" y="51"/>
                    <a:pt x="5" y="51"/>
                    <a:pt x="5" y="51"/>
                  </a:cubicBezTo>
                  <a:cubicBezTo>
                    <a:pt x="0" y="56"/>
                    <a:pt x="0" y="65"/>
                    <a:pt x="5" y="71"/>
                  </a:cubicBezTo>
                  <a:cubicBezTo>
                    <a:pt x="50" y="117"/>
                    <a:pt x="50" y="117"/>
                    <a:pt x="50" y="117"/>
                  </a:cubicBezTo>
                  <a:cubicBezTo>
                    <a:pt x="56" y="123"/>
                    <a:pt x="65" y="123"/>
                    <a:pt x="70" y="118"/>
                  </a:cubicBezTo>
                  <a:cubicBezTo>
                    <a:pt x="70" y="117"/>
                    <a:pt x="70" y="117"/>
                    <a:pt x="70" y="117"/>
                  </a:cubicBezTo>
                  <a:cubicBezTo>
                    <a:pt x="115" y="76"/>
                    <a:pt x="115" y="76"/>
                    <a:pt x="115" y="76"/>
                  </a:cubicBezTo>
                  <a:cubicBezTo>
                    <a:pt x="120" y="70"/>
                    <a:pt x="121" y="61"/>
                    <a:pt x="115" y="56"/>
                  </a:cubicBezTo>
                  <a:cubicBezTo>
                    <a:pt x="70" y="6"/>
                    <a:pt x="70" y="6"/>
                    <a:pt x="70" y="6"/>
                  </a:cubicBezTo>
                  <a:cubicBezTo>
                    <a:pt x="65" y="1"/>
                    <a:pt x="56" y="0"/>
                    <a:pt x="50"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6" name="任意多边形: 形状 195">
              <a:extLst>
                <a:ext uri="{FF2B5EF4-FFF2-40B4-BE49-F238E27FC236}">
                  <a16:creationId xmlns:a16="http://schemas.microsoft.com/office/drawing/2014/main" id="{AA1B44CF-D4D7-4108-ADAB-8CAB046ED425}"/>
                </a:ext>
              </a:extLst>
            </p:cNvPr>
            <p:cNvSpPr>
              <a:spLocks/>
            </p:cNvSpPr>
            <p:nvPr/>
          </p:nvSpPr>
          <p:spPr bwMode="auto">
            <a:xfrm>
              <a:off x="20305430" y="6315119"/>
              <a:ext cx="159431" cy="162458"/>
            </a:xfrm>
            <a:custGeom>
              <a:avLst/>
              <a:gdLst>
                <a:gd name="T0" fmla="*/ 50 w 121"/>
                <a:gd name="T1" fmla="*/ 6 h 123"/>
                <a:gd name="T2" fmla="*/ 5 w 121"/>
                <a:gd name="T3" fmla="*/ 51 h 123"/>
                <a:gd name="T4" fmla="*/ 5 w 121"/>
                <a:gd name="T5" fmla="*/ 71 h 123"/>
                <a:gd name="T6" fmla="*/ 50 w 121"/>
                <a:gd name="T7" fmla="*/ 117 h 123"/>
                <a:gd name="T8" fmla="*/ 70 w 121"/>
                <a:gd name="T9" fmla="*/ 118 h 123"/>
                <a:gd name="T10" fmla="*/ 70 w 121"/>
                <a:gd name="T11" fmla="*/ 118 h 123"/>
                <a:gd name="T12" fmla="*/ 115 w 121"/>
                <a:gd name="T13" fmla="*/ 76 h 123"/>
                <a:gd name="T14" fmla="*/ 116 w 121"/>
                <a:gd name="T15" fmla="*/ 56 h 123"/>
                <a:gd name="T16" fmla="*/ 70 w 121"/>
                <a:gd name="T17" fmla="*/ 7 h 123"/>
                <a:gd name="T18" fmla="*/ 50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50" y="6"/>
                  </a:moveTo>
                  <a:cubicBezTo>
                    <a:pt x="5" y="51"/>
                    <a:pt x="5" y="51"/>
                    <a:pt x="5" y="51"/>
                  </a:cubicBezTo>
                  <a:cubicBezTo>
                    <a:pt x="0" y="57"/>
                    <a:pt x="0" y="65"/>
                    <a:pt x="5" y="71"/>
                  </a:cubicBezTo>
                  <a:cubicBezTo>
                    <a:pt x="50" y="117"/>
                    <a:pt x="50" y="117"/>
                    <a:pt x="50" y="117"/>
                  </a:cubicBezTo>
                  <a:cubicBezTo>
                    <a:pt x="56" y="123"/>
                    <a:pt x="65" y="123"/>
                    <a:pt x="70" y="118"/>
                  </a:cubicBezTo>
                  <a:cubicBezTo>
                    <a:pt x="70" y="118"/>
                    <a:pt x="70" y="118"/>
                    <a:pt x="70" y="118"/>
                  </a:cubicBezTo>
                  <a:cubicBezTo>
                    <a:pt x="115" y="76"/>
                    <a:pt x="115" y="76"/>
                    <a:pt x="115" y="76"/>
                  </a:cubicBezTo>
                  <a:cubicBezTo>
                    <a:pt x="120" y="70"/>
                    <a:pt x="121" y="62"/>
                    <a:pt x="116"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0" name="任意多边形: 形状 199">
              <a:extLst>
                <a:ext uri="{FF2B5EF4-FFF2-40B4-BE49-F238E27FC236}">
                  <a16:creationId xmlns:a16="http://schemas.microsoft.com/office/drawing/2014/main" id="{10F08B0D-8BD4-4B3A-9308-7BE64A1795D9}"/>
                </a:ext>
              </a:extLst>
            </p:cNvPr>
            <p:cNvSpPr>
              <a:spLocks/>
            </p:cNvSpPr>
            <p:nvPr/>
          </p:nvSpPr>
          <p:spPr bwMode="auto">
            <a:xfrm>
              <a:off x="20421471" y="6431160"/>
              <a:ext cx="159431" cy="162458"/>
            </a:xfrm>
            <a:custGeom>
              <a:avLst/>
              <a:gdLst>
                <a:gd name="T0" fmla="*/ 50 w 121"/>
                <a:gd name="T1" fmla="*/ 6 h 123"/>
                <a:gd name="T2" fmla="*/ 5 w 121"/>
                <a:gd name="T3" fmla="*/ 51 h 123"/>
                <a:gd name="T4" fmla="*/ 5 w 121"/>
                <a:gd name="T5" fmla="*/ 71 h 123"/>
                <a:gd name="T6" fmla="*/ 51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3">
                  <a:moveTo>
                    <a:pt x="50" y="6"/>
                  </a:moveTo>
                  <a:cubicBezTo>
                    <a:pt x="5" y="51"/>
                    <a:pt x="5" y="51"/>
                    <a:pt x="5" y="51"/>
                  </a:cubicBezTo>
                  <a:cubicBezTo>
                    <a:pt x="0" y="57"/>
                    <a:pt x="0" y="66"/>
                    <a:pt x="5" y="71"/>
                  </a:cubicBezTo>
                  <a:cubicBezTo>
                    <a:pt x="51" y="117"/>
                    <a:pt x="51" y="117"/>
                    <a:pt x="51"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1" name="任意多边形: 形状 200">
              <a:extLst>
                <a:ext uri="{FF2B5EF4-FFF2-40B4-BE49-F238E27FC236}">
                  <a16:creationId xmlns:a16="http://schemas.microsoft.com/office/drawing/2014/main" id="{2B486CF9-0CD7-4931-86D8-71E294BDDE9B}"/>
                </a:ext>
              </a:extLst>
            </p:cNvPr>
            <p:cNvSpPr>
              <a:spLocks/>
            </p:cNvSpPr>
            <p:nvPr/>
          </p:nvSpPr>
          <p:spPr bwMode="auto">
            <a:xfrm>
              <a:off x="19961342" y="6429142"/>
              <a:ext cx="158422" cy="162458"/>
            </a:xfrm>
            <a:custGeom>
              <a:avLst/>
              <a:gdLst>
                <a:gd name="T0" fmla="*/ 49 w 120"/>
                <a:gd name="T1" fmla="*/ 6 h 123"/>
                <a:gd name="T2" fmla="*/ 5 w 120"/>
                <a:gd name="T3" fmla="*/ 51 h 123"/>
                <a:gd name="T4" fmla="*/ 5 w 120"/>
                <a:gd name="T5" fmla="*/ 71 h 123"/>
                <a:gd name="T6" fmla="*/ 50 w 120"/>
                <a:gd name="T7" fmla="*/ 117 h 123"/>
                <a:gd name="T8" fmla="*/ 70 w 120"/>
                <a:gd name="T9" fmla="*/ 118 h 123"/>
                <a:gd name="T10" fmla="*/ 70 w 120"/>
                <a:gd name="T11" fmla="*/ 118 h 123"/>
                <a:gd name="T12" fmla="*/ 114 w 120"/>
                <a:gd name="T13" fmla="*/ 76 h 123"/>
                <a:gd name="T14" fmla="*/ 115 w 120"/>
                <a:gd name="T15" fmla="*/ 56 h 123"/>
                <a:gd name="T16" fmla="*/ 70 w 120"/>
                <a:gd name="T17" fmla="*/ 7 h 123"/>
                <a:gd name="T18" fmla="*/ 50 w 120"/>
                <a:gd name="T19" fmla="*/ 6 h 123"/>
                <a:gd name="T20" fmla="*/ 49 w 120"/>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23">
                  <a:moveTo>
                    <a:pt x="49" y="6"/>
                  </a:moveTo>
                  <a:cubicBezTo>
                    <a:pt x="5" y="51"/>
                    <a:pt x="5" y="51"/>
                    <a:pt x="5" y="51"/>
                  </a:cubicBezTo>
                  <a:cubicBezTo>
                    <a:pt x="0" y="57"/>
                    <a:pt x="0" y="65"/>
                    <a:pt x="5" y="71"/>
                  </a:cubicBezTo>
                  <a:cubicBezTo>
                    <a:pt x="50" y="117"/>
                    <a:pt x="50" y="117"/>
                    <a:pt x="50" y="117"/>
                  </a:cubicBezTo>
                  <a:cubicBezTo>
                    <a:pt x="56" y="123"/>
                    <a:pt x="64" y="123"/>
                    <a:pt x="70" y="118"/>
                  </a:cubicBezTo>
                  <a:cubicBezTo>
                    <a:pt x="70" y="118"/>
                    <a:pt x="70" y="118"/>
                    <a:pt x="70" y="118"/>
                  </a:cubicBezTo>
                  <a:cubicBezTo>
                    <a:pt x="114" y="76"/>
                    <a:pt x="114" y="76"/>
                    <a:pt x="114" y="76"/>
                  </a:cubicBezTo>
                  <a:cubicBezTo>
                    <a:pt x="120" y="71"/>
                    <a:pt x="120" y="62"/>
                    <a:pt x="115" y="56"/>
                  </a:cubicBezTo>
                  <a:cubicBezTo>
                    <a:pt x="70" y="7"/>
                    <a:pt x="70" y="7"/>
                    <a:pt x="70" y="7"/>
                  </a:cubicBezTo>
                  <a:cubicBezTo>
                    <a:pt x="65" y="1"/>
                    <a:pt x="56" y="0"/>
                    <a:pt x="50" y="6"/>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2" name="任意多边形: 形状 201">
              <a:extLst>
                <a:ext uri="{FF2B5EF4-FFF2-40B4-BE49-F238E27FC236}">
                  <a16:creationId xmlns:a16="http://schemas.microsoft.com/office/drawing/2014/main" id="{D9687A03-0245-4755-97EE-78873E9381BD}"/>
                </a:ext>
              </a:extLst>
            </p:cNvPr>
            <p:cNvSpPr>
              <a:spLocks/>
            </p:cNvSpPr>
            <p:nvPr/>
          </p:nvSpPr>
          <p:spPr bwMode="auto">
            <a:xfrm>
              <a:off x="20076374" y="6544174"/>
              <a:ext cx="160440" cy="161449"/>
            </a:xfrm>
            <a:custGeom>
              <a:avLst/>
              <a:gdLst>
                <a:gd name="T0" fmla="*/ 49 w 121"/>
                <a:gd name="T1" fmla="*/ 6 h 123"/>
                <a:gd name="T2" fmla="*/ 5 w 121"/>
                <a:gd name="T3" fmla="*/ 51 h 123"/>
                <a:gd name="T4" fmla="*/ 5 w 121"/>
                <a:gd name="T5" fmla="*/ 71 h 123"/>
                <a:gd name="T6" fmla="*/ 50 w 121"/>
                <a:gd name="T7" fmla="*/ 117 h 123"/>
                <a:gd name="T8" fmla="*/ 70 w 121"/>
                <a:gd name="T9" fmla="*/ 118 h 123"/>
                <a:gd name="T10" fmla="*/ 115 w 121"/>
                <a:gd name="T11" fmla="*/ 76 h 123"/>
                <a:gd name="T12" fmla="*/ 115 w 121"/>
                <a:gd name="T13" fmla="*/ 56 h 123"/>
                <a:gd name="T14" fmla="*/ 70 w 121"/>
                <a:gd name="T15" fmla="*/ 7 h 123"/>
                <a:gd name="T16" fmla="*/ 50 w 121"/>
                <a:gd name="T17" fmla="*/ 6 h 123"/>
                <a:gd name="T18" fmla="*/ 49 w 121"/>
                <a:gd name="T19"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3">
                  <a:moveTo>
                    <a:pt x="49" y="6"/>
                  </a:moveTo>
                  <a:cubicBezTo>
                    <a:pt x="5" y="51"/>
                    <a:pt x="5" y="51"/>
                    <a:pt x="5" y="51"/>
                  </a:cubicBezTo>
                  <a:cubicBezTo>
                    <a:pt x="0" y="57"/>
                    <a:pt x="0" y="66"/>
                    <a:pt x="5" y="71"/>
                  </a:cubicBezTo>
                  <a:cubicBezTo>
                    <a:pt x="50" y="117"/>
                    <a:pt x="50" y="117"/>
                    <a:pt x="50" y="117"/>
                  </a:cubicBezTo>
                  <a:cubicBezTo>
                    <a:pt x="56" y="123"/>
                    <a:pt x="65" y="123"/>
                    <a:pt x="70" y="118"/>
                  </a:cubicBezTo>
                  <a:cubicBezTo>
                    <a:pt x="115" y="76"/>
                    <a:pt x="115" y="76"/>
                    <a:pt x="115" y="76"/>
                  </a:cubicBezTo>
                  <a:cubicBezTo>
                    <a:pt x="120" y="71"/>
                    <a:pt x="121" y="62"/>
                    <a:pt x="115" y="56"/>
                  </a:cubicBezTo>
                  <a:cubicBezTo>
                    <a:pt x="70" y="7"/>
                    <a:pt x="70" y="7"/>
                    <a:pt x="70" y="7"/>
                  </a:cubicBezTo>
                  <a:cubicBezTo>
                    <a:pt x="65" y="1"/>
                    <a:pt x="56" y="0"/>
                    <a:pt x="50" y="6"/>
                  </a:cubicBezTo>
                  <a:lnTo>
                    <a:pt x="49"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3" name="任意多边形: 形状 202">
              <a:extLst>
                <a:ext uri="{FF2B5EF4-FFF2-40B4-BE49-F238E27FC236}">
                  <a16:creationId xmlns:a16="http://schemas.microsoft.com/office/drawing/2014/main" id="{C64C04CA-0264-43B1-8B77-DD5D13AFE28E}"/>
                </a:ext>
              </a:extLst>
            </p:cNvPr>
            <p:cNvSpPr>
              <a:spLocks/>
            </p:cNvSpPr>
            <p:nvPr/>
          </p:nvSpPr>
          <p:spPr bwMode="auto">
            <a:xfrm>
              <a:off x="20192416" y="6661225"/>
              <a:ext cx="160440" cy="161449"/>
            </a:xfrm>
            <a:custGeom>
              <a:avLst/>
              <a:gdLst>
                <a:gd name="T0" fmla="*/ 50 w 121"/>
                <a:gd name="T1" fmla="*/ 5 h 122"/>
                <a:gd name="T2" fmla="*/ 5 w 121"/>
                <a:gd name="T3" fmla="*/ 51 h 122"/>
                <a:gd name="T4" fmla="*/ 5 w 121"/>
                <a:gd name="T5" fmla="*/ 70 h 122"/>
                <a:gd name="T6" fmla="*/ 50 w 121"/>
                <a:gd name="T7" fmla="*/ 117 h 122"/>
                <a:gd name="T8" fmla="*/ 70 w 121"/>
                <a:gd name="T9" fmla="*/ 117 h 122"/>
                <a:gd name="T10" fmla="*/ 115 w 121"/>
                <a:gd name="T11" fmla="*/ 75 h 122"/>
                <a:gd name="T12" fmla="*/ 115 w 121"/>
                <a:gd name="T13" fmla="*/ 55 h 122"/>
                <a:gd name="T14" fmla="*/ 70 w 121"/>
                <a:gd name="T15" fmla="*/ 6 h 122"/>
                <a:gd name="T16" fmla="*/ 50 w 121"/>
                <a:gd name="T17" fmla="*/ 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22">
                  <a:moveTo>
                    <a:pt x="50" y="5"/>
                  </a:moveTo>
                  <a:cubicBezTo>
                    <a:pt x="5" y="51"/>
                    <a:pt x="5" y="51"/>
                    <a:pt x="5" y="51"/>
                  </a:cubicBezTo>
                  <a:cubicBezTo>
                    <a:pt x="0" y="56"/>
                    <a:pt x="0" y="65"/>
                    <a:pt x="5" y="70"/>
                  </a:cubicBezTo>
                  <a:cubicBezTo>
                    <a:pt x="50" y="117"/>
                    <a:pt x="50" y="117"/>
                    <a:pt x="50" y="117"/>
                  </a:cubicBezTo>
                  <a:cubicBezTo>
                    <a:pt x="56" y="122"/>
                    <a:pt x="65" y="122"/>
                    <a:pt x="70" y="117"/>
                  </a:cubicBezTo>
                  <a:cubicBezTo>
                    <a:pt x="115" y="75"/>
                    <a:pt x="115" y="75"/>
                    <a:pt x="115" y="75"/>
                  </a:cubicBezTo>
                  <a:cubicBezTo>
                    <a:pt x="120" y="70"/>
                    <a:pt x="121" y="61"/>
                    <a:pt x="115" y="55"/>
                  </a:cubicBezTo>
                  <a:cubicBezTo>
                    <a:pt x="70" y="6"/>
                    <a:pt x="70" y="6"/>
                    <a:pt x="70" y="6"/>
                  </a:cubicBezTo>
                  <a:cubicBezTo>
                    <a:pt x="65" y="0"/>
                    <a:pt x="56" y="0"/>
                    <a:pt x="50" y="5"/>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4" name="任意多边形: 形状 203">
              <a:extLst>
                <a:ext uri="{FF2B5EF4-FFF2-40B4-BE49-F238E27FC236}">
                  <a16:creationId xmlns:a16="http://schemas.microsoft.com/office/drawing/2014/main" id="{AA38D203-6C36-4907-821E-A13DE81D82E9}"/>
                </a:ext>
              </a:extLst>
            </p:cNvPr>
            <p:cNvSpPr>
              <a:spLocks/>
            </p:cNvSpPr>
            <p:nvPr/>
          </p:nvSpPr>
          <p:spPr bwMode="auto">
            <a:xfrm>
              <a:off x="20537512" y="6548211"/>
              <a:ext cx="160440" cy="161449"/>
            </a:xfrm>
            <a:custGeom>
              <a:avLst/>
              <a:gdLst>
                <a:gd name="T0" fmla="*/ 50 w 121"/>
                <a:gd name="T1" fmla="*/ 6 h 123"/>
                <a:gd name="T2" fmla="*/ 6 w 121"/>
                <a:gd name="T3" fmla="*/ 51 h 123"/>
                <a:gd name="T4" fmla="*/ 6 w 121"/>
                <a:gd name="T5" fmla="*/ 71 h 123"/>
                <a:gd name="T6" fmla="*/ 51 w 121"/>
                <a:gd name="T7" fmla="*/ 117 h 123"/>
                <a:gd name="T8" fmla="*/ 71 w 121"/>
                <a:gd name="T9" fmla="*/ 118 h 123"/>
                <a:gd name="T10" fmla="*/ 71 w 121"/>
                <a:gd name="T11" fmla="*/ 118 h 123"/>
                <a:gd name="T12" fmla="*/ 115 w 121"/>
                <a:gd name="T13" fmla="*/ 76 h 123"/>
                <a:gd name="T14" fmla="*/ 116 w 121"/>
                <a:gd name="T15" fmla="*/ 56 h 123"/>
                <a:gd name="T16" fmla="*/ 116 w 121"/>
                <a:gd name="T17" fmla="*/ 56 h 123"/>
                <a:gd name="T18" fmla="*/ 71 w 121"/>
                <a:gd name="T19" fmla="*/ 7 h 123"/>
                <a:gd name="T20" fmla="*/ 51 w 121"/>
                <a:gd name="T21" fmla="*/ 6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7"/>
                    <a:pt x="0" y="66"/>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116" y="56"/>
                    <a:pt x="116" y="56"/>
                    <a:pt x="116" y="56"/>
                  </a:cubicBezTo>
                  <a:cubicBezTo>
                    <a:pt x="71" y="7"/>
                    <a:pt x="71" y="7"/>
                    <a:pt x="71" y="7"/>
                  </a:cubicBezTo>
                  <a:cubicBezTo>
                    <a:pt x="65" y="1"/>
                    <a:pt x="56" y="0"/>
                    <a:pt x="51" y="6"/>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5" name="任意多边形: 形状 204">
              <a:extLst>
                <a:ext uri="{FF2B5EF4-FFF2-40B4-BE49-F238E27FC236}">
                  <a16:creationId xmlns:a16="http://schemas.microsoft.com/office/drawing/2014/main" id="{CCB1D2CD-599E-42BF-8B69-25EAAF5C58C1}"/>
                </a:ext>
              </a:extLst>
            </p:cNvPr>
            <p:cNvSpPr>
              <a:spLocks/>
            </p:cNvSpPr>
            <p:nvPr/>
          </p:nvSpPr>
          <p:spPr bwMode="auto">
            <a:xfrm>
              <a:off x="20653554" y="6665261"/>
              <a:ext cx="160440" cy="161449"/>
            </a:xfrm>
            <a:custGeom>
              <a:avLst/>
              <a:gdLst>
                <a:gd name="T0" fmla="*/ 50 w 121"/>
                <a:gd name="T1" fmla="*/ 6 h 122"/>
                <a:gd name="T2" fmla="*/ 6 w 121"/>
                <a:gd name="T3" fmla="*/ 50 h 122"/>
                <a:gd name="T4" fmla="*/ 6 w 121"/>
                <a:gd name="T5" fmla="*/ 70 h 122"/>
                <a:gd name="T6" fmla="*/ 51 w 121"/>
                <a:gd name="T7" fmla="*/ 117 h 122"/>
                <a:gd name="T8" fmla="*/ 71 w 121"/>
                <a:gd name="T9" fmla="*/ 117 h 122"/>
                <a:gd name="T10" fmla="*/ 71 w 121"/>
                <a:gd name="T11" fmla="*/ 117 h 122"/>
                <a:gd name="T12" fmla="*/ 115 w 121"/>
                <a:gd name="T13" fmla="*/ 75 h 122"/>
                <a:gd name="T14" fmla="*/ 116 w 121"/>
                <a:gd name="T15" fmla="*/ 55 h 122"/>
                <a:gd name="T16" fmla="*/ 71 w 121"/>
                <a:gd name="T17" fmla="*/ 6 h 122"/>
                <a:gd name="T18" fmla="*/ 51 w 121"/>
                <a:gd name="T19" fmla="*/ 5 h 122"/>
                <a:gd name="T20" fmla="*/ 50 w 121"/>
                <a:gd name="T21" fmla="*/ 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2">
                  <a:moveTo>
                    <a:pt x="50" y="6"/>
                  </a:moveTo>
                  <a:cubicBezTo>
                    <a:pt x="6" y="50"/>
                    <a:pt x="6" y="50"/>
                    <a:pt x="6" y="50"/>
                  </a:cubicBezTo>
                  <a:cubicBezTo>
                    <a:pt x="0" y="56"/>
                    <a:pt x="0" y="65"/>
                    <a:pt x="6" y="70"/>
                  </a:cubicBezTo>
                  <a:cubicBezTo>
                    <a:pt x="51" y="117"/>
                    <a:pt x="51" y="117"/>
                    <a:pt x="51" y="117"/>
                  </a:cubicBezTo>
                  <a:cubicBezTo>
                    <a:pt x="56" y="122"/>
                    <a:pt x="65" y="122"/>
                    <a:pt x="71" y="117"/>
                  </a:cubicBezTo>
                  <a:cubicBezTo>
                    <a:pt x="71" y="117"/>
                    <a:pt x="71" y="117"/>
                    <a:pt x="71" y="117"/>
                  </a:cubicBezTo>
                  <a:cubicBezTo>
                    <a:pt x="115" y="75"/>
                    <a:pt x="115" y="75"/>
                    <a:pt x="115" y="75"/>
                  </a:cubicBezTo>
                  <a:cubicBezTo>
                    <a:pt x="121" y="70"/>
                    <a:pt x="121" y="61"/>
                    <a:pt x="116" y="55"/>
                  </a:cubicBezTo>
                  <a:cubicBezTo>
                    <a:pt x="71" y="6"/>
                    <a:pt x="71" y="6"/>
                    <a:pt x="71" y="6"/>
                  </a:cubicBezTo>
                  <a:cubicBezTo>
                    <a:pt x="66" y="0"/>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6" name="任意多边形: 形状 205">
              <a:extLst>
                <a:ext uri="{FF2B5EF4-FFF2-40B4-BE49-F238E27FC236}">
                  <a16:creationId xmlns:a16="http://schemas.microsoft.com/office/drawing/2014/main" id="{0F9DDA35-BF7D-46FB-8EF2-A4A4FF820F61}"/>
                </a:ext>
              </a:extLst>
            </p:cNvPr>
            <p:cNvSpPr>
              <a:spLocks/>
            </p:cNvSpPr>
            <p:nvPr/>
          </p:nvSpPr>
          <p:spPr bwMode="auto">
            <a:xfrm>
              <a:off x="20767577" y="6777266"/>
              <a:ext cx="165485"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2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1"/>
                    <a:pt x="0" y="66"/>
                    <a:pt x="3" y="68"/>
                  </a:cubicBezTo>
                  <a:cubicBezTo>
                    <a:pt x="58" y="125"/>
                    <a:pt x="58" y="125"/>
                    <a:pt x="58" y="125"/>
                  </a:cubicBezTo>
                  <a:cubicBezTo>
                    <a:pt x="61" y="128"/>
                    <a:pt x="65" y="128"/>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7" name="任意多边形: 形状 206">
              <a:extLst>
                <a:ext uri="{FF2B5EF4-FFF2-40B4-BE49-F238E27FC236}">
                  <a16:creationId xmlns:a16="http://schemas.microsoft.com/office/drawing/2014/main" id="{DC5FF6FA-882C-4B09-99B8-3EAD4C847439}"/>
                </a:ext>
              </a:extLst>
            </p:cNvPr>
            <p:cNvSpPr>
              <a:spLocks/>
            </p:cNvSpPr>
            <p:nvPr/>
          </p:nvSpPr>
          <p:spPr bwMode="auto">
            <a:xfrm>
              <a:off x="20870501" y="6880190"/>
              <a:ext cx="165485" cy="169521"/>
            </a:xfrm>
            <a:custGeom>
              <a:avLst/>
              <a:gdLst>
                <a:gd name="T0" fmla="*/ 58 w 125"/>
                <a:gd name="T1" fmla="*/ 3 h 128"/>
                <a:gd name="T2" fmla="*/ 3 w 125"/>
                <a:gd name="T3" fmla="*/ 59 h 128"/>
                <a:gd name="T4" fmla="*/ 3 w 125"/>
                <a:gd name="T5" fmla="*/ 68 h 128"/>
                <a:gd name="T6" fmla="*/ 58 w 125"/>
                <a:gd name="T7" fmla="*/ 125 h 128"/>
                <a:gd name="T8" fmla="*/ 67 w 125"/>
                <a:gd name="T9" fmla="*/ 125 h 128"/>
                <a:gd name="T10" fmla="*/ 122 w 125"/>
                <a:gd name="T11" fmla="*/ 73 h 128"/>
                <a:gd name="T12" fmla="*/ 123 w 125"/>
                <a:gd name="T13" fmla="*/ 64 h 128"/>
                <a:gd name="T14" fmla="*/ 67 w 125"/>
                <a:gd name="T15" fmla="*/ 3 h 128"/>
                <a:gd name="T16" fmla="*/ 58 w 125"/>
                <a:gd name="T17"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8">
                  <a:moveTo>
                    <a:pt x="58" y="3"/>
                  </a:moveTo>
                  <a:cubicBezTo>
                    <a:pt x="3" y="59"/>
                    <a:pt x="3" y="59"/>
                    <a:pt x="3" y="59"/>
                  </a:cubicBezTo>
                  <a:cubicBezTo>
                    <a:pt x="0" y="61"/>
                    <a:pt x="0" y="66"/>
                    <a:pt x="3" y="68"/>
                  </a:cubicBezTo>
                  <a:cubicBezTo>
                    <a:pt x="58" y="125"/>
                    <a:pt x="58" y="125"/>
                    <a:pt x="58" y="125"/>
                  </a:cubicBezTo>
                  <a:cubicBezTo>
                    <a:pt x="61" y="128"/>
                    <a:pt x="65" y="128"/>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8" name="任意多边形: 形状 207">
              <a:extLst>
                <a:ext uri="{FF2B5EF4-FFF2-40B4-BE49-F238E27FC236}">
                  <a16:creationId xmlns:a16="http://schemas.microsoft.com/office/drawing/2014/main" id="{EF2D794F-FD56-4974-BC9A-8AF484E3ED27}"/>
                </a:ext>
              </a:extLst>
            </p:cNvPr>
            <p:cNvSpPr>
              <a:spLocks/>
            </p:cNvSpPr>
            <p:nvPr/>
          </p:nvSpPr>
          <p:spPr bwMode="auto">
            <a:xfrm>
              <a:off x="20985533" y="6996231"/>
              <a:ext cx="166494" cy="167503"/>
            </a:xfrm>
            <a:custGeom>
              <a:avLst/>
              <a:gdLst>
                <a:gd name="T0" fmla="*/ 58 w 126"/>
                <a:gd name="T1" fmla="*/ 2 h 127"/>
                <a:gd name="T2" fmla="*/ 3 w 126"/>
                <a:gd name="T3" fmla="*/ 58 h 127"/>
                <a:gd name="T4" fmla="*/ 3 w 126"/>
                <a:gd name="T5" fmla="*/ 67 h 127"/>
                <a:gd name="T6" fmla="*/ 58 w 126"/>
                <a:gd name="T7" fmla="*/ 124 h 127"/>
                <a:gd name="T8" fmla="*/ 68 w 126"/>
                <a:gd name="T9" fmla="*/ 124 h 127"/>
                <a:gd name="T10" fmla="*/ 123 w 126"/>
                <a:gd name="T11" fmla="*/ 72 h 127"/>
                <a:gd name="T12" fmla="*/ 123 w 126"/>
                <a:gd name="T13" fmla="*/ 63 h 127"/>
                <a:gd name="T14" fmla="*/ 68 w 126"/>
                <a:gd name="T15" fmla="*/ 3 h 127"/>
                <a:gd name="T16" fmla="*/ 58 w 126"/>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27">
                  <a:moveTo>
                    <a:pt x="58" y="2"/>
                  </a:moveTo>
                  <a:cubicBezTo>
                    <a:pt x="3" y="58"/>
                    <a:pt x="3" y="58"/>
                    <a:pt x="3" y="58"/>
                  </a:cubicBezTo>
                  <a:cubicBezTo>
                    <a:pt x="0" y="61"/>
                    <a:pt x="0" y="65"/>
                    <a:pt x="3" y="67"/>
                  </a:cubicBezTo>
                  <a:cubicBezTo>
                    <a:pt x="58" y="124"/>
                    <a:pt x="58" y="124"/>
                    <a:pt x="58" y="124"/>
                  </a:cubicBezTo>
                  <a:cubicBezTo>
                    <a:pt x="61" y="127"/>
                    <a:pt x="65" y="127"/>
                    <a:pt x="68" y="124"/>
                  </a:cubicBezTo>
                  <a:cubicBezTo>
                    <a:pt x="123" y="72"/>
                    <a:pt x="123" y="72"/>
                    <a:pt x="123" y="72"/>
                  </a:cubicBezTo>
                  <a:cubicBezTo>
                    <a:pt x="125" y="70"/>
                    <a:pt x="126" y="66"/>
                    <a:pt x="123" y="63"/>
                  </a:cubicBezTo>
                  <a:cubicBezTo>
                    <a:pt x="68" y="3"/>
                    <a:pt x="68" y="3"/>
                    <a:pt x="68"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9" name="任意多边形: 形状 208">
              <a:extLst>
                <a:ext uri="{FF2B5EF4-FFF2-40B4-BE49-F238E27FC236}">
                  <a16:creationId xmlns:a16="http://schemas.microsoft.com/office/drawing/2014/main" id="{B17BA19C-F8CF-4463-851A-39091B1291F2}"/>
                </a:ext>
              </a:extLst>
            </p:cNvPr>
            <p:cNvSpPr>
              <a:spLocks/>
            </p:cNvSpPr>
            <p:nvPr/>
          </p:nvSpPr>
          <p:spPr bwMode="auto">
            <a:xfrm>
              <a:off x="21097538" y="7107227"/>
              <a:ext cx="165485" cy="167503"/>
            </a:xfrm>
            <a:custGeom>
              <a:avLst/>
              <a:gdLst>
                <a:gd name="T0" fmla="*/ 58 w 125"/>
                <a:gd name="T1" fmla="*/ 3 h 127"/>
                <a:gd name="T2" fmla="*/ 3 w 125"/>
                <a:gd name="T3" fmla="*/ 59 h 127"/>
                <a:gd name="T4" fmla="*/ 3 w 125"/>
                <a:gd name="T5" fmla="*/ 68 h 127"/>
                <a:gd name="T6" fmla="*/ 58 w 125"/>
                <a:gd name="T7" fmla="*/ 125 h 127"/>
                <a:gd name="T8" fmla="*/ 67 w 125"/>
                <a:gd name="T9" fmla="*/ 125 h 127"/>
                <a:gd name="T10" fmla="*/ 122 w 125"/>
                <a:gd name="T11" fmla="*/ 73 h 127"/>
                <a:gd name="T12" fmla="*/ 123 w 125"/>
                <a:gd name="T13" fmla="*/ 64 h 127"/>
                <a:gd name="T14" fmla="*/ 67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3" y="59"/>
                    <a:pt x="3" y="59"/>
                    <a:pt x="3" y="59"/>
                  </a:cubicBezTo>
                  <a:cubicBezTo>
                    <a:pt x="0" y="61"/>
                    <a:pt x="0" y="66"/>
                    <a:pt x="3" y="68"/>
                  </a:cubicBezTo>
                  <a:cubicBezTo>
                    <a:pt x="58" y="125"/>
                    <a:pt x="58" y="125"/>
                    <a:pt x="58" y="125"/>
                  </a:cubicBezTo>
                  <a:cubicBezTo>
                    <a:pt x="61" y="127"/>
                    <a:pt x="65" y="127"/>
                    <a:pt x="67" y="125"/>
                  </a:cubicBezTo>
                  <a:cubicBezTo>
                    <a:pt x="122" y="73"/>
                    <a:pt x="122" y="73"/>
                    <a:pt x="122" y="73"/>
                  </a:cubicBezTo>
                  <a:cubicBezTo>
                    <a:pt x="125" y="70"/>
                    <a:pt x="125" y="66"/>
                    <a:pt x="123" y="64"/>
                  </a:cubicBezTo>
                  <a:cubicBezTo>
                    <a:pt x="67" y="3"/>
                    <a:pt x="67" y="3"/>
                    <a:pt x="67"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0" name="任意多边形: 形状 209">
              <a:extLst>
                <a:ext uri="{FF2B5EF4-FFF2-40B4-BE49-F238E27FC236}">
                  <a16:creationId xmlns:a16="http://schemas.microsoft.com/office/drawing/2014/main" id="{CC016A33-1C0D-4D36-909B-44E3D3FAC97A}"/>
                </a:ext>
              </a:extLst>
            </p:cNvPr>
            <p:cNvSpPr>
              <a:spLocks/>
            </p:cNvSpPr>
            <p:nvPr/>
          </p:nvSpPr>
          <p:spPr bwMode="auto">
            <a:xfrm>
              <a:off x="20194434" y="6426115"/>
              <a:ext cx="159431"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7 h 123"/>
                <a:gd name="T10" fmla="*/ 71 w 121"/>
                <a:gd name="T11" fmla="*/ 117 h 123"/>
                <a:gd name="T12" fmla="*/ 115 w 121"/>
                <a:gd name="T13" fmla="*/ 76 h 123"/>
                <a:gd name="T14" fmla="*/ 116 w 121"/>
                <a:gd name="T15" fmla="*/ 56 h 123"/>
                <a:gd name="T16" fmla="*/ 70 w 121"/>
                <a:gd name="T17" fmla="*/ 6 h 123"/>
                <a:gd name="T18" fmla="*/ 51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6" y="51"/>
                    <a:pt x="6" y="51"/>
                    <a:pt x="6" y="51"/>
                  </a:cubicBezTo>
                  <a:cubicBezTo>
                    <a:pt x="0" y="56"/>
                    <a:pt x="0" y="65"/>
                    <a:pt x="6" y="71"/>
                  </a:cubicBezTo>
                  <a:cubicBezTo>
                    <a:pt x="51" y="117"/>
                    <a:pt x="51" y="117"/>
                    <a:pt x="51" y="117"/>
                  </a:cubicBezTo>
                  <a:cubicBezTo>
                    <a:pt x="56" y="123"/>
                    <a:pt x="65" y="123"/>
                    <a:pt x="71" y="117"/>
                  </a:cubicBezTo>
                  <a:cubicBezTo>
                    <a:pt x="71" y="117"/>
                    <a:pt x="71" y="117"/>
                    <a:pt x="71" y="117"/>
                  </a:cubicBezTo>
                  <a:cubicBezTo>
                    <a:pt x="115" y="76"/>
                    <a:pt x="115" y="76"/>
                    <a:pt x="115" y="76"/>
                  </a:cubicBezTo>
                  <a:cubicBezTo>
                    <a:pt x="121" y="70"/>
                    <a:pt x="121" y="61"/>
                    <a:pt x="116" y="56"/>
                  </a:cubicBezTo>
                  <a:cubicBezTo>
                    <a:pt x="70" y="6"/>
                    <a:pt x="70" y="6"/>
                    <a:pt x="70" y="6"/>
                  </a:cubicBezTo>
                  <a:cubicBezTo>
                    <a:pt x="65" y="1"/>
                    <a:pt x="56"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1" name="任意多边形: 形状 210">
              <a:extLst>
                <a:ext uri="{FF2B5EF4-FFF2-40B4-BE49-F238E27FC236}">
                  <a16:creationId xmlns:a16="http://schemas.microsoft.com/office/drawing/2014/main" id="{4ACE389D-C352-4D9F-AD70-C208BA2214AC}"/>
                </a:ext>
              </a:extLst>
            </p:cNvPr>
            <p:cNvSpPr>
              <a:spLocks/>
            </p:cNvSpPr>
            <p:nvPr/>
          </p:nvSpPr>
          <p:spPr bwMode="auto">
            <a:xfrm>
              <a:off x="20310475" y="6542156"/>
              <a:ext cx="159431" cy="162458"/>
            </a:xfrm>
            <a:custGeom>
              <a:avLst/>
              <a:gdLst>
                <a:gd name="T0" fmla="*/ 50 w 121"/>
                <a:gd name="T1" fmla="*/ 6 h 123"/>
                <a:gd name="T2" fmla="*/ 6 w 121"/>
                <a:gd name="T3" fmla="*/ 51 h 123"/>
                <a:gd name="T4" fmla="*/ 6 w 121"/>
                <a:gd name="T5" fmla="*/ 71 h 123"/>
                <a:gd name="T6" fmla="*/ 6 w 121"/>
                <a:gd name="T7" fmla="*/ 71 h 123"/>
                <a:gd name="T8" fmla="*/ 51 w 121"/>
                <a:gd name="T9" fmla="*/ 117 h 123"/>
                <a:gd name="T10" fmla="*/ 71 w 121"/>
                <a:gd name="T11" fmla="*/ 118 h 123"/>
                <a:gd name="T12" fmla="*/ 71 w 121"/>
                <a:gd name="T13" fmla="*/ 118 h 123"/>
                <a:gd name="T14" fmla="*/ 115 w 121"/>
                <a:gd name="T15" fmla="*/ 76 h 123"/>
                <a:gd name="T16" fmla="*/ 116 w 121"/>
                <a:gd name="T17" fmla="*/ 56 h 123"/>
                <a:gd name="T18" fmla="*/ 71 w 121"/>
                <a:gd name="T19" fmla="*/ 7 h 123"/>
                <a:gd name="T20" fmla="*/ 51 w 121"/>
                <a:gd name="T21" fmla="*/ 5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6"/>
                    <a:pt x="0" y="65"/>
                    <a:pt x="6" y="71"/>
                  </a:cubicBezTo>
                  <a:cubicBezTo>
                    <a:pt x="6" y="71"/>
                    <a:pt x="6" y="71"/>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71" y="7"/>
                    <a:pt x="71" y="7"/>
                    <a:pt x="71" y="7"/>
                  </a:cubicBezTo>
                  <a:cubicBezTo>
                    <a:pt x="66" y="1"/>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2" name="任意多边形: 形状 211">
              <a:extLst>
                <a:ext uri="{FF2B5EF4-FFF2-40B4-BE49-F238E27FC236}">
                  <a16:creationId xmlns:a16="http://schemas.microsoft.com/office/drawing/2014/main" id="{3E3E6123-F5EB-4A1F-9E0A-4FC7D3722565}"/>
                </a:ext>
              </a:extLst>
            </p:cNvPr>
            <p:cNvSpPr>
              <a:spLocks/>
            </p:cNvSpPr>
            <p:nvPr/>
          </p:nvSpPr>
          <p:spPr bwMode="auto">
            <a:xfrm>
              <a:off x="20426516" y="6658198"/>
              <a:ext cx="160440" cy="162458"/>
            </a:xfrm>
            <a:custGeom>
              <a:avLst/>
              <a:gdLst>
                <a:gd name="T0" fmla="*/ 50 w 121"/>
                <a:gd name="T1" fmla="*/ 6 h 123"/>
                <a:gd name="T2" fmla="*/ 6 w 121"/>
                <a:gd name="T3" fmla="*/ 51 h 123"/>
                <a:gd name="T4" fmla="*/ 6 w 121"/>
                <a:gd name="T5" fmla="*/ 71 h 123"/>
                <a:gd name="T6" fmla="*/ 51 w 121"/>
                <a:gd name="T7" fmla="*/ 117 h 123"/>
                <a:gd name="T8" fmla="*/ 71 w 121"/>
                <a:gd name="T9" fmla="*/ 118 h 123"/>
                <a:gd name="T10" fmla="*/ 71 w 121"/>
                <a:gd name="T11" fmla="*/ 118 h 123"/>
                <a:gd name="T12" fmla="*/ 115 w 121"/>
                <a:gd name="T13" fmla="*/ 76 h 123"/>
                <a:gd name="T14" fmla="*/ 116 w 121"/>
                <a:gd name="T15" fmla="*/ 56 h 123"/>
                <a:gd name="T16" fmla="*/ 71 w 121"/>
                <a:gd name="T17" fmla="*/ 6 h 123"/>
                <a:gd name="T18" fmla="*/ 51 w 121"/>
                <a:gd name="T19" fmla="*/ 5 h 123"/>
                <a:gd name="T20" fmla="*/ 50 w 121"/>
                <a:gd name="T21"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3">
                  <a:moveTo>
                    <a:pt x="50" y="6"/>
                  </a:moveTo>
                  <a:cubicBezTo>
                    <a:pt x="6" y="51"/>
                    <a:pt x="6" y="51"/>
                    <a:pt x="6" y="51"/>
                  </a:cubicBezTo>
                  <a:cubicBezTo>
                    <a:pt x="0" y="57"/>
                    <a:pt x="0" y="65"/>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0"/>
                    <a:pt x="121" y="61"/>
                    <a:pt x="116" y="56"/>
                  </a:cubicBezTo>
                  <a:cubicBezTo>
                    <a:pt x="71" y="6"/>
                    <a:pt x="71" y="6"/>
                    <a:pt x="71" y="6"/>
                  </a:cubicBezTo>
                  <a:cubicBezTo>
                    <a:pt x="66" y="1"/>
                    <a:pt x="57" y="0"/>
                    <a:pt x="51" y="5"/>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3" name="任意多边形: 形状 212">
              <a:extLst>
                <a:ext uri="{FF2B5EF4-FFF2-40B4-BE49-F238E27FC236}">
                  <a16:creationId xmlns:a16="http://schemas.microsoft.com/office/drawing/2014/main" id="{D2B56811-7754-4E1B-AC47-6BFB2D53C5EB}"/>
                </a:ext>
              </a:extLst>
            </p:cNvPr>
            <p:cNvSpPr>
              <a:spLocks/>
            </p:cNvSpPr>
            <p:nvPr/>
          </p:nvSpPr>
          <p:spPr bwMode="auto">
            <a:xfrm>
              <a:off x="20542558" y="6774239"/>
              <a:ext cx="160440" cy="162458"/>
            </a:xfrm>
            <a:custGeom>
              <a:avLst/>
              <a:gdLst>
                <a:gd name="T0" fmla="*/ 50 w 121"/>
                <a:gd name="T1" fmla="*/ 6 h 123"/>
                <a:gd name="T2" fmla="*/ 6 w 121"/>
                <a:gd name="T3" fmla="*/ 51 h 123"/>
                <a:gd name="T4" fmla="*/ 6 w 121"/>
                <a:gd name="T5" fmla="*/ 71 h 123"/>
                <a:gd name="T6" fmla="*/ 6 w 121"/>
                <a:gd name="T7" fmla="*/ 71 h 123"/>
                <a:gd name="T8" fmla="*/ 51 w 121"/>
                <a:gd name="T9" fmla="*/ 117 h 123"/>
                <a:gd name="T10" fmla="*/ 71 w 121"/>
                <a:gd name="T11" fmla="*/ 118 h 123"/>
                <a:gd name="T12" fmla="*/ 71 w 121"/>
                <a:gd name="T13" fmla="*/ 118 h 123"/>
                <a:gd name="T14" fmla="*/ 115 w 121"/>
                <a:gd name="T15" fmla="*/ 76 h 123"/>
                <a:gd name="T16" fmla="*/ 116 w 121"/>
                <a:gd name="T17" fmla="*/ 56 h 123"/>
                <a:gd name="T18" fmla="*/ 71 w 121"/>
                <a:gd name="T19" fmla="*/ 7 h 123"/>
                <a:gd name="T20" fmla="*/ 51 w 121"/>
                <a:gd name="T21" fmla="*/ 6 h 123"/>
                <a:gd name="T22" fmla="*/ 50 w 121"/>
                <a:gd name="T23" fmla="*/ 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123">
                  <a:moveTo>
                    <a:pt x="50" y="6"/>
                  </a:moveTo>
                  <a:cubicBezTo>
                    <a:pt x="6" y="51"/>
                    <a:pt x="6" y="51"/>
                    <a:pt x="6" y="51"/>
                  </a:cubicBezTo>
                  <a:cubicBezTo>
                    <a:pt x="0" y="57"/>
                    <a:pt x="0" y="66"/>
                    <a:pt x="6" y="71"/>
                  </a:cubicBezTo>
                  <a:cubicBezTo>
                    <a:pt x="6" y="71"/>
                    <a:pt x="6" y="71"/>
                    <a:pt x="6" y="71"/>
                  </a:cubicBezTo>
                  <a:cubicBezTo>
                    <a:pt x="51" y="117"/>
                    <a:pt x="51" y="117"/>
                    <a:pt x="51" y="117"/>
                  </a:cubicBezTo>
                  <a:cubicBezTo>
                    <a:pt x="56" y="123"/>
                    <a:pt x="65" y="123"/>
                    <a:pt x="71" y="118"/>
                  </a:cubicBezTo>
                  <a:cubicBezTo>
                    <a:pt x="71" y="118"/>
                    <a:pt x="71" y="118"/>
                    <a:pt x="71" y="118"/>
                  </a:cubicBezTo>
                  <a:cubicBezTo>
                    <a:pt x="115" y="76"/>
                    <a:pt x="115" y="76"/>
                    <a:pt x="115" y="76"/>
                  </a:cubicBezTo>
                  <a:cubicBezTo>
                    <a:pt x="121" y="71"/>
                    <a:pt x="121" y="62"/>
                    <a:pt x="116" y="56"/>
                  </a:cubicBezTo>
                  <a:cubicBezTo>
                    <a:pt x="71" y="7"/>
                    <a:pt x="71" y="7"/>
                    <a:pt x="71" y="7"/>
                  </a:cubicBezTo>
                  <a:cubicBezTo>
                    <a:pt x="66" y="1"/>
                    <a:pt x="57" y="0"/>
                    <a:pt x="51" y="6"/>
                  </a:cubicBezTo>
                  <a:lnTo>
                    <a:pt x="50" y="6"/>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4" name="任意多边形: 形状 213">
              <a:extLst>
                <a:ext uri="{FF2B5EF4-FFF2-40B4-BE49-F238E27FC236}">
                  <a16:creationId xmlns:a16="http://schemas.microsoft.com/office/drawing/2014/main" id="{472FDD8F-F7B0-4CE9-B2C4-0D12587BD330}"/>
                </a:ext>
              </a:extLst>
            </p:cNvPr>
            <p:cNvSpPr>
              <a:spLocks/>
            </p:cNvSpPr>
            <p:nvPr/>
          </p:nvSpPr>
          <p:spPr bwMode="auto">
            <a:xfrm>
              <a:off x="20656581" y="6888262"/>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4 h 127"/>
                <a:gd name="T14" fmla="*/ 68 w 125"/>
                <a:gd name="T15" fmla="*/ 3 h 127"/>
                <a:gd name="T16" fmla="*/ 58 w 125"/>
                <a:gd name="T17"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4"/>
                  </a:cubicBezTo>
                  <a:cubicBezTo>
                    <a:pt x="68" y="3"/>
                    <a:pt x="68" y="3"/>
                    <a:pt x="68" y="3"/>
                  </a:cubicBezTo>
                  <a:cubicBezTo>
                    <a:pt x="65" y="0"/>
                    <a:pt x="61" y="0"/>
                    <a:pt x="58"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5" name="任意多边形: 形状 214">
              <a:extLst>
                <a:ext uri="{FF2B5EF4-FFF2-40B4-BE49-F238E27FC236}">
                  <a16:creationId xmlns:a16="http://schemas.microsoft.com/office/drawing/2014/main" id="{FD2C4FE7-D7F2-4DD2-B690-F5BC25C7CD6D}"/>
                </a:ext>
              </a:extLst>
            </p:cNvPr>
            <p:cNvSpPr>
              <a:spLocks/>
            </p:cNvSpPr>
            <p:nvPr/>
          </p:nvSpPr>
          <p:spPr bwMode="auto">
            <a:xfrm>
              <a:off x="20759505" y="6991186"/>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3 h 127"/>
                <a:gd name="T14" fmla="*/ 68 w 125"/>
                <a:gd name="T15" fmla="*/ 3 h 127"/>
                <a:gd name="T16" fmla="*/ 58 w 125"/>
                <a:gd name="T17" fmla="*/ 2 h 127"/>
                <a:gd name="T18" fmla="*/ 58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6" name="任意多边形: 形状 215">
              <a:extLst>
                <a:ext uri="{FF2B5EF4-FFF2-40B4-BE49-F238E27FC236}">
                  <a16:creationId xmlns:a16="http://schemas.microsoft.com/office/drawing/2014/main" id="{BBA3CD34-27C9-424E-82FB-A8736370D498}"/>
                </a:ext>
              </a:extLst>
            </p:cNvPr>
            <p:cNvSpPr>
              <a:spLocks/>
            </p:cNvSpPr>
            <p:nvPr/>
          </p:nvSpPr>
          <p:spPr bwMode="auto">
            <a:xfrm>
              <a:off x="20875546" y="7106218"/>
              <a:ext cx="165485" cy="168512"/>
            </a:xfrm>
            <a:custGeom>
              <a:avLst/>
              <a:gdLst>
                <a:gd name="T0" fmla="*/ 57 w 125"/>
                <a:gd name="T1" fmla="*/ 3 h 128"/>
                <a:gd name="T2" fmla="*/ 2 w 125"/>
                <a:gd name="T3" fmla="*/ 59 h 128"/>
                <a:gd name="T4" fmla="*/ 2 w 125"/>
                <a:gd name="T5" fmla="*/ 68 h 128"/>
                <a:gd name="T6" fmla="*/ 58 w 125"/>
                <a:gd name="T7" fmla="*/ 125 h 128"/>
                <a:gd name="T8" fmla="*/ 67 w 125"/>
                <a:gd name="T9" fmla="*/ 125 h 128"/>
                <a:gd name="T10" fmla="*/ 122 w 125"/>
                <a:gd name="T11" fmla="*/ 73 h 128"/>
                <a:gd name="T12" fmla="*/ 122 w 125"/>
                <a:gd name="T13" fmla="*/ 64 h 128"/>
                <a:gd name="T14" fmla="*/ 67 w 125"/>
                <a:gd name="T15" fmla="*/ 3 h 128"/>
                <a:gd name="T16" fmla="*/ 58 w 125"/>
                <a:gd name="T17" fmla="*/ 3 h 128"/>
                <a:gd name="T18" fmla="*/ 57 w 125"/>
                <a:gd name="T19"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8">
                  <a:moveTo>
                    <a:pt x="57" y="3"/>
                  </a:moveTo>
                  <a:cubicBezTo>
                    <a:pt x="2" y="59"/>
                    <a:pt x="2" y="59"/>
                    <a:pt x="2" y="59"/>
                  </a:cubicBezTo>
                  <a:cubicBezTo>
                    <a:pt x="0" y="62"/>
                    <a:pt x="0" y="66"/>
                    <a:pt x="2" y="68"/>
                  </a:cubicBezTo>
                  <a:cubicBezTo>
                    <a:pt x="58" y="125"/>
                    <a:pt x="58" y="125"/>
                    <a:pt x="58" y="125"/>
                  </a:cubicBezTo>
                  <a:cubicBezTo>
                    <a:pt x="60" y="128"/>
                    <a:pt x="64" y="128"/>
                    <a:pt x="67" y="125"/>
                  </a:cubicBezTo>
                  <a:cubicBezTo>
                    <a:pt x="122" y="73"/>
                    <a:pt x="122" y="73"/>
                    <a:pt x="122" y="73"/>
                  </a:cubicBezTo>
                  <a:cubicBezTo>
                    <a:pt x="125" y="71"/>
                    <a:pt x="125" y="67"/>
                    <a:pt x="122" y="64"/>
                  </a:cubicBezTo>
                  <a:cubicBezTo>
                    <a:pt x="67" y="3"/>
                    <a:pt x="67" y="3"/>
                    <a:pt x="67" y="3"/>
                  </a:cubicBezTo>
                  <a:cubicBezTo>
                    <a:pt x="64" y="1"/>
                    <a:pt x="60" y="0"/>
                    <a:pt x="58" y="3"/>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7" name="任意多边形: 形状 216">
              <a:extLst>
                <a:ext uri="{FF2B5EF4-FFF2-40B4-BE49-F238E27FC236}">
                  <a16:creationId xmlns:a16="http://schemas.microsoft.com/office/drawing/2014/main" id="{027FC3FD-D415-4B53-8BC9-8E948FD69219}"/>
                </a:ext>
              </a:extLst>
            </p:cNvPr>
            <p:cNvSpPr>
              <a:spLocks/>
            </p:cNvSpPr>
            <p:nvPr/>
          </p:nvSpPr>
          <p:spPr bwMode="auto">
            <a:xfrm>
              <a:off x="20986542" y="7218223"/>
              <a:ext cx="165485" cy="167503"/>
            </a:xfrm>
            <a:custGeom>
              <a:avLst/>
              <a:gdLst>
                <a:gd name="T0" fmla="*/ 58 w 125"/>
                <a:gd name="T1" fmla="*/ 3 h 127"/>
                <a:gd name="T2" fmla="*/ 3 w 125"/>
                <a:gd name="T3" fmla="*/ 59 h 127"/>
                <a:gd name="T4" fmla="*/ 3 w 125"/>
                <a:gd name="T5" fmla="*/ 68 h 127"/>
                <a:gd name="T6" fmla="*/ 58 w 125"/>
                <a:gd name="T7" fmla="*/ 125 h 127"/>
                <a:gd name="T8" fmla="*/ 68 w 125"/>
                <a:gd name="T9" fmla="*/ 125 h 127"/>
                <a:gd name="T10" fmla="*/ 123 w 125"/>
                <a:gd name="T11" fmla="*/ 73 h 127"/>
                <a:gd name="T12" fmla="*/ 123 w 125"/>
                <a:gd name="T13" fmla="*/ 63 h 127"/>
                <a:gd name="T14" fmla="*/ 68 w 125"/>
                <a:gd name="T15" fmla="*/ 3 h 127"/>
                <a:gd name="T16" fmla="*/ 58 w 125"/>
                <a:gd name="T17" fmla="*/ 2 h 127"/>
                <a:gd name="T18" fmla="*/ 58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8" y="3"/>
                  </a:moveTo>
                  <a:cubicBezTo>
                    <a:pt x="3" y="59"/>
                    <a:pt x="3" y="59"/>
                    <a:pt x="3" y="59"/>
                  </a:cubicBezTo>
                  <a:cubicBezTo>
                    <a:pt x="0" y="61"/>
                    <a:pt x="0" y="65"/>
                    <a:pt x="3" y="68"/>
                  </a:cubicBezTo>
                  <a:cubicBezTo>
                    <a:pt x="58" y="125"/>
                    <a:pt x="58" y="125"/>
                    <a:pt x="58" y="125"/>
                  </a:cubicBezTo>
                  <a:cubicBezTo>
                    <a:pt x="61" y="127"/>
                    <a:pt x="65" y="127"/>
                    <a:pt x="68" y="125"/>
                  </a:cubicBezTo>
                  <a:cubicBezTo>
                    <a:pt x="123" y="73"/>
                    <a:pt x="123" y="73"/>
                    <a:pt x="123" y="73"/>
                  </a:cubicBezTo>
                  <a:cubicBezTo>
                    <a:pt x="125" y="70"/>
                    <a:pt x="125" y="66"/>
                    <a:pt x="123" y="63"/>
                  </a:cubicBezTo>
                  <a:cubicBezTo>
                    <a:pt x="68" y="3"/>
                    <a:pt x="68" y="3"/>
                    <a:pt x="68" y="3"/>
                  </a:cubicBezTo>
                  <a:cubicBezTo>
                    <a:pt x="65" y="0"/>
                    <a:pt x="61" y="0"/>
                    <a:pt x="58" y="2"/>
                  </a:cubicBezTo>
                  <a:lnTo>
                    <a:pt x="58"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8" name="任意多边形: 形状 217">
              <a:extLst>
                <a:ext uri="{FF2B5EF4-FFF2-40B4-BE49-F238E27FC236}">
                  <a16:creationId xmlns:a16="http://schemas.microsoft.com/office/drawing/2014/main" id="{EAB72789-1016-487C-9E64-FA5E64F7E37C}"/>
                </a:ext>
              </a:extLst>
            </p:cNvPr>
            <p:cNvSpPr>
              <a:spLocks/>
            </p:cNvSpPr>
            <p:nvPr/>
          </p:nvSpPr>
          <p:spPr bwMode="auto">
            <a:xfrm>
              <a:off x="21210552" y="7219232"/>
              <a:ext cx="164476" cy="167503"/>
            </a:xfrm>
            <a:custGeom>
              <a:avLst/>
              <a:gdLst>
                <a:gd name="T0" fmla="*/ 57 w 125"/>
                <a:gd name="T1" fmla="*/ 3 h 127"/>
                <a:gd name="T2" fmla="*/ 2 w 125"/>
                <a:gd name="T3" fmla="*/ 59 h 127"/>
                <a:gd name="T4" fmla="*/ 2 w 125"/>
                <a:gd name="T5" fmla="*/ 68 h 127"/>
                <a:gd name="T6" fmla="*/ 58 w 125"/>
                <a:gd name="T7" fmla="*/ 125 h 127"/>
                <a:gd name="T8" fmla="*/ 67 w 125"/>
                <a:gd name="T9" fmla="*/ 125 h 127"/>
                <a:gd name="T10" fmla="*/ 122 w 125"/>
                <a:gd name="T11" fmla="*/ 73 h 127"/>
                <a:gd name="T12" fmla="*/ 122 w 125"/>
                <a:gd name="T13" fmla="*/ 63 h 127"/>
                <a:gd name="T14" fmla="*/ 67 w 125"/>
                <a:gd name="T15" fmla="*/ 3 h 127"/>
                <a:gd name="T16" fmla="*/ 57 w 125"/>
                <a:gd name="T17" fmla="*/ 2 h 127"/>
                <a:gd name="T18" fmla="*/ 57 w 125"/>
                <a:gd name="T19"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7">
                  <a:moveTo>
                    <a:pt x="57" y="3"/>
                  </a:moveTo>
                  <a:cubicBezTo>
                    <a:pt x="2" y="59"/>
                    <a:pt x="2" y="59"/>
                    <a:pt x="2" y="59"/>
                  </a:cubicBezTo>
                  <a:cubicBezTo>
                    <a:pt x="0" y="61"/>
                    <a:pt x="0" y="65"/>
                    <a:pt x="2" y="68"/>
                  </a:cubicBezTo>
                  <a:cubicBezTo>
                    <a:pt x="58" y="125"/>
                    <a:pt x="58" y="125"/>
                    <a:pt x="58" y="125"/>
                  </a:cubicBezTo>
                  <a:cubicBezTo>
                    <a:pt x="60" y="127"/>
                    <a:pt x="64" y="127"/>
                    <a:pt x="67" y="125"/>
                  </a:cubicBezTo>
                  <a:cubicBezTo>
                    <a:pt x="122" y="73"/>
                    <a:pt x="122" y="73"/>
                    <a:pt x="122" y="73"/>
                  </a:cubicBezTo>
                  <a:cubicBezTo>
                    <a:pt x="125" y="70"/>
                    <a:pt x="125" y="66"/>
                    <a:pt x="122" y="63"/>
                  </a:cubicBezTo>
                  <a:cubicBezTo>
                    <a:pt x="67" y="3"/>
                    <a:pt x="67" y="3"/>
                    <a:pt x="67" y="3"/>
                  </a:cubicBezTo>
                  <a:cubicBezTo>
                    <a:pt x="64" y="0"/>
                    <a:pt x="60" y="0"/>
                    <a:pt x="57" y="2"/>
                  </a:cubicBezTo>
                  <a:lnTo>
                    <a:pt x="57"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9" name="任意多边形: 形状 218">
              <a:extLst>
                <a:ext uri="{FF2B5EF4-FFF2-40B4-BE49-F238E27FC236}">
                  <a16:creationId xmlns:a16="http://schemas.microsoft.com/office/drawing/2014/main" id="{8A3CC4B5-5B92-4905-BE17-AF2098CCC027}"/>
                </a:ext>
              </a:extLst>
            </p:cNvPr>
            <p:cNvSpPr>
              <a:spLocks/>
            </p:cNvSpPr>
            <p:nvPr/>
          </p:nvSpPr>
          <p:spPr bwMode="auto">
            <a:xfrm>
              <a:off x="21321548" y="7331238"/>
              <a:ext cx="164476" cy="168512"/>
            </a:xfrm>
            <a:custGeom>
              <a:avLst/>
              <a:gdLst>
                <a:gd name="T0" fmla="*/ 58 w 125"/>
                <a:gd name="T1" fmla="*/ 2 h 127"/>
                <a:gd name="T2" fmla="*/ 3 w 125"/>
                <a:gd name="T3" fmla="*/ 58 h 127"/>
                <a:gd name="T4" fmla="*/ 3 w 125"/>
                <a:gd name="T5" fmla="*/ 67 h 127"/>
                <a:gd name="T6" fmla="*/ 58 w 125"/>
                <a:gd name="T7" fmla="*/ 124 h 127"/>
                <a:gd name="T8" fmla="*/ 68 w 125"/>
                <a:gd name="T9" fmla="*/ 124 h 127"/>
                <a:gd name="T10" fmla="*/ 123 w 125"/>
                <a:gd name="T11" fmla="*/ 72 h 127"/>
                <a:gd name="T12" fmla="*/ 123 w 125"/>
                <a:gd name="T13" fmla="*/ 63 h 127"/>
                <a:gd name="T14" fmla="*/ 67 w 125"/>
                <a:gd name="T15" fmla="*/ 3 h 127"/>
                <a:gd name="T16" fmla="*/ 58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2"/>
                  </a:moveTo>
                  <a:cubicBezTo>
                    <a:pt x="3" y="58"/>
                    <a:pt x="3" y="58"/>
                    <a:pt x="3" y="58"/>
                  </a:cubicBezTo>
                  <a:cubicBezTo>
                    <a:pt x="0" y="61"/>
                    <a:pt x="0" y="65"/>
                    <a:pt x="3" y="67"/>
                  </a:cubicBezTo>
                  <a:cubicBezTo>
                    <a:pt x="58" y="124"/>
                    <a:pt x="58" y="124"/>
                    <a:pt x="58" y="124"/>
                  </a:cubicBezTo>
                  <a:cubicBezTo>
                    <a:pt x="61" y="127"/>
                    <a:pt x="65" y="127"/>
                    <a:pt x="68" y="124"/>
                  </a:cubicBezTo>
                  <a:cubicBezTo>
                    <a:pt x="123" y="72"/>
                    <a:pt x="123" y="72"/>
                    <a:pt x="123" y="72"/>
                  </a:cubicBezTo>
                  <a:cubicBezTo>
                    <a:pt x="125" y="70"/>
                    <a:pt x="125" y="66"/>
                    <a:pt x="123" y="63"/>
                  </a:cubicBezTo>
                  <a:cubicBezTo>
                    <a:pt x="67" y="3"/>
                    <a:pt x="67" y="3"/>
                    <a:pt x="67"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0" name="任意多边形: 形状 219">
              <a:extLst>
                <a:ext uri="{FF2B5EF4-FFF2-40B4-BE49-F238E27FC236}">
                  <a16:creationId xmlns:a16="http://schemas.microsoft.com/office/drawing/2014/main" id="{279534F3-920B-4A5E-8656-F9701E25E278}"/>
                </a:ext>
              </a:extLst>
            </p:cNvPr>
            <p:cNvSpPr>
              <a:spLocks/>
            </p:cNvSpPr>
            <p:nvPr/>
          </p:nvSpPr>
          <p:spPr bwMode="auto">
            <a:xfrm>
              <a:off x="20758496" y="7226296"/>
              <a:ext cx="163467" cy="164476"/>
            </a:xfrm>
            <a:custGeom>
              <a:avLst/>
              <a:gdLst>
                <a:gd name="T0" fmla="*/ 55 w 124"/>
                <a:gd name="T1" fmla="*/ 3 h 125"/>
                <a:gd name="T2" fmla="*/ 3 w 124"/>
                <a:gd name="T3" fmla="*/ 56 h 125"/>
                <a:gd name="T4" fmla="*/ 3 w 124"/>
                <a:gd name="T5" fmla="*/ 68 h 125"/>
                <a:gd name="T6" fmla="*/ 56 w 124"/>
                <a:gd name="T7" fmla="*/ 122 h 125"/>
                <a:gd name="T8" fmla="*/ 68 w 124"/>
                <a:gd name="T9" fmla="*/ 122 h 125"/>
                <a:gd name="T10" fmla="*/ 120 w 124"/>
                <a:gd name="T11" fmla="*/ 73 h 125"/>
                <a:gd name="T12" fmla="*/ 121 w 124"/>
                <a:gd name="T13" fmla="*/ 61 h 125"/>
                <a:gd name="T14" fmla="*/ 68 w 124"/>
                <a:gd name="T15" fmla="*/ 3 h 125"/>
                <a:gd name="T16" fmla="*/ 56 w 124"/>
                <a:gd name="T17" fmla="*/ 3 h 125"/>
                <a:gd name="T18" fmla="*/ 55 w 124"/>
                <a:gd name="T19" fmla="*/ 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25">
                  <a:moveTo>
                    <a:pt x="55" y="3"/>
                  </a:moveTo>
                  <a:cubicBezTo>
                    <a:pt x="3" y="56"/>
                    <a:pt x="3" y="56"/>
                    <a:pt x="3" y="56"/>
                  </a:cubicBezTo>
                  <a:cubicBezTo>
                    <a:pt x="0" y="59"/>
                    <a:pt x="0" y="65"/>
                    <a:pt x="3" y="68"/>
                  </a:cubicBezTo>
                  <a:cubicBezTo>
                    <a:pt x="56" y="122"/>
                    <a:pt x="56" y="122"/>
                    <a:pt x="56" y="122"/>
                  </a:cubicBezTo>
                  <a:cubicBezTo>
                    <a:pt x="59" y="125"/>
                    <a:pt x="65" y="125"/>
                    <a:pt x="68" y="122"/>
                  </a:cubicBezTo>
                  <a:cubicBezTo>
                    <a:pt x="120" y="73"/>
                    <a:pt x="120" y="73"/>
                    <a:pt x="120" y="73"/>
                  </a:cubicBezTo>
                  <a:cubicBezTo>
                    <a:pt x="124" y="70"/>
                    <a:pt x="124" y="64"/>
                    <a:pt x="121" y="61"/>
                  </a:cubicBezTo>
                  <a:cubicBezTo>
                    <a:pt x="68" y="3"/>
                    <a:pt x="68" y="3"/>
                    <a:pt x="68" y="3"/>
                  </a:cubicBezTo>
                  <a:cubicBezTo>
                    <a:pt x="65" y="0"/>
                    <a:pt x="59" y="0"/>
                    <a:pt x="56" y="3"/>
                  </a:cubicBezTo>
                  <a:lnTo>
                    <a:pt x="55" y="3"/>
                  </a:ln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1" name="任意多边形: 形状 220">
              <a:extLst>
                <a:ext uri="{FF2B5EF4-FFF2-40B4-BE49-F238E27FC236}">
                  <a16:creationId xmlns:a16="http://schemas.microsoft.com/office/drawing/2014/main" id="{0EEDE800-E6DE-4C47-ABE5-C4A9D9015EDA}"/>
                </a:ext>
              </a:extLst>
            </p:cNvPr>
            <p:cNvSpPr>
              <a:spLocks/>
            </p:cNvSpPr>
            <p:nvPr/>
          </p:nvSpPr>
          <p:spPr bwMode="auto">
            <a:xfrm>
              <a:off x="20869492" y="7337292"/>
              <a:ext cx="163467" cy="165485"/>
            </a:xfrm>
            <a:custGeom>
              <a:avLst/>
              <a:gdLst>
                <a:gd name="T0" fmla="*/ 56 w 124"/>
                <a:gd name="T1" fmla="*/ 4 h 126"/>
                <a:gd name="T2" fmla="*/ 4 w 124"/>
                <a:gd name="T3" fmla="*/ 56 h 126"/>
                <a:gd name="T4" fmla="*/ 4 w 124"/>
                <a:gd name="T5" fmla="*/ 69 h 126"/>
                <a:gd name="T6" fmla="*/ 56 w 124"/>
                <a:gd name="T7" fmla="*/ 123 h 126"/>
                <a:gd name="T8" fmla="*/ 69 w 124"/>
                <a:gd name="T9" fmla="*/ 123 h 126"/>
                <a:gd name="T10" fmla="*/ 121 w 124"/>
                <a:gd name="T11" fmla="*/ 74 h 126"/>
                <a:gd name="T12" fmla="*/ 121 w 124"/>
                <a:gd name="T13" fmla="*/ 61 h 126"/>
                <a:gd name="T14" fmla="*/ 69 w 124"/>
                <a:gd name="T15" fmla="*/ 4 h 126"/>
                <a:gd name="T16" fmla="*/ 56 w 124"/>
                <a:gd name="T17" fmla="*/ 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126">
                  <a:moveTo>
                    <a:pt x="56" y="4"/>
                  </a:moveTo>
                  <a:cubicBezTo>
                    <a:pt x="4" y="56"/>
                    <a:pt x="4" y="56"/>
                    <a:pt x="4" y="56"/>
                  </a:cubicBezTo>
                  <a:cubicBezTo>
                    <a:pt x="0" y="60"/>
                    <a:pt x="0" y="65"/>
                    <a:pt x="4" y="69"/>
                  </a:cubicBezTo>
                  <a:cubicBezTo>
                    <a:pt x="56" y="123"/>
                    <a:pt x="56" y="123"/>
                    <a:pt x="56" y="123"/>
                  </a:cubicBezTo>
                  <a:cubicBezTo>
                    <a:pt x="60" y="126"/>
                    <a:pt x="65" y="126"/>
                    <a:pt x="69" y="123"/>
                  </a:cubicBezTo>
                  <a:cubicBezTo>
                    <a:pt x="121" y="74"/>
                    <a:pt x="121" y="74"/>
                    <a:pt x="121" y="74"/>
                  </a:cubicBezTo>
                  <a:cubicBezTo>
                    <a:pt x="124" y="70"/>
                    <a:pt x="124" y="65"/>
                    <a:pt x="121" y="61"/>
                  </a:cubicBezTo>
                  <a:cubicBezTo>
                    <a:pt x="69" y="4"/>
                    <a:pt x="69" y="4"/>
                    <a:pt x="69" y="4"/>
                  </a:cubicBezTo>
                  <a:cubicBezTo>
                    <a:pt x="65" y="0"/>
                    <a:pt x="60" y="0"/>
                    <a:pt x="56" y="4"/>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2" name="任意多边形: 形状 221">
              <a:extLst>
                <a:ext uri="{FF2B5EF4-FFF2-40B4-BE49-F238E27FC236}">
                  <a16:creationId xmlns:a16="http://schemas.microsoft.com/office/drawing/2014/main" id="{9A51CA4B-E531-417E-8DF9-9146B0CA4170}"/>
                </a:ext>
              </a:extLst>
            </p:cNvPr>
            <p:cNvSpPr>
              <a:spLocks/>
            </p:cNvSpPr>
            <p:nvPr/>
          </p:nvSpPr>
          <p:spPr bwMode="auto">
            <a:xfrm>
              <a:off x="20981497" y="7449297"/>
              <a:ext cx="164476" cy="166494"/>
            </a:xfrm>
            <a:custGeom>
              <a:avLst/>
              <a:gdLst>
                <a:gd name="T0" fmla="*/ 56 w 124"/>
                <a:gd name="T1" fmla="*/ 3 h 126"/>
                <a:gd name="T2" fmla="*/ 4 w 124"/>
                <a:gd name="T3" fmla="*/ 56 h 126"/>
                <a:gd name="T4" fmla="*/ 4 w 124"/>
                <a:gd name="T5" fmla="*/ 68 h 126"/>
                <a:gd name="T6" fmla="*/ 56 w 124"/>
                <a:gd name="T7" fmla="*/ 122 h 126"/>
                <a:gd name="T8" fmla="*/ 68 w 124"/>
                <a:gd name="T9" fmla="*/ 122 h 126"/>
                <a:gd name="T10" fmla="*/ 120 w 124"/>
                <a:gd name="T11" fmla="*/ 73 h 126"/>
                <a:gd name="T12" fmla="*/ 121 w 124"/>
                <a:gd name="T13" fmla="*/ 61 h 126"/>
                <a:gd name="T14" fmla="*/ 69 w 124"/>
                <a:gd name="T15" fmla="*/ 4 h 126"/>
                <a:gd name="T16" fmla="*/ 56 w 124"/>
                <a:gd name="T17" fmla="*/ 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126">
                  <a:moveTo>
                    <a:pt x="56" y="3"/>
                  </a:moveTo>
                  <a:cubicBezTo>
                    <a:pt x="4" y="56"/>
                    <a:pt x="4" y="56"/>
                    <a:pt x="4" y="56"/>
                  </a:cubicBezTo>
                  <a:cubicBezTo>
                    <a:pt x="0" y="59"/>
                    <a:pt x="0" y="65"/>
                    <a:pt x="4" y="68"/>
                  </a:cubicBezTo>
                  <a:cubicBezTo>
                    <a:pt x="56" y="122"/>
                    <a:pt x="56" y="122"/>
                    <a:pt x="56" y="122"/>
                  </a:cubicBezTo>
                  <a:cubicBezTo>
                    <a:pt x="59" y="126"/>
                    <a:pt x="65" y="126"/>
                    <a:pt x="68" y="122"/>
                  </a:cubicBezTo>
                  <a:cubicBezTo>
                    <a:pt x="120" y="73"/>
                    <a:pt x="120" y="73"/>
                    <a:pt x="120" y="73"/>
                  </a:cubicBezTo>
                  <a:cubicBezTo>
                    <a:pt x="124" y="70"/>
                    <a:pt x="124" y="64"/>
                    <a:pt x="121" y="61"/>
                  </a:cubicBezTo>
                  <a:cubicBezTo>
                    <a:pt x="69" y="4"/>
                    <a:pt x="69" y="4"/>
                    <a:pt x="69" y="4"/>
                  </a:cubicBezTo>
                  <a:cubicBezTo>
                    <a:pt x="65" y="0"/>
                    <a:pt x="60" y="0"/>
                    <a:pt x="56"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3" name="任意多边形: 形状 222">
              <a:extLst>
                <a:ext uri="{FF2B5EF4-FFF2-40B4-BE49-F238E27FC236}">
                  <a16:creationId xmlns:a16="http://schemas.microsoft.com/office/drawing/2014/main" id="{EC8BAC2B-CECC-4AC7-9A0D-EDEDFECA03A7}"/>
                </a:ext>
              </a:extLst>
            </p:cNvPr>
            <p:cNvSpPr>
              <a:spLocks/>
            </p:cNvSpPr>
            <p:nvPr/>
          </p:nvSpPr>
          <p:spPr bwMode="auto">
            <a:xfrm>
              <a:off x="21092493" y="7560293"/>
              <a:ext cx="165485" cy="167503"/>
            </a:xfrm>
            <a:custGeom>
              <a:avLst/>
              <a:gdLst>
                <a:gd name="T0" fmla="*/ 58 w 125"/>
                <a:gd name="T1" fmla="*/ 2 h 127"/>
                <a:gd name="T2" fmla="*/ 3 w 125"/>
                <a:gd name="T3" fmla="*/ 58 h 127"/>
                <a:gd name="T4" fmla="*/ 3 w 125"/>
                <a:gd name="T5" fmla="*/ 68 h 127"/>
                <a:gd name="T6" fmla="*/ 58 w 125"/>
                <a:gd name="T7" fmla="*/ 124 h 127"/>
                <a:gd name="T8" fmla="*/ 67 w 125"/>
                <a:gd name="T9" fmla="*/ 125 h 127"/>
                <a:gd name="T10" fmla="*/ 122 w 125"/>
                <a:gd name="T11" fmla="*/ 73 h 127"/>
                <a:gd name="T12" fmla="*/ 123 w 125"/>
                <a:gd name="T13" fmla="*/ 63 h 127"/>
                <a:gd name="T14" fmla="*/ 67 w 125"/>
                <a:gd name="T15" fmla="*/ 3 h 127"/>
                <a:gd name="T16" fmla="*/ 58 w 125"/>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127">
                  <a:moveTo>
                    <a:pt x="58" y="2"/>
                  </a:moveTo>
                  <a:cubicBezTo>
                    <a:pt x="3" y="58"/>
                    <a:pt x="3" y="58"/>
                    <a:pt x="3" y="58"/>
                  </a:cubicBezTo>
                  <a:cubicBezTo>
                    <a:pt x="0" y="61"/>
                    <a:pt x="0" y="65"/>
                    <a:pt x="3" y="68"/>
                  </a:cubicBezTo>
                  <a:cubicBezTo>
                    <a:pt x="58" y="124"/>
                    <a:pt x="58" y="124"/>
                    <a:pt x="58" y="124"/>
                  </a:cubicBezTo>
                  <a:cubicBezTo>
                    <a:pt x="61" y="127"/>
                    <a:pt x="65" y="127"/>
                    <a:pt x="67" y="125"/>
                  </a:cubicBezTo>
                  <a:cubicBezTo>
                    <a:pt x="122" y="73"/>
                    <a:pt x="122" y="73"/>
                    <a:pt x="122" y="73"/>
                  </a:cubicBezTo>
                  <a:cubicBezTo>
                    <a:pt x="125" y="70"/>
                    <a:pt x="125" y="66"/>
                    <a:pt x="123" y="63"/>
                  </a:cubicBezTo>
                  <a:cubicBezTo>
                    <a:pt x="67" y="3"/>
                    <a:pt x="67" y="3"/>
                    <a:pt x="67" y="3"/>
                  </a:cubicBezTo>
                  <a:cubicBezTo>
                    <a:pt x="65" y="0"/>
                    <a:pt x="61"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4" name="任意多边形: 形状 223">
              <a:extLst>
                <a:ext uri="{FF2B5EF4-FFF2-40B4-BE49-F238E27FC236}">
                  <a16:creationId xmlns:a16="http://schemas.microsoft.com/office/drawing/2014/main" id="{9A90B036-2D88-449B-BED3-8B38D13C2E8A}"/>
                </a:ext>
              </a:extLst>
            </p:cNvPr>
            <p:cNvSpPr>
              <a:spLocks/>
            </p:cNvSpPr>
            <p:nvPr/>
          </p:nvSpPr>
          <p:spPr bwMode="auto">
            <a:xfrm>
              <a:off x="19961342" y="6201096"/>
              <a:ext cx="280517" cy="276481"/>
            </a:xfrm>
            <a:custGeom>
              <a:avLst/>
              <a:gdLst>
                <a:gd name="T0" fmla="*/ 52 w 212"/>
                <a:gd name="T1" fmla="*/ 6 h 210"/>
                <a:gd name="T2" fmla="*/ 5 w 212"/>
                <a:gd name="T3" fmla="*/ 54 h 210"/>
                <a:gd name="T4" fmla="*/ 5 w 212"/>
                <a:gd name="T5" fmla="*/ 74 h 210"/>
                <a:gd name="T6" fmla="*/ 5 w 212"/>
                <a:gd name="T7" fmla="*/ 74 h 210"/>
                <a:gd name="T8" fmla="*/ 137 w 212"/>
                <a:gd name="T9" fmla="*/ 205 h 210"/>
                <a:gd name="T10" fmla="*/ 157 w 212"/>
                <a:gd name="T11" fmla="*/ 205 h 210"/>
                <a:gd name="T12" fmla="*/ 206 w 212"/>
                <a:gd name="T13" fmla="*/ 159 h 210"/>
                <a:gd name="T14" fmla="*/ 207 w 212"/>
                <a:gd name="T15" fmla="*/ 139 h 210"/>
                <a:gd name="T16" fmla="*/ 206 w 212"/>
                <a:gd name="T17" fmla="*/ 138 h 210"/>
                <a:gd name="T18" fmla="*/ 72 w 212"/>
                <a:gd name="T19" fmla="*/ 6 h 210"/>
                <a:gd name="T20" fmla="*/ 52 w 212"/>
                <a:gd name="T21"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2" h="210">
                  <a:moveTo>
                    <a:pt x="52" y="6"/>
                  </a:moveTo>
                  <a:cubicBezTo>
                    <a:pt x="5" y="54"/>
                    <a:pt x="5" y="54"/>
                    <a:pt x="5" y="54"/>
                  </a:cubicBezTo>
                  <a:cubicBezTo>
                    <a:pt x="0" y="59"/>
                    <a:pt x="0" y="68"/>
                    <a:pt x="5" y="74"/>
                  </a:cubicBezTo>
                  <a:cubicBezTo>
                    <a:pt x="5" y="74"/>
                    <a:pt x="5" y="74"/>
                    <a:pt x="5" y="74"/>
                  </a:cubicBezTo>
                  <a:cubicBezTo>
                    <a:pt x="137" y="205"/>
                    <a:pt x="137" y="205"/>
                    <a:pt x="137" y="205"/>
                  </a:cubicBezTo>
                  <a:cubicBezTo>
                    <a:pt x="143" y="210"/>
                    <a:pt x="151" y="210"/>
                    <a:pt x="157" y="205"/>
                  </a:cubicBezTo>
                  <a:cubicBezTo>
                    <a:pt x="206" y="159"/>
                    <a:pt x="206" y="159"/>
                    <a:pt x="206" y="159"/>
                  </a:cubicBezTo>
                  <a:cubicBezTo>
                    <a:pt x="212" y="153"/>
                    <a:pt x="212" y="144"/>
                    <a:pt x="207" y="139"/>
                  </a:cubicBezTo>
                  <a:cubicBezTo>
                    <a:pt x="206" y="138"/>
                    <a:pt x="206" y="138"/>
                    <a:pt x="206" y="138"/>
                  </a:cubicBezTo>
                  <a:cubicBezTo>
                    <a:pt x="72" y="6"/>
                    <a:pt x="72" y="6"/>
                    <a:pt x="72" y="6"/>
                  </a:cubicBezTo>
                  <a:cubicBezTo>
                    <a:pt x="67" y="0"/>
                    <a:pt x="58" y="0"/>
                    <a:pt x="52" y="6"/>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5" name="任意多边形: 形状 224">
              <a:extLst>
                <a:ext uri="{FF2B5EF4-FFF2-40B4-BE49-F238E27FC236}">
                  <a16:creationId xmlns:a16="http://schemas.microsoft.com/office/drawing/2014/main" id="{DB810B2C-3048-42A6-B182-FB049D827F5D}"/>
                </a:ext>
              </a:extLst>
            </p:cNvPr>
            <p:cNvSpPr>
              <a:spLocks/>
            </p:cNvSpPr>
            <p:nvPr/>
          </p:nvSpPr>
          <p:spPr bwMode="auto">
            <a:xfrm>
              <a:off x="21092493" y="7330229"/>
              <a:ext cx="286572" cy="283545"/>
            </a:xfrm>
            <a:custGeom>
              <a:avLst/>
              <a:gdLst>
                <a:gd name="T0" fmla="*/ 60 w 217"/>
                <a:gd name="T1" fmla="*/ 3 h 215"/>
                <a:gd name="T2" fmla="*/ 3 w 217"/>
                <a:gd name="T3" fmla="*/ 62 h 215"/>
                <a:gd name="T4" fmla="*/ 3 w 217"/>
                <a:gd name="T5" fmla="*/ 71 h 215"/>
                <a:gd name="T6" fmla="*/ 145 w 217"/>
                <a:gd name="T7" fmla="*/ 212 h 215"/>
                <a:gd name="T8" fmla="*/ 154 w 217"/>
                <a:gd name="T9" fmla="*/ 212 h 215"/>
                <a:gd name="T10" fmla="*/ 215 w 217"/>
                <a:gd name="T11" fmla="*/ 156 h 215"/>
                <a:gd name="T12" fmla="*/ 215 w 217"/>
                <a:gd name="T13" fmla="*/ 146 h 215"/>
                <a:gd name="T14" fmla="*/ 215 w 217"/>
                <a:gd name="T15" fmla="*/ 146 h 215"/>
                <a:gd name="T16" fmla="*/ 70 w 217"/>
                <a:gd name="T17" fmla="*/ 3 h 215"/>
                <a:gd name="T18" fmla="*/ 60 w 217"/>
                <a:gd name="T19" fmla="*/ 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215">
                  <a:moveTo>
                    <a:pt x="60" y="3"/>
                  </a:moveTo>
                  <a:cubicBezTo>
                    <a:pt x="3" y="62"/>
                    <a:pt x="3" y="62"/>
                    <a:pt x="3" y="62"/>
                  </a:cubicBezTo>
                  <a:cubicBezTo>
                    <a:pt x="0" y="65"/>
                    <a:pt x="0" y="69"/>
                    <a:pt x="3" y="71"/>
                  </a:cubicBezTo>
                  <a:cubicBezTo>
                    <a:pt x="145" y="212"/>
                    <a:pt x="145" y="212"/>
                    <a:pt x="145" y="212"/>
                  </a:cubicBezTo>
                  <a:cubicBezTo>
                    <a:pt x="148" y="215"/>
                    <a:pt x="152" y="215"/>
                    <a:pt x="154" y="212"/>
                  </a:cubicBezTo>
                  <a:cubicBezTo>
                    <a:pt x="215" y="156"/>
                    <a:pt x="215" y="156"/>
                    <a:pt x="215" y="156"/>
                  </a:cubicBezTo>
                  <a:cubicBezTo>
                    <a:pt x="217" y="153"/>
                    <a:pt x="217" y="149"/>
                    <a:pt x="215" y="146"/>
                  </a:cubicBezTo>
                  <a:cubicBezTo>
                    <a:pt x="215" y="146"/>
                    <a:pt x="215" y="146"/>
                    <a:pt x="215" y="146"/>
                  </a:cubicBezTo>
                  <a:cubicBezTo>
                    <a:pt x="70" y="3"/>
                    <a:pt x="70" y="3"/>
                    <a:pt x="70" y="3"/>
                  </a:cubicBezTo>
                  <a:cubicBezTo>
                    <a:pt x="67" y="0"/>
                    <a:pt x="63" y="1"/>
                    <a:pt x="60" y="3"/>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6" name="任意多边形: 形状 225">
              <a:extLst>
                <a:ext uri="{FF2B5EF4-FFF2-40B4-BE49-F238E27FC236}">
                  <a16:creationId xmlns:a16="http://schemas.microsoft.com/office/drawing/2014/main" id="{60908EF5-E2A0-4FB9-92A2-D0C1C250BDF6}"/>
                </a:ext>
              </a:extLst>
            </p:cNvPr>
            <p:cNvSpPr>
              <a:spLocks/>
            </p:cNvSpPr>
            <p:nvPr/>
          </p:nvSpPr>
          <p:spPr bwMode="auto">
            <a:xfrm>
              <a:off x="20302403" y="6774239"/>
              <a:ext cx="504528" cy="507555"/>
            </a:xfrm>
            <a:custGeom>
              <a:avLst/>
              <a:gdLst>
                <a:gd name="T0" fmla="*/ 58 w 382"/>
                <a:gd name="T1" fmla="*/ 2 h 384"/>
                <a:gd name="T2" fmla="*/ 2 w 382"/>
                <a:gd name="T3" fmla="*/ 57 h 384"/>
                <a:gd name="T4" fmla="*/ 2 w 382"/>
                <a:gd name="T5" fmla="*/ 66 h 384"/>
                <a:gd name="T6" fmla="*/ 2 w 382"/>
                <a:gd name="T7" fmla="*/ 66 h 384"/>
                <a:gd name="T8" fmla="*/ 310 w 382"/>
                <a:gd name="T9" fmla="*/ 381 h 384"/>
                <a:gd name="T10" fmla="*/ 319 w 382"/>
                <a:gd name="T11" fmla="*/ 381 h 384"/>
                <a:gd name="T12" fmla="*/ 379 w 382"/>
                <a:gd name="T13" fmla="*/ 324 h 384"/>
                <a:gd name="T14" fmla="*/ 379 w 382"/>
                <a:gd name="T15" fmla="*/ 315 h 384"/>
                <a:gd name="T16" fmla="*/ 379 w 382"/>
                <a:gd name="T17" fmla="*/ 315 h 384"/>
                <a:gd name="T18" fmla="*/ 67 w 382"/>
                <a:gd name="T19" fmla="*/ 2 h 384"/>
                <a:gd name="T20" fmla="*/ 58 w 382"/>
                <a:gd name="T21" fmla="*/ 2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384">
                  <a:moveTo>
                    <a:pt x="58" y="2"/>
                  </a:moveTo>
                  <a:cubicBezTo>
                    <a:pt x="2" y="57"/>
                    <a:pt x="2" y="57"/>
                    <a:pt x="2" y="57"/>
                  </a:cubicBezTo>
                  <a:cubicBezTo>
                    <a:pt x="0" y="59"/>
                    <a:pt x="0" y="64"/>
                    <a:pt x="2" y="66"/>
                  </a:cubicBezTo>
                  <a:cubicBezTo>
                    <a:pt x="2" y="66"/>
                    <a:pt x="2" y="66"/>
                    <a:pt x="2" y="66"/>
                  </a:cubicBezTo>
                  <a:cubicBezTo>
                    <a:pt x="310" y="381"/>
                    <a:pt x="310" y="381"/>
                    <a:pt x="310" y="381"/>
                  </a:cubicBezTo>
                  <a:cubicBezTo>
                    <a:pt x="312" y="384"/>
                    <a:pt x="316" y="384"/>
                    <a:pt x="319" y="381"/>
                  </a:cubicBezTo>
                  <a:cubicBezTo>
                    <a:pt x="379" y="324"/>
                    <a:pt x="379" y="324"/>
                    <a:pt x="379" y="324"/>
                  </a:cubicBezTo>
                  <a:cubicBezTo>
                    <a:pt x="381" y="322"/>
                    <a:pt x="382" y="318"/>
                    <a:pt x="379" y="315"/>
                  </a:cubicBezTo>
                  <a:cubicBezTo>
                    <a:pt x="379" y="315"/>
                    <a:pt x="379" y="315"/>
                    <a:pt x="379" y="315"/>
                  </a:cubicBezTo>
                  <a:cubicBezTo>
                    <a:pt x="67" y="2"/>
                    <a:pt x="67" y="2"/>
                    <a:pt x="67" y="2"/>
                  </a:cubicBezTo>
                  <a:cubicBezTo>
                    <a:pt x="64" y="0"/>
                    <a:pt x="60" y="0"/>
                    <a:pt x="58" y="2"/>
                  </a:cubicBezTo>
                  <a:close/>
                </a:path>
              </a:pathLst>
            </a:custGeom>
            <a:solidFill>
              <a:srgbClr val="46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7" name="任意多边形: 形状 226">
              <a:extLst>
                <a:ext uri="{FF2B5EF4-FFF2-40B4-BE49-F238E27FC236}">
                  <a16:creationId xmlns:a16="http://schemas.microsoft.com/office/drawing/2014/main" id="{7DC4D97C-9602-471A-9463-0219E25B4996}"/>
                </a:ext>
              </a:extLst>
            </p:cNvPr>
            <p:cNvSpPr>
              <a:spLocks/>
            </p:cNvSpPr>
            <p:nvPr/>
          </p:nvSpPr>
          <p:spPr bwMode="auto">
            <a:xfrm>
              <a:off x="19752467" y="6814601"/>
              <a:ext cx="1028227" cy="1021164"/>
            </a:xfrm>
            <a:custGeom>
              <a:avLst/>
              <a:gdLst>
                <a:gd name="T0" fmla="*/ 282 w 778"/>
                <a:gd name="T1" fmla="*/ 0 h 774"/>
                <a:gd name="T2" fmla="*/ 257 w 778"/>
                <a:gd name="T3" fmla="*/ 11 h 774"/>
                <a:gd name="T4" fmla="*/ 14 w 778"/>
                <a:gd name="T5" fmla="*/ 252 h 774"/>
                <a:gd name="T6" fmla="*/ 14 w 778"/>
                <a:gd name="T7" fmla="*/ 302 h 774"/>
                <a:gd name="T8" fmla="*/ 463 w 778"/>
                <a:gd name="T9" fmla="*/ 763 h 774"/>
                <a:gd name="T10" fmla="*/ 488 w 778"/>
                <a:gd name="T11" fmla="*/ 774 h 774"/>
                <a:gd name="T12" fmla="*/ 513 w 778"/>
                <a:gd name="T13" fmla="*/ 763 h 774"/>
                <a:gd name="T14" fmla="*/ 514 w 778"/>
                <a:gd name="T15" fmla="*/ 763 h 774"/>
                <a:gd name="T16" fmla="*/ 763 w 778"/>
                <a:gd name="T17" fmla="*/ 518 h 774"/>
                <a:gd name="T18" fmla="*/ 764 w 778"/>
                <a:gd name="T19" fmla="*/ 467 h 774"/>
                <a:gd name="T20" fmla="*/ 764 w 778"/>
                <a:gd name="T21" fmla="*/ 467 h 774"/>
                <a:gd name="T22" fmla="*/ 308 w 778"/>
                <a:gd name="T23" fmla="*/ 11 h 774"/>
                <a:gd name="T24" fmla="*/ 282 w 778"/>
                <a:gd name="T25"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8" h="774">
                  <a:moveTo>
                    <a:pt x="282" y="0"/>
                  </a:moveTo>
                  <a:cubicBezTo>
                    <a:pt x="273" y="0"/>
                    <a:pt x="264" y="4"/>
                    <a:pt x="257" y="11"/>
                  </a:cubicBezTo>
                  <a:cubicBezTo>
                    <a:pt x="14" y="252"/>
                    <a:pt x="14" y="252"/>
                    <a:pt x="14" y="252"/>
                  </a:cubicBezTo>
                  <a:cubicBezTo>
                    <a:pt x="0" y="265"/>
                    <a:pt x="0" y="288"/>
                    <a:pt x="14" y="302"/>
                  </a:cubicBezTo>
                  <a:cubicBezTo>
                    <a:pt x="463" y="763"/>
                    <a:pt x="463" y="763"/>
                    <a:pt x="463" y="763"/>
                  </a:cubicBezTo>
                  <a:cubicBezTo>
                    <a:pt x="470" y="770"/>
                    <a:pt x="479" y="774"/>
                    <a:pt x="488" y="774"/>
                  </a:cubicBezTo>
                  <a:cubicBezTo>
                    <a:pt x="497" y="774"/>
                    <a:pt x="506" y="770"/>
                    <a:pt x="513" y="763"/>
                  </a:cubicBezTo>
                  <a:cubicBezTo>
                    <a:pt x="514" y="763"/>
                    <a:pt x="514" y="763"/>
                    <a:pt x="514" y="763"/>
                  </a:cubicBezTo>
                  <a:cubicBezTo>
                    <a:pt x="763" y="518"/>
                    <a:pt x="763" y="518"/>
                    <a:pt x="763" y="518"/>
                  </a:cubicBezTo>
                  <a:cubicBezTo>
                    <a:pt x="777" y="504"/>
                    <a:pt x="778" y="481"/>
                    <a:pt x="764" y="467"/>
                  </a:cubicBezTo>
                  <a:cubicBezTo>
                    <a:pt x="764" y="467"/>
                    <a:pt x="764" y="467"/>
                    <a:pt x="764" y="467"/>
                  </a:cubicBezTo>
                  <a:cubicBezTo>
                    <a:pt x="308" y="11"/>
                    <a:pt x="308" y="11"/>
                    <a:pt x="308" y="11"/>
                  </a:cubicBezTo>
                  <a:cubicBezTo>
                    <a:pt x="301" y="4"/>
                    <a:pt x="292" y="0"/>
                    <a:pt x="282" y="0"/>
                  </a:cubicBezTo>
                </a:path>
              </a:pathLst>
            </a:custGeom>
            <a:solidFill>
              <a:srgbClr val="8C8C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8" name="任意多边形: 形状 227">
              <a:extLst>
                <a:ext uri="{FF2B5EF4-FFF2-40B4-BE49-F238E27FC236}">
                  <a16:creationId xmlns:a16="http://schemas.microsoft.com/office/drawing/2014/main" id="{935CBA55-64D5-4E1A-BA6F-4D68EFC1E85F}"/>
                </a:ext>
              </a:extLst>
            </p:cNvPr>
            <p:cNvSpPr>
              <a:spLocks/>
            </p:cNvSpPr>
            <p:nvPr/>
          </p:nvSpPr>
          <p:spPr bwMode="auto">
            <a:xfrm>
              <a:off x="19752467" y="6797447"/>
              <a:ext cx="1028227" cy="1030245"/>
            </a:xfrm>
            <a:custGeom>
              <a:avLst/>
              <a:gdLst>
                <a:gd name="T0" fmla="*/ 257 w 778"/>
                <a:gd name="T1" fmla="*/ 14 h 781"/>
                <a:gd name="T2" fmla="*/ 14 w 778"/>
                <a:gd name="T3" fmla="*/ 255 h 781"/>
                <a:gd name="T4" fmla="*/ 14 w 778"/>
                <a:gd name="T5" fmla="*/ 305 h 781"/>
                <a:gd name="T6" fmla="*/ 463 w 778"/>
                <a:gd name="T7" fmla="*/ 766 h 781"/>
                <a:gd name="T8" fmla="*/ 513 w 778"/>
                <a:gd name="T9" fmla="*/ 767 h 781"/>
                <a:gd name="T10" fmla="*/ 514 w 778"/>
                <a:gd name="T11" fmla="*/ 767 h 781"/>
                <a:gd name="T12" fmla="*/ 763 w 778"/>
                <a:gd name="T13" fmla="*/ 521 h 781"/>
                <a:gd name="T14" fmla="*/ 764 w 778"/>
                <a:gd name="T15" fmla="*/ 470 h 781"/>
                <a:gd name="T16" fmla="*/ 764 w 778"/>
                <a:gd name="T17" fmla="*/ 470 h 781"/>
                <a:gd name="T18" fmla="*/ 308 w 778"/>
                <a:gd name="T19" fmla="*/ 14 h 781"/>
                <a:gd name="T20" fmla="*/ 257 w 778"/>
                <a:gd name="T21" fmla="*/ 1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8" h="781">
                  <a:moveTo>
                    <a:pt x="257" y="14"/>
                  </a:moveTo>
                  <a:cubicBezTo>
                    <a:pt x="14" y="255"/>
                    <a:pt x="14" y="255"/>
                    <a:pt x="14" y="255"/>
                  </a:cubicBezTo>
                  <a:cubicBezTo>
                    <a:pt x="0" y="269"/>
                    <a:pt x="0" y="291"/>
                    <a:pt x="14" y="305"/>
                  </a:cubicBezTo>
                  <a:cubicBezTo>
                    <a:pt x="463" y="766"/>
                    <a:pt x="463" y="766"/>
                    <a:pt x="463" y="766"/>
                  </a:cubicBezTo>
                  <a:cubicBezTo>
                    <a:pt x="476" y="780"/>
                    <a:pt x="499" y="781"/>
                    <a:pt x="513" y="767"/>
                  </a:cubicBezTo>
                  <a:cubicBezTo>
                    <a:pt x="514" y="767"/>
                    <a:pt x="514" y="767"/>
                    <a:pt x="514" y="767"/>
                  </a:cubicBezTo>
                  <a:cubicBezTo>
                    <a:pt x="763" y="521"/>
                    <a:pt x="763" y="521"/>
                    <a:pt x="763" y="521"/>
                  </a:cubicBezTo>
                  <a:cubicBezTo>
                    <a:pt x="777" y="507"/>
                    <a:pt x="778" y="484"/>
                    <a:pt x="764" y="470"/>
                  </a:cubicBezTo>
                  <a:cubicBezTo>
                    <a:pt x="764" y="470"/>
                    <a:pt x="764" y="470"/>
                    <a:pt x="764" y="470"/>
                  </a:cubicBezTo>
                  <a:cubicBezTo>
                    <a:pt x="308" y="14"/>
                    <a:pt x="308" y="14"/>
                    <a:pt x="308" y="14"/>
                  </a:cubicBezTo>
                  <a:cubicBezTo>
                    <a:pt x="294" y="0"/>
                    <a:pt x="271" y="0"/>
                    <a:pt x="257" y="14"/>
                  </a:cubicBezTo>
                  <a:close/>
                </a:path>
              </a:pathLst>
            </a:custGeom>
            <a:solidFill>
              <a:srgbClr val="9394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9" name="任意多边形: 形状 228">
              <a:extLst>
                <a:ext uri="{FF2B5EF4-FFF2-40B4-BE49-F238E27FC236}">
                  <a16:creationId xmlns:a16="http://schemas.microsoft.com/office/drawing/2014/main" id="{31332679-2E9E-4DD0-927D-596F5B16D210}"/>
                </a:ext>
              </a:extLst>
            </p:cNvPr>
            <p:cNvSpPr>
              <a:spLocks/>
            </p:cNvSpPr>
            <p:nvPr/>
          </p:nvSpPr>
          <p:spPr bwMode="auto">
            <a:xfrm>
              <a:off x="20318547" y="5127461"/>
              <a:ext cx="1584217" cy="2082690"/>
            </a:xfrm>
            <a:custGeom>
              <a:avLst/>
              <a:gdLst>
                <a:gd name="T0" fmla="*/ 62 w 1199"/>
                <a:gd name="T1" fmla="*/ 14 h 1578"/>
                <a:gd name="T2" fmla="*/ 0 w 1199"/>
                <a:gd name="T3" fmla="*/ 444 h 1578"/>
                <a:gd name="T4" fmla="*/ 1138 w 1199"/>
                <a:gd name="T5" fmla="*/ 1578 h 1578"/>
                <a:gd name="T6" fmla="*/ 1196 w 1199"/>
                <a:gd name="T7" fmla="*/ 1152 h 1578"/>
                <a:gd name="T8" fmla="*/ 1175 w 1199"/>
                <a:gd name="T9" fmla="*/ 1089 h 1578"/>
                <a:gd name="T10" fmla="*/ 87 w 1199"/>
                <a:gd name="T11" fmla="*/ 6 h 1578"/>
                <a:gd name="T12" fmla="*/ 66 w 1199"/>
                <a:gd name="T13" fmla="*/ 6 h 1578"/>
                <a:gd name="T14" fmla="*/ 62 w 1199"/>
                <a:gd name="T15" fmla="*/ 14 h 15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9" h="1578">
                  <a:moveTo>
                    <a:pt x="62" y="14"/>
                  </a:moveTo>
                  <a:cubicBezTo>
                    <a:pt x="0" y="444"/>
                    <a:pt x="0" y="444"/>
                    <a:pt x="0" y="444"/>
                  </a:cubicBezTo>
                  <a:cubicBezTo>
                    <a:pt x="1138" y="1578"/>
                    <a:pt x="1138" y="1578"/>
                    <a:pt x="1138" y="1578"/>
                  </a:cubicBezTo>
                  <a:cubicBezTo>
                    <a:pt x="1196" y="1152"/>
                    <a:pt x="1196" y="1152"/>
                    <a:pt x="1196" y="1152"/>
                  </a:cubicBezTo>
                  <a:cubicBezTo>
                    <a:pt x="1199" y="1129"/>
                    <a:pt x="1191" y="1106"/>
                    <a:pt x="1175" y="1089"/>
                  </a:cubicBezTo>
                  <a:cubicBezTo>
                    <a:pt x="87" y="6"/>
                    <a:pt x="87" y="6"/>
                    <a:pt x="87" y="6"/>
                  </a:cubicBezTo>
                  <a:cubicBezTo>
                    <a:pt x="81" y="0"/>
                    <a:pt x="72" y="0"/>
                    <a:pt x="66" y="6"/>
                  </a:cubicBezTo>
                  <a:cubicBezTo>
                    <a:pt x="64" y="8"/>
                    <a:pt x="62" y="11"/>
                    <a:pt x="62" y="14"/>
                  </a:cubicBezTo>
                  <a:close/>
                </a:path>
              </a:pathLst>
            </a:cu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rgbClr val="FE9B33">
                  <a:alpha val="40000"/>
                </a:srgb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 name="文本框 3">
            <a:extLst>
              <a:ext uri="{FF2B5EF4-FFF2-40B4-BE49-F238E27FC236}">
                <a16:creationId xmlns:a16="http://schemas.microsoft.com/office/drawing/2014/main" id="{489D4A97-A2F4-964F-2988-69DACCDB201E}"/>
              </a:ext>
            </a:extLst>
          </p:cNvPr>
          <p:cNvSpPr txBox="1"/>
          <p:nvPr/>
        </p:nvSpPr>
        <p:spPr>
          <a:xfrm>
            <a:off x="1204199" y="1147991"/>
            <a:ext cx="4977204" cy="209288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500" b="0" i="0" u="none" strike="noStrike" kern="1200" cap="none" spc="0" normalizeH="0" baseline="0" noProof="0" dirty="0">
                <a:ln>
                  <a:noFill/>
                </a:ln>
                <a:gradFill flip="none" rotWithShape="1">
                  <a:gsLst>
                    <a:gs pos="82000">
                      <a:schemeClr val="accent1">
                        <a:alpha val="0"/>
                        <a:lumMod val="100000"/>
                      </a:schemeClr>
                    </a:gs>
                    <a:gs pos="0">
                      <a:schemeClr val="accent2">
                        <a:lumMod val="40000"/>
                        <a:lumOff val="60000"/>
                      </a:schemeClr>
                    </a:gs>
                  </a:gsLst>
                  <a:lin ang="5400000" scaled="1"/>
                  <a:tileRect/>
                </a:gradFill>
                <a:effectLst/>
                <a:uLnTx/>
                <a:uFillTx/>
                <a:cs typeface="+mn-ea"/>
                <a:sym typeface="+mn-lt"/>
              </a:rPr>
              <a:t>20XX</a:t>
            </a:r>
            <a:endParaRPr kumimoji="0" lang="zh-CN" altLang="en-US" sz="12500" b="0" i="0" u="none" strike="noStrike" kern="1200" cap="none" spc="0" normalizeH="0" baseline="0" noProof="0" dirty="0">
              <a:ln>
                <a:noFill/>
              </a:ln>
              <a:gradFill flip="none" rotWithShape="1">
                <a:gsLst>
                  <a:gs pos="82000">
                    <a:schemeClr val="accent1">
                      <a:alpha val="0"/>
                      <a:lumMod val="100000"/>
                    </a:schemeClr>
                  </a:gs>
                  <a:gs pos="0">
                    <a:schemeClr val="accent2">
                      <a:lumMod val="40000"/>
                      <a:lumOff val="60000"/>
                    </a:schemeClr>
                  </a:gs>
                </a:gsLst>
                <a:lin ang="5400000" scaled="1"/>
                <a:tileRect/>
              </a:gradFill>
              <a:effectLst/>
              <a:uLnTx/>
              <a:uFillTx/>
              <a:cs typeface="+mn-ea"/>
              <a:sym typeface="+mn-lt"/>
            </a:endParaRPr>
          </a:p>
        </p:txBody>
      </p:sp>
    </p:spTree>
    <p:extLst>
      <p:ext uri="{BB962C8B-B14F-4D97-AF65-F5344CB8AC3E}">
        <p14:creationId xmlns:p14="http://schemas.microsoft.com/office/powerpoint/2010/main" val="189836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D9B8">
                <a:alpha val="50000"/>
              </a:srgbClr>
            </a:gs>
            <a:gs pos="100000">
              <a:schemeClr val="accent2">
                <a:lumMod val="20000"/>
                <a:lumOff val="80000"/>
              </a:schemeClr>
            </a:gs>
          </a:gsLst>
          <a:lin ang="8100000" scaled="1"/>
          <a:tileRect/>
        </a:gradFill>
        <a:effectLst/>
      </p:bgPr>
    </p:bg>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E18CC454-55C3-4FB8-B68B-315525299563}"/>
              </a:ext>
            </a:extLst>
          </p:cNvPr>
          <p:cNvGrpSpPr/>
          <p:nvPr/>
        </p:nvGrpSpPr>
        <p:grpSpPr>
          <a:xfrm rot="14921332">
            <a:off x="-5413621" y="1751657"/>
            <a:ext cx="16290054" cy="7761737"/>
            <a:chOff x="-1422400" y="-2909871"/>
            <a:chExt cx="14173200" cy="6047204"/>
          </a:xfrm>
        </p:grpSpPr>
        <p:sp>
          <p:nvSpPr>
            <p:cNvPr id="17" name="任意多边形: 形状 16">
              <a:extLst>
                <a:ext uri="{FF2B5EF4-FFF2-40B4-BE49-F238E27FC236}">
                  <a16:creationId xmlns:a16="http://schemas.microsoft.com/office/drawing/2014/main" id="{C66615C2-6534-4BD4-A092-60AA2AD8D85A}"/>
                </a:ext>
              </a:extLst>
            </p:cNvPr>
            <p:cNvSpPr/>
            <p:nvPr/>
          </p:nvSpPr>
          <p:spPr>
            <a:xfrm>
              <a:off x="-1422400" y="-332067"/>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w="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8" name="任意多边形: 形状 17">
              <a:extLst>
                <a:ext uri="{FF2B5EF4-FFF2-40B4-BE49-F238E27FC236}">
                  <a16:creationId xmlns:a16="http://schemas.microsoft.com/office/drawing/2014/main" id="{260A280C-5E89-408E-8844-E4EC54818D8E}"/>
                </a:ext>
              </a:extLst>
            </p:cNvPr>
            <p:cNvSpPr/>
            <p:nvPr/>
          </p:nvSpPr>
          <p:spPr>
            <a:xfrm>
              <a:off x="-1422400" y="-546884"/>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 name="任意多边形: 形状 18">
              <a:extLst>
                <a:ext uri="{FF2B5EF4-FFF2-40B4-BE49-F238E27FC236}">
                  <a16:creationId xmlns:a16="http://schemas.microsoft.com/office/drawing/2014/main" id="{BE537EEE-6D86-4769-AE08-DB0C5441E0DD}"/>
                </a:ext>
              </a:extLst>
            </p:cNvPr>
            <p:cNvSpPr/>
            <p:nvPr/>
          </p:nvSpPr>
          <p:spPr>
            <a:xfrm>
              <a:off x="-1422400" y="-761701"/>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0" name="任意多边形: 形状 19">
              <a:extLst>
                <a:ext uri="{FF2B5EF4-FFF2-40B4-BE49-F238E27FC236}">
                  <a16:creationId xmlns:a16="http://schemas.microsoft.com/office/drawing/2014/main" id="{4B4FB492-B7CC-4BE8-B915-36555AFD5D70}"/>
                </a:ext>
              </a:extLst>
            </p:cNvPr>
            <p:cNvSpPr/>
            <p:nvPr/>
          </p:nvSpPr>
          <p:spPr>
            <a:xfrm>
              <a:off x="-1422400" y="-976518"/>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1" name="任意多边形: 形状 20">
              <a:extLst>
                <a:ext uri="{FF2B5EF4-FFF2-40B4-BE49-F238E27FC236}">
                  <a16:creationId xmlns:a16="http://schemas.microsoft.com/office/drawing/2014/main" id="{1BEC8841-03E7-4AC5-9CFB-3F84DEE52072}"/>
                </a:ext>
              </a:extLst>
            </p:cNvPr>
            <p:cNvSpPr/>
            <p:nvPr/>
          </p:nvSpPr>
          <p:spPr>
            <a:xfrm>
              <a:off x="-1422400" y="-1191335"/>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2" name="任意多边形: 形状 21">
              <a:extLst>
                <a:ext uri="{FF2B5EF4-FFF2-40B4-BE49-F238E27FC236}">
                  <a16:creationId xmlns:a16="http://schemas.microsoft.com/office/drawing/2014/main" id="{3C07FD13-D5F8-4E64-8045-5B04AB02C332}"/>
                </a:ext>
              </a:extLst>
            </p:cNvPr>
            <p:cNvSpPr/>
            <p:nvPr/>
          </p:nvSpPr>
          <p:spPr>
            <a:xfrm>
              <a:off x="-1422400" y="-1406152"/>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3" name="任意多边形: 形状 22">
              <a:extLst>
                <a:ext uri="{FF2B5EF4-FFF2-40B4-BE49-F238E27FC236}">
                  <a16:creationId xmlns:a16="http://schemas.microsoft.com/office/drawing/2014/main" id="{DAD46BF6-D14D-4AF0-9102-FAFE54BC3836}"/>
                </a:ext>
              </a:extLst>
            </p:cNvPr>
            <p:cNvSpPr/>
            <p:nvPr/>
          </p:nvSpPr>
          <p:spPr>
            <a:xfrm>
              <a:off x="-1422400" y="-1620969"/>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4" name="任意多边形: 形状 23">
              <a:extLst>
                <a:ext uri="{FF2B5EF4-FFF2-40B4-BE49-F238E27FC236}">
                  <a16:creationId xmlns:a16="http://schemas.microsoft.com/office/drawing/2014/main" id="{407B4B4D-4773-45CC-BA02-23DABD4C2E6E}"/>
                </a:ext>
              </a:extLst>
            </p:cNvPr>
            <p:cNvSpPr/>
            <p:nvPr/>
          </p:nvSpPr>
          <p:spPr>
            <a:xfrm>
              <a:off x="-1422400" y="-1835786"/>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5" name="任意多边形: 形状 24">
              <a:extLst>
                <a:ext uri="{FF2B5EF4-FFF2-40B4-BE49-F238E27FC236}">
                  <a16:creationId xmlns:a16="http://schemas.microsoft.com/office/drawing/2014/main" id="{D3E0EC35-61C2-4F38-AAAC-7792753D9057}"/>
                </a:ext>
              </a:extLst>
            </p:cNvPr>
            <p:cNvSpPr/>
            <p:nvPr/>
          </p:nvSpPr>
          <p:spPr>
            <a:xfrm>
              <a:off x="-1422400" y="-2050603"/>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6" name="任意多边形: 形状 25">
              <a:extLst>
                <a:ext uri="{FF2B5EF4-FFF2-40B4-BE49-F238E27FC236}">
                  <a16:creationId xmlns:a16="http://schemas.microsoft.com/office/drawing/2014/main" id="{41214419-AAF8-4475-B091-6C5F9433C097}"/>
                </a:ext>
              </a:extLst>
            </p:cNvPr>
            <p:cNvSpPr/>
            <p:nvPr/>
          </p:nvSpPr>
          <p:spPr>
            <a:xfrm>
              <a:off x="-1422400" y="-2265420"/>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7" name="任意多边形: 形状 26">
              <a:extLst>
                <a:ext uri="{FF2B5EF4-FFF2-40B4-BE49-F238E27FC236}">
                  <a16:creationId xmlns:a16="http://schemas.microsoft.com/office/drawing/2014/main" id="{2AEAE87F-2921-422A-A24E-91D9DB7A947C}"/>
                </a:ext>
              </a:extLst>
            </p:cNvPr>
            <p:cNvSpPr/>
            <p:nvPr/>
          </p:nvSpPr>
          <p:spPr>
            <a:xfrm>
              <a:off x="-1422400" y="-2480237"/>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任意多边形: 形状 27">
              <a:extLst>
                <a:ext uri="{FF2B5EF4-FFF2-40B4-BE49-F238E27FC236}">
                  <a16:creationId xmlns:a16="http://schemas.microsoft.com/office/drawing/2014/main" id="{BB0AA84D-086C-4E7C-AE2F-D71E9DEF84F6}"/>
                </a:ext>
              </a:extLst>
            </p:cNvPr>
            <p:cNvSpPr/>
            <p:nvPr/>
          </p:nvSpPr>
          <p:spPr>
            <a:xfrm>
              <a:off x="-1422400" y="-2695054"/>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9" name="任意多边形: 形状 28">
              <a:extLst>
                <a:ext uri="{FF2B5EF4-FFF2-40B4-BE49-F238E27FC236}">
                  <a16:creationId xmlns:a16="http://schemas.microsoft.com/office/drawing/2014/main" id="{F2F1A18D-6B47-4E51-92AF-F75470EC7EE7}"/>
                </a:ext>
              </a:extLst>
            </p:cNvPr>
            <p:cNvSpPr/>
            <p:nvPr/>
          </p:nvSpPr>
          <p:spPr>
            <a:xfrm>
              <a:off x="-1422400" y="-2909871"/>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0" name="任意多边形: 形状 29">
              <a:extLst>
                <a:ext uri="{FF2B5EF4-FFF2-40B4-BE49-F238E27FC236}">
                  <a16:creationId xmlns:a16="http://schemas.microsoft.com/office/drawing/2014/main" id="{DD7841AD-2740-4EF8-86B9-313AD1FB008B}"/>
                </a:ext>
              </a:extLst>
            </p:cNvPr>
            <p:cNvSpPr/>
            <p:nvPr/>
          </p:nvSpPr>
          <p:spPr>
            <a:xfrm>
              <a:off x="-1270000" y="-179667"/>
              <a:ext cx="14020800" cy="3317000"/>
            </a:xfrm>
            <a:custGeom>
              <a:avLst/>
              <a:gdLst>
                <a:gd name="connsiteX0" fmla="*/ 0 w 14020800"/>
                <a:gd name="connsiteY0" fmla="*/ 3265767 h 3317000"/>
                <a:gd name="connsiteX1" fmla="*/ 1854200 w 14020800"/>
                <a:gd name="connsiteY1" fmla="*/ 3176867 h 3317000"/>
                <a:gd name="connsiteX2" fmla="*/ 4254500 w 14020800"/>
                <a:gd name="connsiteY2" fmla="*/ 2071967 h 3317000"/>
                <a:gd name="connsiteX3" fmla="*/ 5905500 w 14020800"/>
                <a:gd name="connsiteY3" fmla="*/ 484467 h 3317000"/>
                <a:gd name="connsiteX4" fmla="*/ 7810500 w 14020800"/>
                <a:gd name="connsiteY4" fmla="*/ 1867 h 3317000"/>
                <a:gd name="connsiteX5" fmla="*/ 10579100 w 14020800"/>
                <a:gd name="connsiteY5" fmla="*/ 370167 h 3317000"/>
                <a:gd name="connsiteX6" fmla="*/ 12509500 w 14020800"/>
                <a:gd name="connsiteY6" fmla="*/ 1563967 h 3317000"/>
                <a:gd name="connsiteX7" fmla="*/ 14020800 w 14020800"/>
                <a:gd name="connsiteY7" fmla="*/ 3227667 h 331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20800" h="3317000">
                  <a:moveTo>
                    <a:pt x="0" y="3265767"/>
                  </a:moveTo>
                  <a:cubicBezTo>
                    <a:pt x="572558" y="3320800"/>
                    <a:pt x="1145117" y="3375834"/>
                    <a:pt x="1854200" y="3176867"/>
                  </a:cubicBezTo>
                  <a:cubicBezTo>
                    <a:pt x="2563283" y="2977900"/>
                    <a:pt x="3579283" y="2520700"/>
                    <a:pt x="4254500" y="2071967"/>
                  </a:cubicBezTo>
                  <a:cubicBezTo>
                    <a:pt x="4929717" y="1623234"/>
                    <a:pt x="5312833" y="829484"/>
                    <a:pt x="5905500" y="484467"/>
                  </a:cubicBezTo>
                  <a:cubicBezTo>
                    <a:pt x="6498167" y="139450"/>
                    <a:pt x="7031567" y="20917"/>
                    <a:pt x="7810500" y="1867"/>
                  </a:cubicBezTo>
                  <a:cubicBezTo>
                    <a:pt x="8589433" y="-17183"/>
                    <a:pt x="9795933" y="109817"/>
                    <a:pt x="10579100" y="370167"/>
                  </a:cubicBezTo>
                  <a:cubicBezTo>
                    <a:pt x="11362267" y="630517"/>
                    <a:pt x="11935883" y="1087717"/>
                    <a:pt x="12509500" y="1563967"/>
                  </a:cubicBezTo>
                  <a:cubicBezTo>
                    <a:pt x="13083117" y="2040217"/>
                    <a:pt x="13551958" y="2633942"/>
                    <a:pt x="14020800" y="3227667"/>
                  </a:cubicBezTo>
                </a:path>
              </a:pathLst>
            </a:custGeom>
            <a:noFill/>
            <a:ln w="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15" name="任意多边形: 形状 14">
            <a:extLst>
              <a:ext uri="{FF2B5EF4-FFF2-40B4-BE49-F238E27FC236}">
                <a16:creationId xmlns:a16="http://schemas.microsoft.com/office/drawing/2014/main" id="{DE00EE5E-1CB0-49D5-BB71-E527D37CDAA6}"/>
              </a:ext>
            </a:extLst>
          </p:cNvPr>
          <p:cNvSpPr/>
          <p:nvPr/>
        </p:nvSpPr>
        <p:spPr>
          <a:xfrm rot="16200000" flipV="1">
            <a:off x="8105053" y="2771052"/>
            <a:ext cx="4221876" cy="3952018"/>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52200">
                <a:schemeClr val="accent2"/>
              </a:gs>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3800" b="1" i="0" u="none" strike="noStrike" kern="1200" cap="none" spc="0" normalizeH="0" baseline="0" noProof="0">
              <a:ln>
                <a:noFill/>
              </a:ln>
              <a:solidFill>
                <a:prstClr val="white"/>
              </a:solidFill>
              <a:effectLst/>
              <a:uLnTx/>
              <a:uFillTx/>
              <a:cs typeface="+mn-ea"/>
              <a:sym typeface="+mn-lt"/>
            </a:endParaRPr>
          </a:p>
        </p:txBody>
      </p:sp>
      <p:sp>
        <p:nvSpPr>
          <p:cNvPr id="5" name="矩形 4">
            <a:extLst>
              <a:ext uri="{FF2B5EF4-FFF2-40B4-BE49-F238E27FC236}">
                <a16:creationId xmlns:a16="http://schemas.microsoft.com/office/drawing/2014/main" id="{DB1EA5AD-3F35-40C4-87BD-0730CE207C9F}"/>
              </a:ext>
            </a:extLst>
          </p:cNvPr>
          <p:cNvSpPr/>
          <p:nvPr/>
        </p:nvSpPr>
        <p:spPr>
          <a:xfrm>
            <a:off x="568130" y="377980"/>
            <a:ext cx="4343400" cy="144655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8800" b="0" i="0" u="none" strike="noStrike" kern="1200" cap="none" spc="0" normalizeH="0" baseline="0" noProof="0" dirty="0">
                <a:ln>
                  <a:noFill/>
                </a:ln>
                <a:gradFill flip="none" rotWithShape="1">
                  <a:gsLst>
                    <a:gs pos="0">
                      <a:schemeClr val="accent2">
                        <a:lumMod val="75000"/>
                      </a:schemeClr>
                    </a:gs>
                    <a:gs pos="61000">
                      <a:schemeClr val="accent2"/>
                    </a:gs>
                  </a:gsLst>
                  <a:lin ang="0" scaled="1"/>
                  <a:tileRect/>
                </a:gradFill>
                <a:effectLst>
                  <a:outerShdw dist="63500" dir="5400000" algn="t" rotWithShape="0">
                    <a:prstClr val="black">
                      <a:alpha val="10000"/>
                    </a:prstClr>
                  </a:outerShdw>
                </a:effectLst>
                <a:uLnTx/>
                <a:uFillTx/>
                <a:cs typeface="+mn-ea"/>
                <a:sym typeface="+mn-lt"/>
              </a:rPr>
              <a:t>目录</a:t>
            </a:r>
          </a:p>
        </p:txBody>
      </p:sp>
      <p:sp>
        <p:nvSpPr>
          <p:cNvPr id="6" name="文本框 5">
            <a:extLst>
              <a:ext uri="{FF2B5EF4-FFF2-40B4-BE49-F238E27FC236}">
                <a16:creationId xmlns:a16="http://schemas.microsoft.com/office/drawing/2014/main" id="{2A6091FF-8746-4540-82B4-D06C5C4E899F}"/>
              </a:ext>
            </a:extLst>
          </p:cNvPr>
          <p:cNvSpPr txBox="1"/>
          <p:nvPr/>
        </p:nvSpPr>
        <p:spPr>
          <a:xfrm>
            <a:off x="829507" y="2047760"/>
            <a:ext cx="2181069" cy="1200329"/>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0" i="0" u="none" strike="noStrike" kern="1200" cap="none" spc="0" normalizeH="0" baseline="0" noProof="0" dirty="0">
                <a:ln>
                  <a:noFill/>
                </a:ln>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uLnTx/>
                <a:uFillTx/>
                <a:cs typeface="+mn-ea"/>
                <a:sym typeface="+mn-lt"/>
              </a:rPr>
              <a:t>01</a:t>
            </a:r>
            <a:endParaRPr kumimoji="0" lang="zh-CN" altLang="en-US" sz="7200" b="0" i="0" u="none" strike="noStrike" kern="1200" cap="none" spc="0" normalizeH="0" baseline="0" noProof="0" dirty="0">
              <a:ln>
                <a:noFill/>
              </a:ln>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uLnTx/>
              <a:uFillTx/>
              <a:cs typeface="+mn-ea"/>
              <a:sym typeface="+mn-lt"/>
            </a:endParaRPr>
          </a:p>
        </p:txBody>
      </p:sp>
      <p:sp>
        <p:nvSpPr>
          <p:cNvPr id="9" name="文本框 8">
            <a:extLst>
              <a:ext uri="{FF2B5EF4-FFF2-40B4-BE49-F238E27FC236}">
                <a16:creationId xmlns:a16="http://schemas.microsoft.com/office/drawing/2014/main" id="{228287DC-EFE0-493B-AFEC-4B5A67792860}"/>
              </a:ext>
            </a:extLst>
          </p:cNvPr>
          <p:cNvSpPr txBox="1"/>
          <p:nvPr/>
        </p:nvSpPr>
        <p:spPr>
          <a:xfrm>
            <a:off x="3568023" y="1695335"/>
            <a:ext cx="2181069" cy="1200329"/>
          </a:xfrm>
          <a:prstGeom prst="rect">
            <a:avLst/>
          </a:prstGeom>
          <a:noFill/>
        </p:spPr>
        <p:txBody>
          <a:bodyPr wrap="square" rtlCol="0">
            <a:noAutofit/>
          </a:bodyPr>
          <a:lstStyle/>
          <a:p>
            <a:pPr algn="ctr">
              <a:defRPr/>
            </a:pPr>
            <a:r>
              <a:rPr lang="en-US" altLang="zh-CN"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rPr>
              <a:t>02</a:t>
            </a:r>
            <a:endParaRPr lang="zh-CN" altLang="en-US"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endParaRPr>
          </a:p>
        </p:txBody>
      </p:sp>
      <p:sp>
        <p:nvSpPr>
          <p:cNvPr id="11" name="文本框 10">
            <a:extLst>
              <a:ext uri="{FF2B5EF4-FFF2-40B4-BE49-F238E27FC236}">
                <a16:creationId xmlns:a16="http://schemas.microsoft.com/office/drawing/2014/main" id="{0C3D7054-AEF3-476E-A3F2-F407D5903EBF}"/>
              </a:ext>
            </a:extLst>
          </p:cNvPr>
          <p:cNvSpPr txBox="1"/>
          <p:nvPr/>
        </p:nvSpPr>
        <p:spPr>
          <a:xfrm>
            <a:off x="6437546" y="779731"/>
            <a:ext cx="2181069" cy="1200329"/>
          </a:xfrm>
          <a:prstGeom prst="rect">
            <a:avLst/>
          </a:prstGeom>
          <a:noFill/>
        </p:spPr>
        <p:txBody>
          <a:bodyPr wrap="square" rtlCol="0">
            <a:noAutofit/>
          </a:bodyPr>
          <a:lstStyle/>
          <a:p>
            <a:pPr marR="0" lvl="0" indent="0" algn="ctr" fontAlgn="auto">
              <a:lnSpc>
                <a:spcPct val="100000"/>
              </a:lnSpc>
              <a:spcBef>
                <a:spcPts val="0"/>
              </a:spcBef>
              <a:spcAft>
                <a:spcPts val="0"/>
              </a:spcAft>
              <a:buClrTx/>
              <a:buSzTx/>
              <a:buFontTx/>
              <a:buNone/>
              <a:tabLst/>
              <a:defRPr/>
            </a:pPr>
            <a:r>
              <a:rPr lang="en-US" altLang="zh-CN"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rPr>
              <a:t>03</a:t>
            </a:r>
            <a:endParaRPr lang="zh-CN" altLang="en-US"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endParaRPr>
          </a:p>
        </p:txBody>
      </p:sp>
      <p:sp>
        <p:nvSpPr>
          <p:cNvPr id="13" name="文本框 12">
            <a:extLst>
              <a:ext uri="{FF2B5EF4-FFF2-40B4-BE49-F238E27FC236}">
                <a16:creationId xmlns:a16="http://schemas.microsoft.com/office/drawing/2014/main" id="{C71177C4-E7A3-4D34-A1C6-F58755C2D249}"/>
              </a:ext>
            </a:extLst>
          </p:cNvPr>
          <p:cNvSpPr txBox="1"/>
          <p:nvPr/>
        </p:nvSpPr>
        <p:spPr>
          <a:xfrm>
            <a:off x="9307069" y="1695335"/>
            <a:ext cx="2181069" cy="1200329"/>
          </a:xfrm>
          <a:prstGeom prst="rect">
            <a:avLst/>
          </a:prstGeom>
          <a:noFill/>
        </p:spPr>
        <p:txBody>
          <a:bodyPr wrap="square" rtlCol="0">
            <a:noAutofit/>
          </a:bodyPr>
          <a:lstStyle/>
          <a:p>
            <a:pPr algn="ctr">
              <a:defRPr/>
            </a:pPr>
            <a:r>
              <a:rPr lang="en-US" altLang="zh-CN"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rPr>
              <a:t>04</a:t>
            </a:r>
            <a:endParaRPr lang="zh-CN" altLang="en-US" sz="7200" dirty="0">
              <a:gradFill flip="none" rotWithShape="1">
                <a:gsLst>
                  <a:gs pos="100000">
                    <a:schemeClr val="accent2">
                      <a:lumMod val="75000"/>
                      <a:alpha val="0"/>
                    </a:schemeClr>
                  </a:gs>
                  <a:gs pos="14000">
                    <a:schemeClr val="accent1"/>
                  </a:gs>
                </a:gsLst>
                <a:lin ang="5400000" scaled="1"/>
                <a:tileRect/>
              </a:gradFill>
              <a:effectLst>
                <a:outerShdw dist="63500" dir="5400000" algn="t" rotWithShape="0">
                  <a:prstClr val="black">
                    <a:alpha val="10000"/>
                  </a:prstClr>
                </a:outerShdw>
              </a:effectLst>
              <a:cs typeface="+mn-ea"/>
              <a:sym typeface="+mn-lt"/>
            </a:endParaRPr>
          </a:p>
        </p:txBody>
      </p:sp>
      <p:sp>
        <p:nvSpPr>
          <p:cNvPr id="31" name="椭圆 30">
            <a:extLst>
              <a:ext uri="{FF2B5EF4-FFF2-40B4-BE49-F238E27FC236}">
                <a16:creationId xmlns:a16="http://schemas.microsoft.com/office/drawing/2014/main" id="{56B068DF-7CAF-4A06-B23A-B5E883BC8D6D}"/>
              </a:ext>
            </a:extLst>
          </p:cNvPr>
          <p:cNvSpPr/>
          <p:nvPr/>
        </p:nvSpPr>
        <p:spPr>
          <a:xfrm rot="16470296">
            <a:off x="9290282" y="1031370"/>
            <a:ext cx="457046" cy="456659"/>
          </a:xfrm>
          <a:prstGeom prst="ellipse">
            <a:avLst/>
          </a:prstGeom>
          <a:gradFill flip="none" rotWithShape="1">
            <a:gsLst>
              <a:gs pos="52200">
                <a:schemeClr val="accent2"/>
              </a:gs>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3800" b="1" i="0" u="none" strike="noStrike" kern="1200" cap="none" spc="0" normalizeH="0" baseline="0" noProof="0">
              <a:ln>
                <a:noFill/>
              </a:ln>
              <a:solidFill>
                <a:prstClr val="white"/>
              </a:solidFill>
              <a:effectLst/>
              <a:uLnTx/>
              <a:uFillTx/>
              <a:cs typeface="+mn-ea"/>
              <a:sym typeface="+mn-lt"/>
            </a:endParaRPr>
          </a:p>
        </p:txBody>
      </p:sp>
      <p:sp>
        <p:nvSpPr>
          <p:cNvPr id="32" name="椭圆 31">
            <a:extLst>
              <a:ext uri="{FF2B5EF4-FFF2-40B4-BE49-F238E27FC236}">
                <a16:creationId xmlns:a16="http://schemas.microsoft.com/office/drawing/2014/main" id="{12B367D6-4CA8-4F32-90C6-521A3C4A23A3}"/>
              </a:ext>
            </a:extLst>
          </p:cNvPr>
          <p:cNvSpPr/>
          <p:nvPr/>
        </p:nvSpPr>
        <p:spPr>
          <a:xfrm rot="16470296">
            <a:off x="5114395" y="1147523"/>
            <a:ext cx="171338" cy="171193"/>
          </a:xfrm>
          <a:prstGeom prst="ellipse">
            <a:avLst/>
          </a:prstGeom>
          <a:gradFill>
            <a:gsLst>
              <a:gs pos="52200">
                <a:schemeClr val="accent2"/>
              </a:gs>
              <a:gs pos="0">
                <a:schemeClr val="accent1"/>
              </a:gs>
              <a:gs pos="100000">
                <a:schemeClr val="accent2">
                  <a:lumMod val="75000"/>
                </a:schemeClr>
              </a:gs>
            </a:gsLst>
            <a:lin ang="5400000" scaled="1"/>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3800" b="1" i="0" u="none" strike="noStrike" kern="1200" cap="none" spc="0" normalizeH="0" baseline="0" noProof="0">
              <a:ln>
                <a:noFill/>
              </a:ln>
              <a:solidFill>
                <a:prstClr val="white"/>
              </a:solidFill>
              <a:effectLst/>
              <a:uLnTx/>
              <a:uFillTx/>
              <a:cs typeface="+mn-ea"/>
              <a:sym typeface="+mn-lt"/>
            </a:endParaRPr>
          </a:p>
        </p:txBody>
      </p:sp>
      <p:sp>
        <p:nvSpPr>
          <p:cNvPr id="10" name="矩形: 圆角 9">
            <a:extLst>
              <a:ext uri="{FF2B5EF4-FFF2-40B4-BE49-F238E27FC236}">
                <a16:creationId xmlns:a16="http://schemas.microsoft.com/office/drawing/2014/main" id="{67B92210-C76D-4526-89B4-30779AB9D27F}"/>
              </a:ext>
            </a:extLst>
          </p:cNvPr>
          <p:cNvSpPr/>
          <p:nvPr/>
        </p:nvSpPr>
        <p:spPr>
          <a:xfrm>
            <a:off x="3437016" y="2430143"/>
            <a:ext cx="2443084" cy="3467100"/>
          </a:xfrm>
          <a:prstGeom prst="roundRect">
            <a:avLst>
              <a:gd name="adj" fmla="val 6808"/>
            </a:avLst>
          </a:prstGeom>
          <a:gradFill>
            <a:gsLst>
              <a:gs pos="100000">
                <a:schemeClr val="bg1">
                  <a:lumMod val="85000"/>
                </a:schemeClr>
              </a:gs>
              <a:gs pos="50000">
                <a:schemeClr val="bg1"/>
              </a:gs>
            </a:gsLst>
            <a:lin ang="2700000" scaled="1"/>
          </a:gradFill>
          <a:ln w="9525">
            <a:solidFill>
              <a:schemeClr val="accent1">
                <a:lumMod val="20000"/>
                <a:lumOff val="80000"/>
              </a:schemeClr>
            </a:solidFill>
          </a:ln>
          <a:effectLst>
            <a:outerShdw blurRad="635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矩形 33">
            <a:extLst>
              <a:ext uri="{FF2B5EF4-FFF2-40B4-BE49-F238E27FC236}">
                <a16:creationId xmlns:a16="http://schemas.microsoft.com/office/drawing/2014/main" id="{323F396D-7906-470C-AB6A-E22CBED6B566}"/>
              </a:ext>
            </a:extLst>
          </p:cNvPr>
          <p:cNvSpPr/>
          <p:nvPr/>
        </p:nvSpPr>
        <p:spPr>
          <a:xfrm>
            <a:off x="3796782" y="5084005"/>
            <a:ext cx="1723549" cy="400110"/>
          </a:xfrm>
          <a:prstGeom prst="rect">
            <a:avLst/>
          </a:prstGeom>
        </p:spPr>
        <p:txBody>
          <a:bodyPr wrap="non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85000"/>
                    <a:lumOff val="15000"/>
                  </a:prstClr>
                </a:solidFill>
                <a:effectLst/>
                <a:uLnTx/>
                <a:uFillTx/>
                <a:cs typeface="+mn-ea"/>
                <a:sym typeface="+mn-lt"/>
              </a:rPr>
              <a:t>输入你的标题</a:t>
            </a:r>
          </a:p>
        </p:txBody>
      </p:sp>
      <p:grpSp>
        <p:nvGrpSpPr>
          <p:cNvPr id="39" name="组合 38">
            <a:extLst>
              <a:ext uri="{FF2B5EF4-FFF2-40B4-BE49-F238E27FC236}">
                <a16:creationId xmlns:a16="http://schemas.microsoft.com/office/drawing/2014/main" id="{D547C600-8C8E-4685-BCEA-890C7D9B1AE3}"/>
              </a:ext>
            </a:extLst>
          </p:cNvPr>
          <p:cNvGrpSpPr>
            <a:grpSpLocks noChangeAspect="1"/>
          </p:cNvGrpSpPr>
          <p:nvPr/>
        </p:nvGrpSpPr>
        <p:grpSpPr bwMode="auto">
          <a:xfrm>
            <a:off x="3754822" y="2871906"/>
            <a:ext cx="1830638" cy="1695420"/>
            <a:chOff x="2558" y="3827"/>
            <a:chExt cx="880" cy="815"/>
          </a:xfrm>
        </p:grpSpPr>
        <p:sp>
          <p:nvSpPr>
            <p:cNvPr id="42" name="任意多边形: 形状 41">
              <a:extLst>
                <a:ext uri="{FF2B5EF4-FFF2-40B4-BE49-F238E27FC236}">
                  <a16:creationId xmlns:a16="http://schemas.microsoft.com/office/drawing/2014/main" id="{BB8FAD27-97BC-4215-9639-51E92AB1B068}"/>
                </a:ext>
              </a:extLst>
            </p:cNvPr>
            <p:cNvSpPr>
              <a:spLocks/>
            </p:cNvSpPr>
            <p:nvPr/>
          </p:nvSpPr>
          <p:spPr bwMode="auto">
            <a:xfrm>
              <a:off x="3263" y="3884"/>
              <a:ext cx="82" cy="138"/>
            </a:xfrm>
            <a:custGeom>
              <a:avLst/>
              <a:gdLst>
                <a:gd name="T0" fmla="*/ 0 w 235"/>
                <a:gd name="T1" fmla="*/ 128 h 394"/>
                <a:gd name="T2" fmla="*/ 30 w 235"/>
                <a:gd name="T3" fmla="*/ 287 h 394"/>
                <a:gd name="T4" fmla="*/ 107 w 235"/>
                <a:gd name="T5" fmla="*/ 394 h 394"/>
                <a:gd name="T6" fmla="*/ 235 w 235"/>
                <a:gd name="T7" fmla="*/ 323 h 394"/>
                <a:gd name="T8" fmla="*/ 235 w 235"/>
                <a:gd name="T9" fmla="*/ 231 h 394"/>
                <a:gd name="T10" fmla="*/ 214 w 235"/>
                <a:gd name="T11" fmla="*/ 190 h 394"/>
                <a:gd name="T12" fmla="*/ 143 w 235"/>
                <a:gd name="T13" fmla="*/ 72 h 394"/>
                <a:gd name="T14" fmla="*/ 0 w 235"/>
                <a:gd name="T15" fmla="*/ 128 h 3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394">
                  <a:moveTo>
                    <a:pt x="0" y="128"/>
                  </a:moveTo>
                  <a:cubicBezTo>
                    <a:pt x="0" y="128"/>
                    <a:pt x="51" y="236"/>
                    <a:pt x="30" y="287"/>
                  </a:cubicBezTo>
                  <a:cubicBezTo>
                    <a:pt x="10" y="338"/>
                    <a:pt x="107" y="394"/>
                    <a:pt x="107" y="394"/>
                  </a:cubicBezTo>
                  <a:cubicBezTo>
                    <a:pt x="235" y="323"/>
                    <a:pt x="235" y="323"/>
                    <a:pt x="235" y="323"/>
                  </a:cubicBezTo>
                  <a:cubicBezTo>
                    <a:pt x="235" y="231"/>
                    <a:pt x="235" y="231"/>
                    <a:pt x="235" y="231"/>
                  </a:cubicBezTo>
                  <a:cubicBezTo>
                    <a:pt x="214" y="190"/>
                    <a:pt x="214" y="190"/>
                    <a:pt x="214" y="190"/>
                  </a:cubicBezTo>
                  <a:cubicBezTo>
                    <a:pt x="214" y="190"/>
                    <a:pt x="133" y="144"/>
                    <a:pt x="143" y="72"/>
                  </a:cubicBezTo>
                  <a:cubicBezTo>
                    <a:pt x="153" y="0"/>
                    <a:pt x="0" y="128"/>
                    <a:pt x="0" y="128"/>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3" name="任意多边形: 形状 42">
              <a:extLst>
                <a:ext uri="{FF2B5EF4-FFF2-40B4-BE49-F238E27FC236}">
                  <a16:creationId xmlns:a16="http://schemas.microsoft.com/office/drawing/2014/main" id="{F769F7AC-D24E-4C68-9604-586DD8048FFA}"/>
                </a:ext>
              </a:extLst>
            </p:cNvPr>
            <p:cNvSpPr>
              <a:spLocks/>
            </p:cNvSpPr>
            <p:nvPr/>
          </p:nvSpPr>
          <p:spPr bwMode="auto">
            <a:xfrm>
              <a:off x="3263" y="3902"/>
              <a:ext cx="82" cy="120"/>
            </a:xfrm>
            <a:custGeom>
              <a:avLst/>
              <a:gdLst>
                <a:gd name="T0" fmla="*/ 129 w 235"/>
                <a:gd name="T1" fmla="*/ 0 h 344"/>
                <a:gd name="T2" fmla="*/ 0 w 235"/>
                <a:gd name="T3" fmla="*/ 78 h 344"/>
                <a:gd name="T4" fmla="*/ 35 w 235"/>
                <a:gd name="T5" fmla="*/ 207 h 344"/>
                <a:gd name="T6" fmla="*/ 30 w 235"/>
                <a:gd name="T7" fmla="*/ 237 h 344"/>
                <a:gd name="T8" fmla="*/ 27 w 235"/>
                <a:gd name="T9" fmla="*/ 252 h 344"/>
                <a:gd name="T10" fmla="*/ 107 w 235"/>
                <a:gd name="T11" fmla="*/ 344 h 344"/>
                <a:gd name="T12" fmla="*/ 235 w 235"/>
                <a:gd name="T13" fmla="*/ 273 h 344"/>
                <a:gd name="T14" fmla="*/ 235 w 235"/>
                <a:gd name="T15" fmla="*/ 181 h 344"/>
                <a:gd name="T16" fmla="*/ 214 w 235"/>
                <a:gd name="T17" fmla="*/ 140 h 344"/>
                <a:gd name="T18" fmla="*/ 142 w 235"/>
                <a:gd name="T19" fmla="*/ 34 h 344"/>
                <a:gd name="T20" fmla="*/ 143 w 235"/>
                <a:gd name="T21" fmla="*/ 22 h 344"/>
                <a:gd name="T22" fmla="*/ 143 w 235"/>
                <a:gd name="T23" fmla="*/ 16 h 344"/>
                <a:gd name="T24" fmla="*/ 129 w 235"/>
                <a:gd name="T25"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344">
                  <a:moveTo>
                    <a:pt x="129" y="0"/>
                  </a:moveTo>
                  <a:cubicBezTo>
                    <a:pt x="93" y="0"/>
                    <a:pt x="0" y="78"/>
                    <a:pt x="0" y="78"/>
                  </a:cubicBezTo>
                  <a:cubicBezTo>
                    <a:pt x="0" y="78"/>
                    <a:pt x="35" y="153"/>
                    <a:pt x="35" y="207"/>
                  </a:cubicBezTo>
                  <a:cubicBezTo>
                    <a:pt x="35" y="218"/>
                    <a:pt x="34" y="228"/>
                    <a:pt x="30" y="237"/>
                  </a:cubicBezTo>
                  <a:cubicBezTo>
                    <a:pt x="28" y="242"/>
                    <a:pt x="27" y="247"/>
                    <a:pt x="27" y="252"/>
                  </a:cubicBezTo>
                  <a:cubicBezTo>
                    <a:pt x="27" y="298"/>
                    <a:pt x="107" y="344"/>
                    <a:pt x="107" y="344"/>
                  </a:cubicBezTo>
                  <a:cubicBezTo>
                    <a:pt x="235" y="273"/>
                    <a:pt x="235" y="273"/>
                    <a:pt x="235" y="273"/>
                  </a:cubicBezTo>
                  <a:cubicBezTo>
                    <a:pt x="235" y="181"/>
                    <a:pt x="235" y="181"/>
                    <a:pt x="235" y="181"/>
                  </a:cubicBezTo>
                  <a:cubicBezTo>
                    <a:pt x="214" y="140"/>
                    <a:pt x="214" y="140"/>
                    <a:pt x="214" y="140"/>
                  </a:cubicBezTo>
                  <a:cubicBezTo>
                    <a:pt x="214" y="140"/>
                    <a:pt x="142" y="99"/>
                    <a:pt x="142" y="34"/>
                  </a:cubicBezTo>
                  <a:cubicBezTo>
                    <a:pt x="142" y="30"/>
                    <a:pt x="142" y="26"/>
                    <a:pt x="143" y="22"/>
                  </a:cubicBezTo>
                  <a:cubicBezTo>
                    <a:pt x="143" y="20"/>
                    <a:pt x="143" y="18"/>
                    <a:pt x="143" y="16"/>
                  </a:cubicBezTo>
                  <a:cubicBezTo>
                    <a:pt x="143" y="5"/>
                    <a:pt x="138" y="0"/>
                    <a:pt x="129" y="0"/>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4" name="任意多边形: 形状 43">
              <a:extLst>
                <a:ext uri="{FF2B5EF4-FFF2-40B4-BE49-F238E27FC236}">
                  <a16:creationId xmlns:a16="http://schemas.microsoft.com/office/drawing/2014/main" id="{3738335E-FFA5-4543-9E0D-2032101C8BBD}"/>
                </a:ext>
              </a:extLst>
            </p:cNvPr>
            <p:cNvSpPr>
              <a:spLocks/>
            </p:cNvSpPr>
            <p:nvPr/>
          </p:nvSpPr>
          <p:spPr bwMode="auto">
            <a:xfrm>
              <a:off x="3168" y="4087"/>
              <a:ext cx="91" cy="232"/>
            </a:xfrm>
            <a:custGeom>
              <a:avLst/>
              <a:gdLst>
                <a:gd name="T0" fmla="*/ 174 w 261"/>
                <a:gd name="T1" fmla="*/ 0 h 665"/>
                <a:gd name="T2" fmla="*/ 164 w 261"/>
                <a:gd name="T3" fmla="*/ 127 h 665"/>
                <a:gd name="T4" fmla="*/ 149 w 261"/>
                <a:gd name="T5" fmla="*/ 194 h 665"/>
                <a:gd name="T6" fmla="*/ 57 w 261"/>
                <a:gd name="T7" fmla="*/ 481 h 665"/>
                <a:gd name="T8" fmla="*/ 57 w 261"/>
                <a:gd name="T9" fmla="*/ 655 h 665"/>
                <a:gd name="T10" fmla="*/ 128 w 261"/>
                <a:gd name="T11" fmla="*/ 506 h 665"/>
                <a:gd name="T12" fmla="*/ 245 w 261"/>
                <a:gd name="T13" fmla="*/ 286 h 665"/>
                <a:gd name="T14" fmla="*/ 261 w 261"/>
                <a:gd name="T15" fmla="*/ 20 h 665"/>
                <a:gd name="T16" fmla="*/ 174 w 261"/>
                <a:gd name="T17"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665">
                  <a:moveTo>
                    <a:pt x="174" y="0"/>
                  </a:moveTo>
                  <a:cubicBezTo>
                    <a:pt x="174" y="0"/>
                    <a:pt x="164" y="112"/>
                    <a:pt x="164" y="127"/>
                  </a:cubicBezTo>
                  <a:cubicBezTo>
                    <a:pt x="164" y="143"/>
                    <a:pt x="149" y="194"/>
                    <a:pt x="149" y="194"/>
                  </a:cubicBezTo>
                  <a:cubicBezTo>
                    <a:pt x="149" y="194"/>
                    <a:pt x="92" y="455"/>
                    <a:pt x="57" y="481"/>
                  </a:cubicBezTo>
                  <a:cubicBezTo>
                    <a:pt x="21" y="506"/>
                    <a:pt x="0" y="665"/>
                    <a:pt x="57" y="655"/>
                  </a:cubicBezTo>
                  <a:cubicBezTo>
                    <a:pt x="113" y="644"/>
                    <a:pt x="128" y="506"/>
                    <a:pt x="128" y="506"/>
                  </a:cubicBezTo>
                  <a:cubicBezTo>
                    <a:pt x="245" y="286"/>
                    <a:pt x="245" y="286"/>
                    <a:pt x="245" y="286"/>
                  </a:cubicBezTo>
                  <a:cubicBezTo>
                    <a:pt x="261" y="20"/>
                    <a:pt x="261" y="20"/>
                    <a:pt x="261" y="20"/>
                  </a:cubicBezTo>
                  <a:lnTo>
                    <a:pt x="174" y="0"/>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 name="任意多边形: 形状 44">
              <a:extLst>
                <a:ext uri="{FF2B5EF4-FFF2-40B4-BE49-F238E27FC236}">
                  <a16:creationId xmlns:a16="http://schemas.microsoft.com/office/drawing/2014/main" id="{8D625839-A920-40C8-9B20-D0882D1ADAA3}"/>
                </a:ext>
              </a:extLst>
            </p:cNvPr>
            <p:cNvSpPr>
              <a:spLocks/>
            </p:cNvSpPr>
            <p:nvPr/>
          </p:nvSpPr>
          <p:spPr bwMode="auto">
            <a:xfrm>
              <a:off x="3214" y="4008"/>
              <a:ext cx="56" cy="93"/>
            </a:xfrm>
            <a:custGeom>
              <a:avLst/>
              <a:gdLst>
                <a:gd name="T0" fmla="*/ 82 w 159"/>
                <a:gd name="T1" fmla="*/ 0 h 266"/>
                <a:gd name="T2" fmla="*/ 41 w 159"/>
                <a:gd name="T3" fmla="*/ 0 h 266"/>
                <a:gd name="T4" fmla="*/ 41 w 159"/>
                <a:gd name="T5" fmla="*/ 256 h 266"/>
                <a:gd name="T6" fmla="*/ 159 w 159"/>
                <a:gd name="T7" fmla="*/ 266 h 266"/>
                <a:gd name="T8" fmla="*/ 82 w 159"/>
                <a:gd name="T9" fmla="*/ 0 h 266"/>
              </a:gdLst>
              <a:ahLst/>
              <a:cxnLst>
                <a:cxn ang="0">
                  <a:pos x="T0" y="T1"/>
                </a:cxn>
                <a:cxn ang="0">
                  <a:pos x="T2" y="T3"/>
                </a:cxn>
                <a:cxn ang="0">
                  <a:pos x="T4" y="T5"/>
                </a:cxn>
                <a:cxn ang="0">
                  <a:pos x="T6" y="T7"/>
                </a:cxn>
                <a:cxn ang="0">
                  <a:pos x="T8" y="T9"/>
                </a:cxn>
              </a:cxnLst>
              <a:rect l="0" t="0" r="r" b="b"/>
              <a:pathLst>
                <a:path w="159" h="266">
                  <a:moveTo>
                    <a:pt x="82" y="0"/>
                  </a:moveTo>
                  <a:cubicBezTo>
                    <a:pt x="41" y="0"/>
                    <a:pt x="41" y="0"/>
                    <a:pt x="41" y="0"/>
                  </a:cubicBezTo>
                  <a:cubicBezTo>
                    <a:pt x="41" y="0"/>
                    <a:pt x="0" y="246"/>
                    <a:pt x="41" y="256"/>
                  </a:cubicBezTo>
                  <a:cubicBezTo>
                    <a:pt x="82" y="266"/>
                    <a:pt x="159" y="266"/>
                    <a:pt x="159" y="266"/>
                  </a:cubicBezTo>
                  <a:lnTo>
                    <a:pt x="82" y="0"/>
                  </a:lnTo>
                  <a:close/>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 name="任意多边形: 形状 45">
              <a:extLst>
                <a:ext uri="{FF2B5EF4-FFF2-40B4-BE49-F238E27FC236}">
                  <a16:creationId xmlns:a16="http://schemas.microsoft.com/office/drawing/2014/main" id="{8A8A8992-A7F7-413D-B0D6-4276B5FDF906}"/>
                </a:ext>
              </a:extLst>
            </p:cNvPr>
            <p:cNvSpPr>
              <a:spLocks/>
            </p:cNvSpPr>
            <p:nvPr/>
          </p:nvSpPr>
          <p:spPr bwMode="auto">
            <a:xfrm>
              <a:off x="3324" y="4554"/>
              <a:ext cx="21" cy="41"/>
            </a:xfrm>
            <a:custGeom>
              <a:avLst/>
              <a:gdLst>
                <a:gd name="T0" fmla="*/ 0 w 21"/>
                <a:gd name="T1" fmla="*/ 7 h 41"/>
                <a:gd name="T2" fmla="*/ 7 w 21"/>
                <a:gd name="T3" fmla="*/ 41 h 41"/>
                <a:gd name="T4" fmla="*/ 21 w 21"/>
                <a:gd name="T5" fmla="*/ 30 h 41"/>
                <a:gd name="T6" fmla="*/ 14 w 21"/>
                <a:gd name="T7" fmla="*/ 0 h 41"/>
                <a:gd name="T8" fmla="*/ 0 w 21"/>
                <a:gd name="T9" fmla="*/ 5 h 41"/>
                <a:gd name="T10" fmla="*/ 0 w 21"/>
                <a:gd name="T11" fmla="*/ 7 h 41"/>
              </a:gdLst>
              <a:ahLst/>
              <a:cxnLst>
                <a:cxn ang="0">
                  <a:pos x="T0" y="T1"/>
                </a:cxn>
                <a:cxn ang="0">
                  <a:pos x="T2" y="T3"/>
                </a:cxn>
                <a:cxn ang="0">
                  <a:pos x="T4" y="T5"/>
                </a:cxn>
                <a:cxn ang="0">
                  <a:pos x="T6" y="T7"/>
                </a:cxn>
                <a:cxn ang="0">
                  <a:pos x="T8" y="T9"/>
                </a:cxn>
                <a:cxn ang="0">
                  <a:pos x="T10" y="T11"/>
                </a:cxn>
              </a:cxnLst>
              <a:rect l="0" t="0" r="r" b="b"/>
              <a:pathLst>
                <a:path w="21" h="41">
                  <a:moveTo>
                    <a:pt x="0" y="7"/>
                  </a:moveTo>
                  <a:lnTo>
                    <a:pt x="7" y="41"/>
                  </a:lnTo>
                  <a:lnTo>
                    <a:pt x="21" y="30"/>
                  </a:lnTo>
                  <a:lnTo>
                    <a:pt x="14" y="0"/>
                  </a:lnTo>
                  <a:lnTo>
                    <a:pt x="0" y="5"/>
                  </a:lnTo>
                  <a:lnTo>
                    <a:pt x="0" y="7"/>
                  </a:lnTo>
                  <a:close/>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 name="任意多边形: 形状 46">
              <a:extLst>
                <a:ext uri="{FF2B5EF4-FFF2-40B4-BE49-F238E27FC236}">
                  <a16:creationId xmlns:a16="http://schemas.microsoft.com/office/drawing/2014/main" id="{D9E07C4A-BB3A-4874-8950-2ACF689C55EA}"/>
                </a:ext>
              </a:extLst>
            </p:cNvPr>
            <p:cNvSpPr>
              <a:spLocks/>
            </p:cNvSpPr>
            <p:nvPr/>
          </p:nvSpPr>
          <p:spPr bwMode="auto">
            <a:xfrm>
              <a:off x="3243" y="4198"/>
              <a:ext cx="190" cy="381"/>
            </a:xfrm>
            <a:custGeom>
              <a:avLst/>
              <a:gdLst>
                <a:gd name="T0" fmla="*/ 46 w 543"/>
                <a:gd name="T1" fmla="*/ 0 h 1090"/>
                <a:gd name="T2" fmla="*/ 16 w 543"/>
                <a:gd name="T3" fmla="*/ 20 h 1090"/>
                <a:gd name="T4" fmla="*/ 36 w 543"/>
                <a:gd name="T5" fmla="*/ 338 h 1090"/>
                <a:gd name="T6" fmla="*/ 97 w 543"/>
                <a:gd name="T7" fmla="*/ 639 h 1090"/>
                <a:gd name="T8" fmla="*/ 174 w 543"/>
                <a:gd name="T9" fmla="*/ 1059 h 1090"/>
                <a:gd name="T10" fmla="*/ 292 w 543"/>
                <a:gd name="T11" fmla="*/ 1054 h 1090"/>
                <a:gd name="T12" fmla="*/ 256 w 543"/>
                <a:gd name="T13" fmla="*/ 650 h 1090"/>
                <a:gd name="T14" fmla="*/ 251 w 543"/>
                <a:gd name="T15" fmla="*/ 286 h 1090"/>
                <a:gd name="T16" fmla="*/ 358 w 543"/>
                <a:gd name="T17" fmla="*/ 675 h 1090"/>
                <a:gd name="T18" fmla="*/ 415 w 543"/>
                <a:gd name="T19" fmla="*/ 1074 h 1090"/>
                <a:gd name="T20" fmla="*/ 538 w 543"/>
                <a:gd name="T21" fmla="*/ 1069 h 1090"/>
                <a:gd name="T22" fmla="*/ 491 w 543"/>
                <a:gd name="T23" fmla="*/ 573 h 1090"/>
                <a:gd name="T24" fmla="*/ 435 w 543"/>
                <a:gd name="T25" fmla="*/ 10 h 1090"/>
                <a:gd name="T26" fmla="*/ 46 w 543"/>
                <a:gd name="T27"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1090">
                  <a:moveTo>
                    <a:pt x="46" y="0"/>
                  </a:moveTo>
                  <a:cubicBezTo>
                    <a:pt x="16" y="20"/>
                    <a:pt x="16" y="20"/>
                    <a:pt x="16" y="20"/>
                  </a:cubicBezTo>
                  <a:cubicBezTo>
                    <a:pt x="16" y="20"/>
                    <a:pt x="0" y="199"/>
                    <a:pt x="36" y="338"/>
                  </a:cubicBezTo>
                  <a:cubicBezTo>
                    <a:pt x="72" y="476"/>
                    <a:pt x="97" y="639"/>
                    <a:pt x="97" y="639"/>
                  </a:cubicBezTo>
                  <a:cubicBezTo>
                    <a:pt x="97" y="639"/>
                    <a:pt x="159" y="1049"/>
                    <a:pt x="174" y="1059"/>
                  </a:cubicBezTo>
                  <a:cubicBezTo>
                    <a:pt x="190" y="1069"/>
                    <a:pt x="287" y="1074"/>
                    <a:pt x="292" y="1054"/>
                  </a:cubicBezTo>
                  <a:cubicBezTo>
                    <a:pt x="297" y="1033"/>
                    <a:pt x="256" y="650"/>
                    <a:pt x="256" y="650"/>
                  </a:cubicBezTo>
                  <a:cubicBezTo>
                    <a:pt x="256" y="650"/>
                    <a:pt x="225" y="327"/>
                    <a:pt x="251" y="286"/>
                  </a:cubicBezTo>
                  <a:cubicBezTo>
                    <a:pt x="251" y="286"/>
                    <a:pt x="333" y="639"/>
                    <a:pt x="358" y="675"/>
                  </a:cubicBezTo>
                  <a:cubicBezTo>
                    <a:pt x="358" y="675"/>
                    <a:pt x="394" y="1064"/>
                    <a:pt x="415" y="1074"/>
                  </a:cubicBezTo>
                  <a:cubicBezTo>
                    <a:pt x="435" y="1085"/>
                    <a:pt x="532" y="1090"/>
                    <a:pt x="538" y="1069"/>
                  </a:cubicBezTo>
                  <a:cubicBezTo>
                    <a:pt x="543" y="1049"/>
                    <a:pt x="507" y="609"/>
                    <a:pt x="491" y="573"/>
                  </a:cubicBezTo>
                  <a:cubicBezTo>
                    <a:pt x="476" y="537"/>
                    <a:pt x="471" y="5"/>
                    <a:pt x="435" y="10"/>
                  </a:cubicBezTo>
                  <a:cubicBezTo>
                    <a:pt x="399" y="15"/>
                    <a:pt x="46" y="0"/>
                    <a:pt x="46" y="0"/>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 name="椭圆 47">
              <a:extLst>
                <a:ext uri="{FF2B5EF4-FFF2-40B4-BE49-F238E27FC236}">
                  <a16:creationId xmlns:a16="http://schemas.microsoft.com/office/drawing/2014/main" id="{E11797EA-B66E-4CA8-AF54-DEBB9E9CE2C0}"/>
                </a:ext>
              </a:extLst>
            </p:cNvPr>
            <p:cNvSpPr>
              <a:spLocks noChangeArrowheads="1"/>
            </p:cNvSpPr>
            <p:nvPr/>
          </p:nvSpPr>
          <p:spPr bwMode="auto">
            <a:xfrm>
              <a:off x="3239" y="3863"/>
              <a:ext cx="83" cy="82"/>
            </a:xfrm>
            <a:prstGeom prst="ellipse">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 name="任意多边形: 形状 48">
              <a:extLst>
                <a:ext uri="{FF2B5EF4-FFF2-40B4-BE49-F238E27FC236}">
                  <a16:creationId xmlns:a16="http://schemas.microsoft.com/office/drawing/2014/main" id="{A7ECDFFE-2BC3-4D2A-AF14-53CC45AD3C49}"/>
                </a:ext>
              </a:extLst>
            </p:cNvPr>
            <p:cNvSpPr>
              <a:spLocks/>
            </p:cNvSpPr>
            <p:nvPr/>
          </p:nvSpPr>
          <p:spPr bwMode="auto">
            <a:xfrm>
              <a:off x="3225" y="3945"/>
              <a:ext cx="190" cy="280"/>
            </a:xfrm>
            <a:custGeom>
              <a:avLst/>
              <a:gdLst>
                <a:gd name="T0" fmla="*/ 205 w 542"/>
                <a:gd name="T1" fmla="*/ 144 h 799"/>
                <a:gd name="T2" fmla="*/ 179 w 542"/>
                <a:gd name="T3" fmla="*/ 98 h 799"/>
                <a:gd name="T4" fmla="*/ 133 w 542"/>
                <a:gd name="T5" fmla="*/ 67 h 799"/>
                <a:gd name="T6" fmla="*/ 118 w 542"/>
                <a:gd name="T7" fmla="*/ 113 h 799"/>
                <a:gd name="T8" fmla="*/ 10 w 542"/>
                <a:gd name="T9" fmla="*/ 210 h 799"/>
                <a:gd name="T10" fmla="*/ 87 w 542"/>
                <a:gd name="T11" fmla="*/ 364 h 799"/>
                <a:gd name="T12" fmla="*/ 87 w 542"/>
                <a:gd name="T13" fmla="*/ 466 h 799"/>
                <a:gd name="T14" fmla="*/ 72 w 542"/>
                <a:gd name="T15" fmla="*/ 522 h 799"/>
                <a:gd name="T16" fmla="*/ 87 w 542"/>
                <a:gd name="T17" fmla="*/ 573 h 799"/>
                <a:gd name="T18" fmla="*/ 82 w 542"/>
                <a:gd name="T19" fmla="*/ 619 h 799"/>
                <a:gd name="T20" fmla="*/ 67 w 542"/>
                <a:gd name="T21" fmla="*/ 742 h 799"/>
                <a:gd name="T22" fmla="*/ 420 w 542"/>
                <a:gd name="T23" fmla="*/ 783 h 799"/>
                <a:gd name="T24" fmla="*/ 512 w 542"/>
                <a:gd name="T25" fmla="*/ 753 h 799"/>
                <a:gd name="T26" fmla="*/ 486 w 542"/>
                <a:gd name="T27" fmla="*/ 630 h 799"/>
                <a:gd name="T28" fmla="*/ 481 w 542"/>
                <a:gd name="T29" fmla="*/ 543 h 799"/>
                <a:gd name="T30" fmla="*/ 486 w 542"/>
                <a:gd name="T31" fmla="*/ 461 h 799"/>
                <a:gd name="T32" fmla="*/ 461 w 542"/>
                <a:gd name="T33" fmla="*/ 246 h 799"/>
                <a:gd name="T34" fmla="*/ 542 w 542"/>
                <a:gd name="T35" fmla="*/ 118 h 799"/>
                <a:gd name="T36" fmla="*/ 425 w 542"/>
                <a:gd name="T37" fmla="*/ 36 h 799"/>
                <a:gd name="T38" fmla="*/ 301 w 542"/>
                <a:gd name="T39" fmla="*/ 0 h 799"/>
                <a:gd name="T40" fmla="*/ 271 w 542"/>
                <a:gd name="T41" fmla="*/ 57 h 799"/>
                <a:gd name="T42" fmla="*/ 205 w 542"/>
                <a:gd name="T43" fmla="*/ 144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2" h="799">
                  <a:moveTo>
                    <a:pt x="205" y="144"/>
                  </a:moveTo>
                  <a:cubicBezTo>
                    <a:pt x="179" y="98"/>
                    <a:pt x="179" y="98"/>
                    <a:pt x="179" y="98"/>
                  </a:cubicBezTo>
                  <a:cubicBezTo>
                    <a:pt x="179" y="98"/>
                    <a:pt x="148" y="57"/>
                    <a:pt x="133" y="67"/>
                  </a:cubicBezTo>
                  <a:cubicBezTo>
                    <a:pt x="118" y="77"/>
                    <a:pt x="118" y="113"/>
                    <a:pt x="118" y="113"/>
                  </a:cubicBezTo>
                  <a:cubicBezTo>
                    <a:pt x="118" y="113"/>
                    <a:pt x="0" y="154"/>
                    <a:pt x="10" y="210"/>
                  </a:cubicBezTo>
                  <a:cubicBezTo>
                    <a:pt x="21" y="266"/>
                    <a:pt x="87" y="364"/>
                    <a:pt x="87" y="364"/>
                  </a:cubicBezTo>
                  <a:cubicBezTo>
                    <a:pt x="87" y="364"/>
                    <a:pt x="97" y="445"/>
                    <a:pt x="87" y="466"/>
                  </a:cubicBezTo>
                  <a:cubicBezTo>
                    <a:pt x="77" y="486"/>
                    <a:pt x="56" y="502"/>
                    <a:pt x="72" y="522"/>
                  </a:cubicBezTo>
                  <a:cubicBezTo>
                    <a:pt x="87" y="543"/>
                    <a:pt x="92" y="548"/>
                    <a:pt x="87" y="573"/>
                  </a:cubicBezTo>
                  <a:cubicBezTo>
                    <a:pt x="82" y="599"/>
                    <a:pt x="72" y="609"/>
                    <a:pt x="82" y="619"/>
                  </a:cubicBezTo>
                  <a:cubicBezTo>
                    <a:pt x="92" y="630"/>
                    <a:pt x="77" y="737"/>
                    <a:pt x="67" y="742"/>
                  </a:cubicBezTo>
                  <a:cubicBezTo>
                    <a:pt x="56" y="747"/>
                    <a:pt x="394" y="799"/>
                    <a:pt x="420" y="783"/>
                  </a:cubicBezTo>
                  <a:cubicBezTo>
                    <a:pt x="445" y="768"/>
                    <a:pt x="517" y="768"/>
                    <a:pt x="512" y="753"/>
                  </a:cubicBezTo>
                  <a:cubicBezTo>
                    <a:pt x="507" y="737"/>
                    <a:pt x="486" y="645"/>
                    <a:pt x="486" y="630"/>
                  </a:cubicBezTo>
                  <a:cubicBezTo>
                    <a:pt x="486" y="614"/>
                    <a:pt x="486" y="548"/>
                    <a:pt x="481" y="543"/>
                  </a:cubicBezTo>
                  <a:cubicBezTo>
                    <a:pt x="476" y="538"/>
                    <a:pt x="486" y="461"/>
                    <a:pt x="486" y="461"/>
                  </a:cubicBezTo>
                  <a:cubicBezTo>
                    <a:pt x="461" y="246"/>
                    <a:pt x="461" y="246"/>
                    <a:pt x="461" y="246"/>
                  </a:cubicBezTo>
                  <a:cubicBezTo>
                    <a:pt x="542" y="118"/>
                    <a:pt x="542" y="118"/>
                    <a:pt x="542" y="118"/>
                  </a:cubicBezTo>
                  <a:cubicBezTo>
                    <a:pt x="542" y="118"/>
                    <a:pt x="522" y="46"/>
                    <a:pt x="425" y="36"/>
                  </a:cubicBezTo>
                  <a:cubicBezTo>
                    <a:pt x="328" y="26"/>
                    <a:pt x="301" y="0"/>
                    <a:pt x="301" y="0"/>
                  </a:cubicBezTo>
                  <a:cubicBezTo>
                    <a:pt x="301" y="0"/>
                    <a:pt x="292" y="46"/>
                    <a:pt x="271" y="57"/>
                  </a:cubicBezTo>
                  <a:cubicBezTo>
                    <a:pt x="251" y="67"/>
                    <a:pt x="205" y="144"/>
                    <a:pt x="205" y="1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 name="任意多边形: 形状 49">
              <a:extLst>
                <a:ext uri="{FF2B5EF4-FFF2-40B4-BE49-F238E27FC236}">
                  <a16:creationId xmlns:a16="http://schemas.microsoft.com/office/drawing/2014/main" id="{B6E9A0F2-5E25-4B87-BB99-5539C276B751}"/>
                </a:ext>
              </a:extLst>
            </p:cNvPr>
            <p:cNvSpPr>
              <a:spLocks/>
            </p:cNvSpPr>
            <p:nvPr/>
          </p:nvSpPr>
          <p:spPr bwMode="auto">
            <a:xfrm>
              <a:off x="3370" y="4044"/>
              <a:ext cx="68" cy="263"/>
            </a:xfrm>
            <a:custGeom>
              <a:avLst/>
              <a:gdLst>
                <a:gd name="T0" fmla="*/ 163 w 194"/>
                <a:gd name="T1" fmla="*/ 0 h 752"/>
                <a:gd name="T2" fmla="*/ 194 w 194"/>
                <a:gd name="T3" fmla="*/ 230 h 752"/>
                <a:gd name="T4" fmla="*/ 127 w 194"/>
                <a:gd name="T5" fmla="*/ 563 h 752"/>
                <a:gd name="T6" fmla="*/ 51 w 194"/>
                <a:gd name="T7" fmla="*/ 747 h 752"/>
                <a:gd name="T8" fmla="*/ 51 w 194"/>
                <a:gd name="T9" fmla="*/ 542 h 752"/>
                <a:gd name="T10" fmla="*/ 92 w 194"/>
                <a:gd name="T11" fmla="*/ 230 h 752"/>
                <a:gd name="T12" fmla="*/ 40 w 194"/>
                <a:gd name="T13" fmla="*/ 51 h 752"/>
                <a:gd name="T14" fmla="*/ 163 w 194"/>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752">
                  <a:moveTo>
                    <a:pt x="163" y="0"/>
                  </a:moveTo>
                  <a:cubicBezTo>
                    <a:pt x="194" y="230"/>
                    <a:pt x="194" y="230"/>
                    <a:pt x="194" y="230"/>
                  </a:cubicBezTo>
                  <a:cubicBezTo>
                    <a:pt x="127" y="563"/>
                    <a:pt x="127" y="563"/>
                    <a:pt x="127" y="563"/>
                  </a:cubicBezTo>
                  <a:cubicBezTo>
                    <a:pt x="127" y="563"/>
                    <a:pt x="102" y="752"/>
                    <a:pt x="51" y="747"/>
                  </a:cubicBezTo>
                  <a:cubicBezTo>
                    <a:pt x="0" y="742"/>
                    <a:pt x="51" y="542"/>
                    <a:pt x="51" y="542"/>
                  </a:cubicBezTo>
                  <a:cubicBezTo>
                    <a:pt x="92" y="230"/>
                    <a:pt x="92" y="230"/>
                    <a:pt x="92" y="230"/>
                  </a:cubicBezTo>
                  <a:cubicBezTo>
                    <a:pt x="92" y="230"/>
                    <a:pt x="25" y="71"/>
                    <a:pt x="40" y="51"/>
                  </a:cubicBezTo>
                  <a:cubicBezTo>
                    <a:pt x="56" y="30"/>
                    <a:pt x="163" y="0"/>
                    <a:pt x="163" y="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1" name="任意多边形: 形状 50">
              <a:extLst>
                <a:ext uri="{FF2B5EF4-FFF2-40B4-BE49-F238E27FC236}">
                  <a16:creationId xmlns:a16="http://schemas.microsoft.com/office/drawing/2014/main" id="{46A46AC4-5616-4F93-95B1-6ECBB1491EFD}"/>
                </a:ext>
              </a:extLst>
            </p:cNvPr>
            <p:cNvSpPr>
              <a:spLocks/>
            </p:cNvSpPr>
            <p:nvPr/>
          </p:nvSpPr>
          <p:spPr bwMode="auto">
            <a:xfrm>
              <a:off x="3259" y="4566"/>
              <a:ext cx="91" cy="74"/>
            </a:xfrm>
            <a:custGeom>
              <a:avLst/>
              <a:gdLst>
                <a:gd name="T0" fmla="*/ 231 w 261"/>
                <a:gd name="T1" fmla="*/ 36 h 210"/>
                <a:gd name="T2" fmla="*/ 149 w 261"/>
                <a:gd name="T3" fmla="*/ 5 h 210"/>
                <a:gd name="T4" fmla="*/ 118 w 261"/>
                <a:gd name="T5" fmla="*/ 82 h 210"/>
                <a:gd name="T6" fmla="*/ 77 w 261"/>
                <a:gd name="T7" fmla="*/ 189 h 210"/>
                <a:gd name="T8" fmla="*/ 185 w 261"/>
                <a:gd name="T9" fmla="*/ 164 h 210"/>
                <a:gd name="T10" fmla="*/ 261 w 261"/>
                <a:gd name="T11" fmla="*/ 112 h 210"/>
                <a:gd name="T12" fmla="*/ 251 w 261"/>
                <a:gd name="T13" fmla="*/ 36 h 210"/>
                <a:gd name="T14" fmla="*/ 231 w 261"/>
                <a:gd name="T15" fmla="*/ 36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10">
                  <a:moveTo>
                    <a:pt x="231" y="36"/>
                  </a:moveTo>
                  <a:cubicBezTo>
                    <a:pt x="231" y="36"/>
                    <a:pt x="164" y="0"/>
                    <a:pt x="149" y="5"/>
                  </a:cubicBezTo>
                  <a:cubicBezTo>
                    <a:pt x="133" y="10"/>
                    <a:pt x="118" y="82"/>
                    <a:pt x="118" y="82"/>
                  </a:cubicBezTo>
                  <a:cubicBezTo>
                    <a:pt x="118" y="82"/>
                    <a:pt x="0" y="169"/>
                    <a:pt x="77" y="189"/>
                  </a:cubicBezTo>
                  <a:cubicBezTo>
                    <a:pt x="154" y="210"/>
                    <a:pt x="185" y="164"/>
                    <a:pt x="185" y="164"/>
                  </a:cubicBezTo>
                  <a:cubicBezTo>
                    <a:pt x="185" y="164"/>
                    <a:pt x="261" y="123"/>
                    <a:pt x="261" y="112"/>
                  </a:cubicBezTo>
                  <a:cubicBezTo>
                    <a:pt x="261" y="102"/>
                    <a:pt x="251" y="36"/>
                    <a:pt x="251" y="36"/>
                  </a:cubicBezTo>
                  <a:lnTo>
                    <a:pt x="231" y="36"/>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2" name="任意多边形: 形状 51">
              <a:extLst>
                <a:ext uri="{FF2B5EF4-FFF2-40B4-BE49-F238E27FC236}">
                  <a16:creationId xmlns:a16="http://schemas.microsoft.com/office/drawing/2014/main" id="{DBFD75BC-6AD5-493E-8FC2-FB37215ED186}"/>
                </a:ext>
              </a:extLst>
            </p:cNvPr>
            <p:cNvSpPr>
              <a:spLocks/>
            </p:cNvSpPr>
            <p:nvPr/>
          </p:nvSpPr>
          <p:spPr bwMode="auto">
            <a:xfrm>
              <a:off x="3383" y="4570"/>
              <a:ext cx="52" cy="72"/>
            </a:xfrm>
            <a:custGeom>
              <a:avLst/>
              <a:gdLst>
                <a:gd name="T0" fmla="*/ 31 w 149"/>
                <a:gd name="T1" fmla="*/ 0 h 205"/>
                <a:gd name="T2" fmla="*/ 21 w 149"/>
                <a:gd name="T3" fmla="*/ 179 h 205"/>
                <a:gd name="T4" fmla="*/ 139 w 149"/>
                <a:gd name="T5" fmla="*/ 179 h 205"/>
                <a:gd name="T6" fmla="*/ 144 w 149"/>
                <a:gd name="T7" fmla="*/ 72 h 205"/>
                <a:gd name="T8" fmla="*/ 123 w 149"/>
                <a:gd name="T9" fmla="*/ 0 h 205"/>
                <a:gd name="T10" fmla="*/ 31 w 149"/>
                <a:gd name="T11" fmla="*/ 0 h 205"/>
              </a:gdLst>
              <a:ahLst/>
              <a:cxnLst>
                <a:cxn ang="0">
                  <a:pos x="T0" y="T1"/>
                </a:cxn>
                <a:cxn ang="0">
                  <a:pos x="T2" y="T3"/>
                </a:cxn>
                <a:cxn ang="0">
                  <a:pos x="T4" y="T5"/>
                </a:cxn>
                <a:cxn ang="0">
                  <a:pos x="T6" y="T7"/>
                </a:cxn>
                <a:cxn ang="0">
                  <a:pos x="T8" y="T9"/>
                </a:cxn>
                <a:cxn ang="0">
                  <a:pos x="T10" y="T11"/>
                </a:cxn>
              </a:cxnLst>
              <a:rect l="0" t="0" r="r" b="b"/>
              <a:pathLst>
                <a:path w="149" h="205">
                  <a:moveTo>
                    <a:pt x="31" y="0"/>
                  </a:moveTo>
                  <a:cubicBezTo>
                    <a:pt x="31" y="0"/>
                    <a:pt x="0" y="169"/>
                    <a:pt x="21" y="179"/>
                  </a:cubicBezTo>
                  <a:cubicBezTo>
                    <a:pt x="41" y="189"/>
                    <a:pt x="128" y="205"/>
                    <a:pt x="139" y="179"/>
                  </a:cubicBezTo>
                  <a:cubicBezTo>
                    <a:pt x="149" y="154"/>
                    <a:pt x="149" y="92"/>
                    <a:pt x="144" y="72"/>
                  </a:cubicBezTo>
                  <a:cubicBezTo>
                    <a:pt x="139" y="51"/>
                    <a:pt x="123" y="0"/>
                    <a:pt x="123" y="0"/>
                  </a:cubicBezTo>
                  <a:lnTo>
                    <a:pt x="31"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3" name="任意多边形: 形状 52">
              <a:extLst>
                <a:ext uri="{FF2B5EF4-FFF2-40B4-BE49-F238E27FC236}">
                  <a16:creationId xmlns:a16="http://schemas.microsoft.com/office/drawing/2014/main" id="{5042C6E0-06C5-4431-939E-0B1B806503EE}"/>
                </a:ext>
              </a:extLst>
            </p:cNvPr>
            <p:cNvSpPr>
              <a:spLocks/>
            </p:cNvSpPr>
            <p:nvPr/>
          </p:nvSpPr>
          <p:spPr bwMode="auto">
            <a:xfrm>
              <a:off x="3230" y="3839"/>
              <a:ext cx="94" cy="83"/>
            </a:xfrm>
            <a:custGeom>
              <a:avLst/>
              <a:gdLst>
                <a:gd name="T0" fmla="*/ 125 w 270"/>
                <a:gd name="T1" fmla="*/ 1 h 238"/>
                <a:gd name="T2" fmla="*/ 111 w 270"/>
                <a:gd name="T3" fmla="*/ 1 h 238"/>
                <a:gd name="T4" fmla="*/ 97 w 270"/>
                <a:gd name="T5" fmla="*/ 13 h 238"/>
                <a:gd name="T6" fmla="*/ 53 w 270"/>
                <a:gd name="T7" fmla="*/ 33 h 238"/>
                <a:gd name="T8" fmla="*/ 18 w 270"/>
                <a:gd name="T9" fmla="*/ 63 h 238"/>
                <a:gd name="T10" fmla="*/ 16 w 270"/>
                <a:gd name="T11" fmla="*/ 82 h 238"/>
                <a:gd name="T12" fmla="*/ 2 w 270"/>
                <a:gd name="T13" fmla="*/ 136 h 238"/>
                <a:gd name="T14" fmla="*/ 14 w 270"/>
                <a:gd name="T15" fmla="*/ 170 h 238"/>
                <a:gd name="T16" fmla="*/ 13 w 270"/>
                <a:gd name="T17" fmla="*/ 211 h 238"/>
                <a:gd name="T18" fmla="*/ 41 w 270"/>
                <a:gd name="T19" fmla="*/ 238 h 238"/>
                <a:gd name="T20" fmla="*/ 59 w 270"/>
                <a:gd name="T21" fmla="*/ 144 h 238"/>
                <a:gd name="T22" fmla="*/ 65 w 270"/>
                <a:gd name="T23" fmla="*/ 128 h 238"/>
                <a:gd name="T24" fmla="*/ 109 w 270"/>
                <a:gd name="T25" fmla="*/ 115 h 238"/>
                <a:gd name="T26" fmla="*/ 123 w 270"/>
                <a:gd name="T27" fmla="*/ 105 h 238"/>
                <a:gd name="T28" fmla="*/ 173 w 270"/>
                <a:gd name="T29" fmla="*/ 114 h 238"/>
                <a:gd name="T30" fmla="*/ 195 w 270"/>
                <a:gd name="T31" fmla="*/ 115 h 238"/>
                <a:gd name="T32" fmla="*/ 201 w 270"/>
                <a:gd name="T33" fmla="*/ 123 h 238"/>
                <a:gd name="T34" fmla="*/ 218 w 270"/>
                <a:gd name="T35" fmla="*/ 158 h 238"/>
                <a:gd name="T36" fmla="*/ 250 w 270"/>
                <a:gd name="T37" fmla="*/ 175 h 238"/>
                <a:gd name="T38" fmla="*/ 259 w 270"/>
                <a:gd name="T39" fmla="*/ 147 h 238"/>
                <a:gd name="T40" fmla="*/ 258 w 270"/>
                <a:gd name="T41" fmla="*/ 96 h 238"/>
                <a:gd name="T42" fmla="*/ 259 w 270"/>
                <a:gd name="T43" fmla="*/ 50 h 238"/>
                <a:gd name="T44" fmla="*/ 245 w 270"/>
                <a:gd name="T45" fmla="*/ 43 h 238"/>
                <a:gd name="T46" fmla="*/ 125 w 270"/>
                <a:gd name="T47" fmla="*/ 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0" h="238">
                  <a:moveTo>
                    <a:pt x="125" y="1"/>
                  </a:moveTo>
                  <a:cubicBezTo>
                    <a:pt x="121" y="0"/>
                    <a:pt x="116" y="0"/>
                    <a:pt x="111" y="1"/>
                  </a:cubicBezTo>
                  <a:cubicBezTo>
                    <a:pt x="105" y="3"/>
                    <a:pt x="101" y="8"/>
                    <a:pt x="97" y="13"/>
                  </a:cubicBezTo>
                  <a:cubicBezTo>
                    <a:pt x="85" y="24"/>
                    <a:pt x="68" y="27"/>
                    <a:pt x="53" y="33"/>
                  </a:cubicBezTo>
                  <a:cubicBezTo>
                    <a:pt x="38" y="38"/>
                    <a:pt x="22" y="47"/>
                    <a:pt x="18" y="63"/>
                  </a:cubicBezTo>
                  <a:cubicBezTo>
                    <a:pt x="17" y="69"/>
                    <a:pt x="16" y="76"/>
                    <a:pt x="16" y="82"/>
                  </a:cubicBezTo>
                  <a:cubicBezTo>
                    <a:pt x="14" y="101"/>
                    <a:pt x="0" y="117"/>
                    <a:pt x="2" y="136"/>
                  </a:cubicBezTo>
                  <a:cubicBezTo>
                    <a:pt x="4" y="148"/>
                    <a:pt x="13" y="158"/>
                    <a:pt x="14" y="170"/>
                  </a:cubicBezTo>
                  <a:cubicBezTo>
                    <a:pt x="16" y="184"/>
                    <a:pt x="10" y="198"/>
                    <a:pt x="13" y="211"/>
                  </a:cubicBezTo>
                  <a:cubicBezTo>
                    <a:pt x="17" y="224"/>
                    <a:pt x="30" y="231"/>
                    <a:pt x="41" y="238"/>
                  </a:cubicBezTo>
                  <a:cubicBezTo>
                    <a:pt x="46" y="206"/>
                    <a:pt x="52" y="175"/>
                    <a:pt x="59" y="144"/>
                  </a:cubicBezTo>
                  <a:cubicBezTo>
                    <a:pt x="60" y="138"/>
                    <a:pt x="62" y="133"/>
                    <a:pt x="65" y="128"/>
                  </a:cubicBezTo>
                  <a:cubicBezTo>
                    <a:pt x="76" y="117"/>
                    <a:pt x="96" y="123"/>
                    <a:pt x="109" y="115"/>
                  </a:cubicBezTo>
                  <a:cubicBezTo>
                    <a:pt x="114" y="112"/>
                    <a:pt x="118" y="107"/>
                    <a:pt x="123" y="105"/>
                  </a:cubicBezTo>
                  <a:cubicBezTo>
                    <a:pt x="139" y="97"/>
                    <a:pt x="156" y="114"/>
                    <a:pt x="173" y="114"/>
                  </a:cubicBezTo>
                  <a:cubicBezTo>
                    <a:pt x="180" y="114"/>
                    <a:pt x="189" y="111"/>
                    <a:pt x="195" y="115"/>
                  </a:cubicBezTo>
                  <a:cubicBezTo>
                    <a:pt x="198" y="117"/>
                    <a:pt x="200" y="120"/>
                    <a:pt x="201" y="123"/>
                  </a:cubicBezTo>
                  <a:cubicBezTo>
                    <a:pt x="207" y="134"/>
                    <a:pt x="211" y="147"/>
                    <a:pt x="218" y="158"/>
                  </a:cubicBezTo>
                  <a:cubicBezTo>
                    <a:pt x="225" y="169"/>
                    <a:pt x="238" y="178"/>
                    <a:pt x="250" y="175"/>
                  </a:cubicBezTo>
                  <a:cubicBezTo>
                    <a:pt x="248" y="165"/>
                    <a:pt x="256" y="156"/>
                    <a:pt x="259" y="147"/>
                  </a:cubicBezTo>
                  <a:cubicBezTo>
                    <a:pt x="264" y="130"/>
                    <a:pt x="256" y="113"/>
                    <a:pt x="258" y="96"/>
                  </a:cubicBezTo>
                  <a:cubicBezTo>
                    <a:pt x="260" y="80"/>
                    <a:pt x="270" y="61"/>
                    <a:pt x="259" y="50"/>
                  </a:cubicBezTo>
                  <a:cubicBezTo>
                    <a:pt x="255" y="46"/>
                    <a:pt x="250" y="44"/>
                    <a:pt x="245" y="43"/>
                  </a:cubicBezTo>
                  <a:cubicBezTo>
                    <a:pt x="205" y="30"/>
                    <a:pt x="168" y="9"/>
                    <a:pt x="125" y="1"/>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4" name="任意多边形: 形状 53">
              <a:extLst>
                <a:ext uri="{FF2B5EF4-FFF2-40B4-BE49-F238E27FC236}">
                  <a16:creationId xmlns:a16="http://schemas.microsoft.com/office/drawing/2014/main" id="{D1A02246-C641-4421-8C73-59C7AB43314B}"/>
                </a:ext>
              </a:extLst>
            </p:cNvPr>
            <p:cNvSpPr>
              <a:spLocks/>
            </p:cNvSpPr>
            <p:nvPr/>
          </p:nvSpPr>
          <p:spPr bwMode="auto">
            <a:xfrm>
              <a:off x="3379" y="3979"/>
              <a:ext cx="59" cy="95"/>
            </a:xfrm>
            <a:custGeom>
              <a:avLst/>
              <a:gdLst>
                <a:gd name="T0" fmla="*/ 51 w 169"/>
                <a:gd name="T1" fmla="*/ 0 h 271"/>
                <a:gd name="T2" fmla="*/ 102 w 169"/>
                <a:gd name="T3" fmla="*/ 20 h 271"/>
                <a:gd name="T4" fmla="*/ 154 w 169"/>
                <a:gd name="T5" fmla="*/ 235 h 271"/>
                <a:gd name="T6" fmla="*/ 0 w 169"/>
                <a:gd name="T7" fmla="*/ 255 h 271"/>
                <a:gd name="T8" fmla="*/ 51 w 169"/>
                <a:gd name="T9" fmla="*/ 0 h 271"/>
              </a:gdLst>
              <a:ahLst/>
              <a:cxnLst>
                <a:cxn ang="0">
                  <a:pos x="T0" y="T1"/>
                </a:cxn>
                <a:cxn ang="0">
                  <a:pos x="T2" y="T3"/>
                </a:cxn>
                <a:cxn ang="0">
                  <a:pos x="T4" y="T5"/>
                </a:cxn>
                <a:cxn ang="0">
                  <a:pos x="T6" y="T7"/>
                </a:cxn>
                <a:cxn ang="0">
                  <a:pos x="T8" y="T9"/>
                </a:cxn>
              </a:cxnLst>
              <a:rect l="0" t="0" r="r" b="b"/>
              <a:pathLst>
                <a:path w="169" h="271">
                  <a:moveTo>
                    <a:pt x="51" y="0"/>
                  </a:moveTo>
                  <a:cubicBezTo>
                    <a:pt x="102" y="20"/>
                    <a:pt x="102" y="20"/>
                    <a:pt x="102" y="20"/>
                  </a:cubicBezTo>
                  <a:cubicBezTo>
                    <a:pt x="102" y="20"/>
                    <a:pt x="169" y="235"/>
                    <a:pt x="154" y="235"/>
                  </a:cubicBezTo>
                  <a:cubicBezTo>
                    <a:pt x="138" y="235"/>
                    <a:pt x="0" y="271"/>
                    <a:pt x="0" y="255"/>
                  </a:cubicBezTo>
                  <a:cubicBezTo>
                    <a:pt x="0" y="240"/>
                    <a:pt x="10" y="0"/>
                    <a:pt x="51" y="0"/>
                  </a:cubicBezTo>
                  <a:close/>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5" name="任意多边形: 形状 54">
              <a:extLst>
                <a:ext uri="{FF2B5EF4-FFF2-40B4-BE49-F238E27FC236}">
                  <a16:creationId xmlns:a16="http://schemas.microsoft.com/office/drawing/2014/main" id="{45803BDD-9B89-44D2-9AF2-76E609276CAF}"/>
                </a:ext>
              </a:extLst>
            </p:cNvPr>
            <p:cNvSpPr>
              <a:spLocks/>
            </p:cNvSpPr>
            <p:nvPr/>
          </p:nvSpPr>
          <p:spPr bwMode="auto">
            <a:xfrm>
              <a:off x="2558" y="3827"/>
              <a:ext cx="555" cy="229"/>
            </a:xfrm>
            <a:custGeom>
              <a:avLst/>
              <a:gdLst>
                <a:gd name="T0" fmla="*/ 555 w 555"/>
                <a:gd name="T1" fmla="*/ 0 h 229"/>
                <a:gd name="T2" fmla="*/ 0 w 555"/>
                <a:gd name="T3" fmla="*/ 0 h 229"/>
                <a:gd name="T4" fmla="*/ 0 w 555"/>
                <a:gd name="T5" fmla="*/ 182 h 229"/>
                <a:gd name="T6" fmla="*/ 21 w 555"/>
                <a:gd name="T7" fmla="*/ 182 h 229"/>
                <a:gd name="T8" fmla="*/ 21 w 555"/>
                <a:gd name="T9" fmla="*/ 229 h 229"/>
                <a:gd name="T10" fmla="*/ 69 w 555"/>
                <a:gd name="T11" fmla="*/ 182 h 229"/>
                <a:gd name="T12" fmla="*/ 555 w 555"/>
                <a:gd name="T13" fmla="*/ 182 h 229"/>
                <a:gd name="T14" fmla="*/ 555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555" y="0"/>
                  </a:moveTo>
                  <a:lnTo>
                    <a:pt x="0" y="0"/>
                  </a:lnTo>
                  <a:lnTo>
                    <a:pt x="0" y="182"/>
                  </a:lnTo>
                  <a:lnTo>
                    <a:pt x="21" y="182"/>
                  </a:lnTo>
                  <a:lnTo>
                    <a:pt x="21" y="229"/>
                  </a:lnTo>
                  <a:lnTo>
                    <a:pt x="69" y="182"/>
                  </a:lnTo>
                  <a:lnTo>
                    <a:pt x="555" y="182"/>
                  </a:lnTo>
                  <a:lnTo>
                    <a:pt x="55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6" name="任意多边形: 形状 55">
              <a:extLst>
                <a:ext uri="{FF2B5EF4-FFF2-40B4-BE49-F238E27FC236}">
                  <a16:creationId xmlns:a16="http://schemas.microsoft.com/office/drawing/2014/main" id="{62F3FAFC-78B0-4475-A9AA-D2CCD94999A7}"/>
                </a:ext>
              </a:extLst>
            </p:cNvPr>
            <p:cNvSpPr>
              <a:spLocks/>
            </p:cNvSpPr>
            <p:nvPr/>
          </p:nvSpPr>
          <p:spPr bwMode="auto">
            <a:xfrm>
              <a:off x="2558" y="3827"/>
              <a:ext cx="555" cy="229"/>
            </a:xfrm>
            <a:custGeom>
              <a:avLst/>
              <a:gdLst>
                <a:gd name="T0" fmla="*/ 555 w 555"/>
                <a:gd name="T1" fmla="*/ 0 h 229"/>
                <a:gd name="T2" fmla="*/ 0 w 555"/>
                <a:gd name="T3" fmla="*/ 0 h 229"/>
                <a:gd name="T4" fmla="*/ 0 w 555"/>
                <a:gd name="T5" fmla="*/ 182 h 229"/>
                <a:gd name="T6" fmla="*/ 21 w 555"/>
                <a:gd name="T7" fmla="*/ 182 h 229"/>
                <a:gd name="T8" fmla="*/ 21 w 555"/>
                <a:gd name="T9" fmla="*/ 229 h 229"/>
                <a:gd name="T10" fmla="*/ 69 w 555"/>
                <a:gd name="T11" fmla="*/ 182 h 229"/>
                <a:gd name="T12" fmla="*/ 555 w 555"/>
                <a:gd name="T13" fmla="*/ 182 h 229"/>
                <a:gd name="T14" fmla="*/ 555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555" y="0"/>
                  </a:moveTo>
                  <a:lnTo>
                    <a:pt x="0" y="0"/>
                  </a:lnTo>
                  <a:lnTo>
                    <a:pt x="0" y="182"/>
                  </a:lnTo>
                  <a:lnTo>
                    <a:pt x="21" y="182"/>
                  </a:lnTo>
                  <a:lnTo>
                    <a:pt x="21" y="229"/>
                  </a:lnTo>
                  <a:lnTo>
                    <a:pt x="69" y="182"/>
                  </a:lnTo>
                  <a:lnTo>
                    <a:pt x="555" y="182"/>
                  </a:lnTo>
                  <a:lnTo>
                    <a:pt x="555" y="0"/>
                  </a:lnTo>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7" name="任意多边形: 形状 56">
              <a:extLst>
                <a:ext uri="{FF2B5EF4-FFF2-40B4-BE49-F238E27FC236}">
                  <a16:creationId xmlns:a16="http://schemas.microsoft.com/office/drawing/2014/main" id="{B56F5FB7-6A4E-400A-8E7C-E51CC4C9D450}"/>
                </a:ext>
              </a:extLst>
            </p:cNvPr>
            <p:cNvSpPr>
              <a:spLocks/>
            </p:cNvSpPr>
            <p:nvPr/>
          </p:nvSpPr>
          <p:spPr bwMode="auto">
            <a:xfrm>
              <a:off x="2558" y="4316"/>
              <a:ext cx="555" cy="230"/>
            </a:xfrm>
            <a:custGeom>
              <a:avLst/>
              <a:gdLst>
                <a:gd name="T0" fmla="*/ 555 w 555"/>
                <a:gd name="T1" fmla="*/ 0 h 230"/>
                <a:gd name="T2" fmla="*/ 0 w 555"/>
                <a:gd name="T3" fmla="*/ 0 h 230"/>
                <a:gd name="T4" fmla="*/ 0 w 555"/>
                <a:gd name="T5" fmla="*/ 182 h 230"/>
                <a:gd name="T6" fmla="*/ 21 w 555"/>
                <a:gd name="T7" fmla="*/ 182 h 230"/>
                <a:gd name="T8" fmla="*/ 21 w 555"/>
                <a:gd name="T9" fmla="*/ 230 h 230"/>
                <a:gd name="T10" fmla="*/ 69 w 555"/>
                <a:gd name="T11" fmla="*/ 182 h 230"/>
                <a:gd name="T12" fmla="*/ 555 w 555"/>
                <a:gd name="T13" fmla="*/ 182 h 230"/>
                <a:gd name="T14" fmla="*/ 555 w 555"/>
                <a:gd name="T15" fmla="*/ 0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30">
                  <a:moveTo>
                    <a:pt x="555" y="0"/>
                  </a:moveTo>
                  <a:lnTo>
                    <a:pt x="0" y="0"/>
                  </a:lnTo>
                  <a:lnTo>
                    <a:pt x="0" y="182"/>
                  </a:lnTo>
                  <a:lnTo>
                    <a:pt x="21" y="182"/>
                  </a:lnTo>
                  <a:lnTo>
                    <a:pt x="21" y="230"/>
                  </a:lnTo>
                  <a:lnTo>
                    <a:pt x="69" y="182"/>
                  </a:lnTo>
                  <a:lnTo>
                    <a:pt x="555" y="182"/>
                  </a:lnTo>
                  <a:lnTo>
                    <a:pt x="555"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8" name="任意多边形: 形状 57">
              <a:extLst>
                <a:ext uri="{FF2B5EF4-FFF2-40B4-BE49-F238E27FC236}">
                  <a16:creationId xmlns:a16="http://schemas.microsoft.com/office/drawing/2014/main" id="{37FC024A-5E4B-4D5E-A8DA-1F6049C16357}"/>
                </a:ext>
              </a:extLst>
            </p:cNvPr>
            <p:cNvSpPr>
              <a:spLocks/>
            </p:cNvSpPr>
            <p:nvPr/>
          </p:nvSpPr>
          <p:spPr bwMode="auto">
            <a:xfrm>
              <a:off x="2558" y="4316"/>
              <a:ext cx="555" cy="230"/>
            </a:xfrm>
            <a:custGeom>
              <a:avLst/>
              <a:gdLst>
                <a:gd name="T0" fmla="*/ 555 w 555"/>
                <a:gd name="T1" fmla="*/ 0 h 230"/>
                <a:gd name="T2" fmla="*/ 0 w 555"/>
                <a:gd name="T3" fmla="*/ 0 h 230"/>
                <a:gd name="T4" fmla="*/ 0 w 555"/>
                <a:gd name="T5" fmla="*/ 182 h 230"/>
                <a:gd name="T6" fmla="*/ 21 w 555"/>
                <a:gd name="T7" fmla="*/ 182 h 230"/>
                <a:gd name="T8" fmla="*/ 21 w 555"/>
                <a:gd name="T9" fmla="*/ 230 h 230"/>
                <a:gd name="T10" fmla="*/ 69 w 555"/>
                <a:gd name="T11" fmla="*/ 182 h 230"/>
                <a:gd name="T12" fmla="*/ 555 w 555"/>
                <a:gd name="T13" fmla="*/ 182 h 230"/>
                <a:gd name="T14" fmla="*/ 555 w 555"/>
                <a:gd name="T15" fmla="*/ 0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30">
                  <a:moveTo>
                    <a:pt x="555" y="0"/>
                  </a:moveTo>
                  <a:lnTo>
                    <a:pt x="0" y="0"/>
                  </a:lnTo>
                  <a:lnTo>
                    <a:pt x="0" y="182"/>
                  </a:lnTo>
                  <a:lnTo>
                    <a:pt x="21" y="182"/>
                  </a:lnTo>
                  <a:lnTo>
                    <a:pt x="21" y="230"/>
                  </a:lnTo>
                  <a:lnTo>
                    <a:pt x="69" y="182"/>
                  </a:lnTo>
                  <a:lnTo>
                    <a:pt x="555" y="182"/>
                  </a:lnTo>
                  <a:lnTo>
                    <a:pt x="55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9" name="任意多边形: 形状 58">
              <a:extLst>
                <a:ext uri="{FF2B5EF4-FFF2-40B4-BE49-F238E27FC236}">
                  <a16:creationId xmlns:a16="http://schemas.microsoft.com/office/drawing/2014/main" id="{72262A86-73A1-4437-A145-0CF1FDE0FB1A}"/>
                </a:ext>
              </a:extLst>
            </p:cNvPr>
            <p:cNvSpPr>
              <a:spLocks/>
            </p:cNvSpPr>
            <p:nvPr/>
          </p:nvSpPr>
          <p:spPr bwMode="auto">
            <a:xfrm>
              <a:off x="2656" y="4073"/>
              <a:ext cx="555" cy="229"/>
            </a:xfrm>
            <a:custGeom>
              <a:avLst/>
              <a:gdLst>
                <a:gd name="T0" fmla="*/ 0 w 555"/>
                <a:gd name="T1" fmla="*/ 0 h 229"/>
                <a:gd name="T2" fmla="*/ 555 w 555"/>
                <a:gd name="T3" fmla="*/ 0 h 229"/>
                <a:gd name="T4" fmla="*/ 555 w 555"/>
                <a:gd name="T5" fmla="*/ 182 h 229"/>
                <a:gd name="T6" fmla="*/ 534 w 555"/>
                <a:gd name="T7" fmla="*/ 182 h 229"/>
                <a:gd name="T8" fmla="*/ 534 w 555"/>
                <a:gd name="T9" fmla="*/ 229 h 229"/>
                <a:gd name="T10" fmla="*/ 487 w 555"/>
                <a:gd name="T11" fmla="*/ 182 h 229"/>
                <a:gd name="T12" fmla="*/ 0 w 555"/>
                <a:gd name="T13" fmla="*/ 182 h 229"/>
                <a:gd name="T14" fmla="*/ 0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0" y="0"/>
                  </a:moveTo>
                  <a:lnTo>
                    <a:pt x="555" y="0"/>
                  </a:lnTo>
                  <a:lnTo>
                    <a:pt x="555" y="182"/>
                  </a:lnTo>
                  <a:lnTo>
                    <a:pt x="534" y="182"/>
                  </a:lnTo>
                  <a:lnTo>
                    <a:pt x="534" y="229"/>
                  </a:lnTo>
                  <a:lnTo>
                    <a:pt x="487" y="182"/>
                  </a:lnTo>
                  <a:lnTo>
                    <a:pt x="0" y="182"/>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0" name="矩形 59">
              <a:extLst>
                <a:ext uri="{FF2B5EF4-FFF2-40B4-BE49-F238E27FC236}">
                  <a16:creationId xmlns:a16="http://schemas.microsoft.com/office/drawing/2014/main" id="{2981B169-75E8-4CE9-A26E-CFDBC5290601}"/>
                </a:ext>
              </a:extLst>
            </p:cNvPr>
            <p:cNvSpPr>
              <a:spLocks noChangeArrowheads="1"/>
            </p:cNvSpPr>
            <p:nvPr/>
          </p:nvSpPr>
          <p:spPr bwMode="auto">
            <a:xfrm>
              <a:off x="2623" y="3857"/>
              <a:ext cx="426" cy="17"/>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1" name="矩形 60">
              <a:extLst>
                <a:ext uri="{FF2B5EF4-FFF2-40B4-BE49-F238E27FC236}">
                  <a16:creationId xmlns:a16="http://schemas.microsoft.com/office/drawing/2014/main" id="{414DC20E-2E8E-4D45-8689-0824333A9909}"/>
                </a:ext>
              </a:extLst>
            </p:cNvPr>
            <p:cNvSpPr>
              <a:spLocks noChangeArrowheads="1"/>
            </p:cNvSpPr>
            <p:nvPr/>
          </p:nvSpPr>
          <p:spPr bwMode="auto">
            <a:xfrm>
              <a:off x="2623" y="3857"/>
              <a:ext cx="426"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2" name="矩形 61">
              <a:extLst>
                <a:ext uri="{FF2B5EF4-FFF2-40B4-BE49-F238E27FC236}">
                  <a16:creationId xmlns:a16="http://schemas.microsoft.com/office/drawing/2014/main" id="{BC2B9FA7-A102-4152-8749-302C2320181E}"/>
                </a:ext>
              </a:extLst>
            </p:cNvPr>
            <p:cNvSpPr>
              <a:spLocks noChangeArrowheads="1"/>
            </p:cNvSpPr>
            <p:nvPr/>
          </p:nvSpPr>
          <p:spPr bwMode="auto">
            <a:xfrm>
              <a:off x="2623" y="3889"/>
              <a:ext cx="213"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3" name="矩形 62">
              <a:extLst>
                <a:ext uri="{FF2B5EF4-FFF2-40B4-BE49-F238E27FC236}">
                  <a16:creationId xmlns:a16="http://schemas.microsoft.com/office/drawing/2014/main" id="{8F5E828B-A8F1-40A9-A287-848514B889D2}"/>
                </a:ext>
              </a:extLst>
            </p:cNvPr>
            <p:cNvSpPr>
              <a:spLocks noChangeArrowheads="1"/>
            </p:cNvSpPr>
            <p:nvPr/>
          </p:nvSpPr>
          <p:spPr bwMode="auto">
            <a:xfrm>
              <a:off x="2623" y="3889"/>
              <a:ext cx="213"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4" name="椭圆 63">
              <a:extLst>
                <a:ext uri="{FF2B5EF4-FFF2-40B4-BE49-F238E27FC236}">
                  <a16:creationId xmlns:a16="http://schemas.microsoft.com/office/drawing/2014/main" id="{29A6E435-BF05-4723-A453-F5C912C25295}"/>
                </a:ext>
              </a:extLst>
            </p:cNvPr>
            <p:cNvSpPr>
              <a:spLocks noChangeArrowheads="1"/>
            </p:cNvSpPr>
            <p:nvPr/>
          </p:nvSpPr>
          <p:spPr bwMode="auto">
            <a:xfrm>
              <a:off x="2623" y="3931"/>
              <a:ext cx="47" cy="4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5" name="矩形 64">
              <a:extLst>
                <a:ext uri="{FF2B5EF4-FFF2-40B4-BE49-F238E27FC236}">
                  <a16:creationId xmlns:a16="http://schemas.microsoft.com/office/drawing/2014/main" id="{00E5865E-E209-4526-BDFE-BD276236EF26}"/>
                </a:ext>
              </a:extLst>
            </p:cNvPr>
            <p:cNvSpPr>
              <a:spLocks noChangeArrowheads="1"/>
            </p:cNvSpPr>
            <p:nvPr/>
          </p:nvSpPr>
          <p:spPr bwMode="auto">
            <a:xfrm>
              <a:off x="2707" y="4100"/>
              <a:ext cx="426" cy="17"/>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6" name="矩形 65">
              <a:extLst>
                <a:ext uri="{FF2B5EF4-FFF2-40B4-BE49-F238E27FC236}">
                  <a16:creationId xmlns:a16="http://schemas.microsoft.com/office/drawing/2014/main" id="{761BC385-FE63-4267-8233-3F0317893A79}"/>
                </a:ext>
              </a:extLst>
            </p:cNvPr>
            <p:cNvSpPr>
              <a:spLocks noChangeArrowheads="1"/>
            </p:cNvSpPr>
            <p:nvPr/>
          </p:nvSpPr>
          <p:spPr bwMode="auto">
            <a:xfrm>
              <a:off x="2707" y="4132"/>
              <a:ext cx="213"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7" name="椭圆 66">
              <a:extLst>
                <a:ext uri="{FF2B5EF4-FFF2-40B4-BE49-F238E27FC236}">
                  <a16:creationId xmlns:a16="http://schemas.microsoft.com/office/drawing/2014/main" id="{37ED88FE-2806-4ACB-8FC2-8CFA5CF0C108}"/>
                </a:ext>
              </a:extLst>
            </p:cNvPr>
            <p:cNvSpPr>
              <a:spLocks noChangeArrowheads="1"/>
            </p:cNvSpPr>
            <p:nvPr/>
          </p:nvSpPr>
          <p:spPr bwMode="auto">
            <a:xfrm>
              <a:off x="2707" y="4174"/>
              <a:ext cx="48" cy="4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8" name="矩形 67">
              <a:extLst>
                <a:ext uri="{FF2B5EF4-FFF2-40B4-BE49-F238E27FC236}">
                  <a16:creationId xmlns:a16="http://schemas.microsoft.com/office/drawing/2014/main" id="{0A4B88B1-CF1D-40A5-8313-5E2802CEB9CA}"/>
                </a:ext>
              </a:extLst>
            </p:cNvPr>
            <p:cNvSpPr>
              <a:spLocks noChangeArrowheads="1"/>
            </p:cNvSpPr>
            <p:nvPr/>
          </p:nvSpPr>
          <p:spPr bwMode="auto">
            <a:xfrm>
              <a:off x="2623" y="4346"/>
              <a:ext cx="426" cy="17"/>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9" name="矩形 68">
              <a:extLst>
                <a:ext uri="{FF2B5EF4-FFF2-40B4-BE49-F238E27FC236}">
                  <a16:creationId xmlns:a16="http://schemas.microsoft.com/office/drawing/2014/main" id="{AF9C98BC-2A1A-4E5A-99D0-10A3E00A9FE5}"/>
                </a:ext>
              </a:extLst>
            </p:cNvPr>
            <p:cNvSpPr>
              <a:spLocks noChangeArrowheads="1"/>
            </p:cNvSpPr>
            <p:nvPr/>
          </p:nvSpPr>
          <p:spPr bwMode="auto">
            <a:xfrm>
              <a:off x="2623" y="4346"/>
              <a:ext cx="426"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0" name="矩形 69">
              <a:extLst>
                <a:ext uri="{FF2B5EF4-FFF2-40B4-BE49-F238E27FC236}">
                  <a16:creationId xmlns:a16="http://schemas.microsoft.com/office/drawing/2014/main" id="{6BA0A2D6-E7DA-4A59-920C-3F4A8CE2DE39}"/>
                </a:ext>
              </a:extLst>
            </p:cNvPr>
            <p:cNvSpPr>
              <a:spLocks noChangeArrowheads="1"/>
            </p:cNvSpPr>
            <p:nvPr/>
          </p:nvSpPr>
          <p:spPr bwMode="auto">
            <a:xfrm>
              <a:off x="2623" y="4379"/>
              <a:ext cx="213" cy="16"/>
            </a:xfrm>
            <a:prstGeom prst="rect">
              <a:avLst/>
            </a:prstGeom>
            <a:solidFill>
              <a:srgbClr val="4D48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1" name="矩形 70">
              <a:extLst>
                <a:ext uri="{FF2B5EF4-FFF2-40B4-BE49-F238E27FC236}">
                  <a16:creationId xmlns:a16="http://schemas.microsoft.com/office/drawing/2014/main" id="{523F9104-A735-4633-B2D6-75229EFE44A6}"/>
                </a:ext>
              </a:extLst>
            </p:cNvPr>
            <p:cNvSpPr>
              <a:spLocks noChangeArrowheads="1"/>
            </p:cNvSpPr>
            <p:nvPr/>
          </p:nvSpPr>
          <p:spPr bwMode="auto">
            <a:xfrm>
              <a:off x="2623" y="4379"/>
              <a:ext cx="213" cy="1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2" name="椭圆 71">
              <a:extLst>
                <a:ext uri="{FF2B5EF4-FFF2-40B4-BE49-F238E27FC236}">
                  <a16:creationId xmlns:a16="http://schemas.microsoft.com/office/drawing/2014/main" id="{8F2F7DE3-D26B-4E3F-B05B-EC26FBF01CA0}"/>
                </a:ext>
              </a:extLst>
            </p:cNvPr>
            <p:cNvSpPr>
              <a:spLocks noChangeArrowheads="1"/>
            </p:cNvSpPr>
            <p:nvPr/>
          </p:nvSpPr>
          <p:spPr bwMode="auto">
            <a:xfrm>
              <a:off x="2623" y="4421"/>
              <a:ext cx="47" cy="4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cxnSp>
        <p:nvCxnSpPr>
          <p:cNvPr id="74" name="直接连接符 73">
            <a:extLst>
              <a:ext uri="{FF2B5EF4-FFF2-40B4-BE49-F238E27FC236}">
                <a16:creationId xmlns:a16="http://schemas.microsoft.com/office/drawing/2014/main" id="{1439AAEC-6A8B-411F-A382-C697CACF6033}"/>
              </a:ext>
            </a:extLst>
          </p:cNvPr>
          <p:cNvCxnSpPr/>
          <p:nvPr/>
        </p:nvCxnSpPr>
        <p:spPr>
          <a:xfrm>
            <a:off x="3775160" y="4818769"/>
            <a:ext cx="1803708" cy="0"/>
          </a:xfrm>
          <a:prstGeom prst="line">
            <a:avLst/>
          </a:prstGeom>
          <a:ln w="19050">
            <a:gradFill flip="none" rotWithShape="1">
              <a:gsLst>
                <a:gs pos="0">
                  <a:schemeClr val="tx1">
                    <a:lumMod val="75000"/>
                    <a:lumOff val="25000"/>
                    <a:alpha val="0"/>
                  </a:schemeClr>
                </a:gs>
                <a:gs pos="50000">
                  <a:schemeClr val="tx1">
                    <a:lumMod val="75000"/>
                    <a:lumOff val="25000"/>
                  </a:schemeClr>
                </a:gs>
                <a:gs pos="100000">
                  <a:schemeClr val="tx1">
                    <a:lumMod val="75000"/>
                    <a:lumOff val="2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矩形: 圆角 3">
            <a:extLst>
              <a:ext uri="{FF2B5EF4-FFF2-40B4-BE49-F238E27FC236}">
                <a16:creationId xmlns:a16="http://schemas.microsoft.com/office/drawing/2014/main" id="{E916C0C9-5ACD-46F8-8724-BC634BBD21E4}"/>
              </a:ext>
            </a:extLst>
          </p:cNvPr>
          <p:cNvSpPr/>
          <p:nvPr/>
        </p:nvSpPr>
        <p:spPr>
          <a:xfrm>
            <a:off x="698500" y="2782568"/>
            <a:ext cx="2443084" cy="3467100"/>
          </a:xfrm>
          <a:prstGeom prst="roundRect">
            <a:avLst>
              <a:gd name="adj" fmla="val 6808"/>
            </a:avLst>
          </a:prstGeom>
          <a:gradFill>
            <a:gsLst>
              <a:gs pos="100000">
                <a:schemeClr val="bg1">
                  <a:lumMod val="85000"/>
                </a:schemeClr>
              </a:gs>
              <a:gs pos="50000">
                <a:schemeClr val="bg1"/>
              </a:gs>
            </a:gsLst>
            <a:lin ang="2700000" scaled="1"/>
          </a:gradFill>
          <a:ln w="9525">
            <a:solidFill>
              <a:schemeClr val="accent1">
                <a:lumMod val="20000"/>
                <a:lumOff val="80000"/>
              </a:schemeClr>
            </a:solidFill>
          </a:ln>
          <a:effectLst>
            <a:outerShdw blurRad="635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3" name="矩形 32">
            <a:extLst>
              <a:ext uri="{FF2B5EF4-FFF2-40B4-BE49-F238E27FC236}">
                <a16:creationId xmlns:a16="http://schemas.microsoft.com/office/drawing/2014/main" id="{0022334D-FC19-489E-83CC-E8CB497200EB}"/>
              </a:ext>
            </a:extLst>
          </p:cNvPr>
          <p:cNvSpPr/>
          <p:nvPr/>
        </p:nvSpPr>
        <p:spPr>
          <a:xfrm>
            <a:off x="1093203" y="5472441"/>
            <a:ext cx="1723549" cy="400110"/>
          </a:xfrm>
          <a:prstGeom prst="rect">
            <a:avLst/>
          </a:prstGeom>
        </p:spPr>
        <p:txBody>
          <a:bodyPr wrap="non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85000"/>
                    <a:lumOff val="15000"/>
                  </a:prstClr>
                </a:solidFill>
                <a:effectLst/>
                <a:uLnTx/>
                <a:uFillTx/>
                <a:cs typeface="+mn-ea"/>
                <a:sym typeface="+mn-lt"/>
              </a:rPr>
              <a:t>输入你的标题</a:t>
            </a:r>
          </a:p>
        </p:txBody>
      </p:sp>
      <p:cxnSp>
        <p:nvCxnSpPr>
          <p:cNvPr id="75" name="直接连接符 74">
            <a:extLst>
              <a:ext uri="{FF2B5EF4-FFF2-40B4-BE49-F238E27FC236}">
                <a16:creationId xmlns:a16="http://schemas.microsoft.com/office/drawing/2014/main" id="{5D3A70BC-0800-4A2E-B976-7BC63E4BB192}"/>
              </a:ext>
            </a:extLst>
          </p:cNvPr>
          <p:cNvCxnSpPr/>
          <p:nvPr/>
        </p:nvCxnSpPr>
        <p:spPr>
          <a:xfrm>
            <a:off x="1070060" y="5188339"/>
            <a:ext cx="1803708" cy="0"/>
          </a:xfrm>
          <a:prstGeom prst="line">
            <a:avLst/>
          </a:prstGeom>
          <a:ln w="19050">
            <a:gradFill flip="none" rotWithShape="1">
              <a:gsLst>
                <a:gs pos="0">
                  <a:schemeClr val="tx1">
                    <a:lumMod val="75000"/>
                    <a:lumOff val="25000"/>
                    <a:alpha val="0"/>
                  </a:schemeClr>
                </a:gs>
                <a:gs pos="50000">
                  <a:schemeClr val="tx1">
                    <a:lumMod val="75000"/>
                    <a:lumOff val="25000"/>
                  </a:schemeClr>
                </a:gs>
                <a:gs pos="100000">
                  <a:schemeClr val="tx1">
                    <a:lumMod val="75000"/>
                    <a:lumOff val="2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矩形: 圆角 11">
            <a:extLst>
              <a:ext uri="{FF2B5EF4-FFF2-40B4-BE49-F238E27FC236}">
                <a16:creationId xmlns:a16="http://schemas.microsoft.com/office/drawing/2014/main" id="{791E1A60-DDA1-4A1C-82BC-C19A86EFF469}"/>
              </a:ext>
            </a:extLst>
          </p:cNvPr>
          <p:cNvSpPr/>
          <p:nvPr/>
        </p:nvSpPr>
        <p:spPr>
          <a:xfrm>
            <a:off x="6306539" y="1514539"/>
            <a:ext cx="2443084" cy="3467100"/>
          </a:xfrm>
          <a:prstGeom prst="roundRect">
            <a:avLst>
              <a:gd name="adj" fmla="val 6808"/>
            </a:avLst>
          </a:prstGeom>
          <a:gradFill>
            <a:gsLst>
              <a:gs pos="100000">
                <a:schemeClr val="bg1">
                  <a:lumMod val="85000"/>
                </a:schemeClr>
              </a:gs>
              <a:gs pos="50000">
                <a:schemeClr val="bg1"/>
              </a:gs>
            </a:gsLst>
            <a:lin ang="2700000" scaled="1"/>
          </a:gradFill>
          <a:ln w="9525">
            <a:solidFill>
              <a:schemeClr val="accent1">
                <a:lumMod val="20000"/>
                <a:lumOff val="80000"/>
              </a:schemeClr>
            </a:solidFill>
          </a:ln>
          <a:effectLst>
            <a:outerShdw blurRad="635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5" name="矩形 34">
            <a:extLst>
              <a:ext uri="{FF2B5EF4-FFF2-40B4-BE49-F238E27FC236}">
                <a16:creationId xmlns:a16="http://schemas.microsoft.com/office/drawing/2014/main" id="{0F92A29F-1743-4D08-8BD7-7BE4410B047D}"/>
              </a:ext>
            </a:extLst>
          </p:cNvPr>
          <p:cNvSpPr/>
          <p:nvPr/>
        </p:nvSpPr>
        <p:spPr>
          <a:xfrm>
            <a:off x="6699065" y="4168934"/>
            <a:ext cx="1723549" cy="400110"/>
          </a:xfrm>
          <a:prstGeom prst="rect">
            <a:avLst/>
          </a:prstGeom>
        </p:spPr>
        <p:txBody>
          <a:bodyPr wrap="non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85000"/>
                    <a:lumOff val="15000"/>
                  </a:prstClr>
                </a:solidFill>
                <a:effectLst/>
                <a:uLnTx/>
                <a:uFillTx/>
                <a:cs typeface="+mn-ea"/>
                <a:sym typeface="+mn-lt"/>
              </a:rPr>
              <a:t>输入你的标题</a:t>
            </a:r>
          </a:p>
        </p:txBody>
      </p:sp>
      <p:cxnSp>
        <p:nvCxnSpPr>
          <p:cNvPr id="76" name="直接连接符 75">
            <a:extLst>
              <a:ext uri="{FF2B5EF4-FFF2-40B4-BE49-F238E27FC236}">
                <a16:creationId xmlns:a16="http://schemas.microsoft.com/office/drawing/2014/main" id="{DA60B499-686A-494A-84F9-2093844EE430}"/>
              </a:ext>
            </a:extLst>
          </p:cNvPr>
          <p:cNvCxnSpPr/>
          <p:nvPr/>
        </p:nvCxnSpPr>
        <p:spPr>
          <a:xfrm>
            <a:off x="6664063" y="3931140"/>
            <a:ext cx="1803708" cy="0"/>
          </a:xfrm>
          <a:prstGeom prst="line">
            <a:avLst/>
          </a:prstGeom>
          <a:ln w="19050">
            <a:gradFill flip="none" rotWithShape="1">
              <a:gsLst>
                <a:gs pos="0">
                  <a:schemeClr val="tx1">
                    <a:lumMod val="75000"/>
                    <a:lumOff val="25000"/>
                    <a:alpha val="0"/>
                  </a:schemeClr>
                </a:gs>
                <a:gs pos="50000">
                  <a:schemeClr val="tx1">
                    <a:lumMod val="75000"/>
                    <a:lumOff val="25000"/>
                  </a:schemeClr>
                </a:gs>
                <a:gs pos="100000">
                  <a:schemeClr val="tx1">
                    <a:lumMod val="75000"/>
                    <a:lumOff val="2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80" name="组合 179">
            <a:extLst>
              <a:ext uri="{FF2B5EF4-FFF2-40B4-BE49-F238E27FC236}">
                <a16:creationId xmlns:a16="http://schemas.microsoft.com/office/drawing/2014/main" id="{33C47C83-D06D-4E05-AD9A-B4291DE47723}"/>
              </a:ext>
            </a:extLst>
          </p:cNvPr>
          <p:cNvGrpSpPr>
            <a:grpSpLocks noChangeAspect="1"/>
          </p:cNvGrpSpPr>
          <p:nvPr/>
        </p:nvGrpSpPr>
        <p:grpSpPr bwMode="auto">
          <a:xfrm>
            <a:off x="6361246" y="1696885"/>
            <a:ext cx="2336349" cy="1808315"/>
            <a:chOff x="4852" y="4237"/>
            <a:chExt cx="5606" cy="4339"/>
          </a:xfrm>
        </p:grpSpPr>
        <p:sp>
          <p:nvSpPr>
            <p:cNvPr id="181" name="矩形 180">
              <a:extLst>
                <a:ext uri="{FF2B5EF4-FFF2-40B4-BE49-F238E27FC236}">
                  <a16:creationId xmlns:a16="http://schemas.microsoft.com/office/drawing/2014/main" id="{6BC19F29-D89B-43AF-A329-3CA81A3B3FA2}"/>
                </a:ext>
              </a:extLst>
            </p:cNvPr>
            <p:cNvSpPr>
              <a:spLocks noChangeAspect="1" noChangeArrowheads="1" noTextEdit="1"/>
            </p:cNvSpPr>
            <p:nvPr/>
          </p:nvSpPr>
          <p:spPr bwMode="auto">
            <a:xfrm>
              <a:off x="4852" y="4237"/>
              <a:ext cx="560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82" name="组合 181">
              <a:extLst>
                <a:ext uri="{FF2B5EF4-FFF2-40B4-BE49-F238E27FC236}">
                  <a16:creationId xmlns:a16="http://schemas.microsoft.com/office/drawing/2014/main" id="{C2A666B5-ABEB-4603-924A-CF05F0F2860A}"/>
                </a:ext>
              </a:extLst>
            </p:cNvPr>
            <p:cNvGrpSpPr>
              <a:grpSpLocks/>
            </p:cNvGrpSpPr>
            <p:nvPr/>
          </p:nvGrpSpPr>
          <p:grpSpPr bwMode="auto">
            <a:xfrm>
              <a:off x="5392" y="4882"/>
              <a:ext cx="4402" cy="3694"/>
              <a:chOff x="5392" y="4882"/>
              <a:chExt cx="4402" cy="3694"/>
            </a:xfrm>
          </p:grpSpPr>
          <p:sp>
            <p:nvSpPr>
              <p:cNvPr id="185" name="任意多边形: 形状 184">
                <a:extLst>
                  <a:ext uri="{FF2B5EF4-FFF2-40B4-BE49-F238E27FC236}">
                    <a16:creationId xmlns:a16="http://schemas.microsoft.com/office/drawing/2014/main" id="{6055366A-E9D1-405E-93E1-6251090E3EC6}"/>
                  </a:ext>
                </a:extLst>
              </p:cNvPr>
              <p:cNvSpPr>
                <a:spLocks/>
              </p:cNvSpPr>
              <p:nvPr/>
            </p:nvSpPr>
            <p:spPr bwMode="auto">
              <a:xfrm>
                <a:off x="5853" y="5862"/>
                <a:ext cx="1225" cy="2623"/>
              </a:xfrm>
              <a:custGeom>
                <a:avLst/>
                <a:gdLst>
                  <a:gd name="T0" fmla="*/ 1225 w 1225"/>
                  <a:gd name="T1" fmla="*/ 39 h 2623"/>
                  <a:gd name="T2" fmla="*/ 1218 w 1225"/>
                  <a:gd name="T3" fmla="*/ 51 h 2623"/>
                  <a:gd name="T4" fmla="*/ 1180 w 1225"/>
                  <a:gd name="T5" fmla="*/ 130 h 2623"/>
                  <a:gd name="T6" fmla="*/ 779 w 1225"/>
                  <a:gd name="T7" fmla="*/ 953 h 2623"/>
                  <a:gd name="T8" fmla="*/ 97 w 1225"/>
                  <a:gd name="T9" fmla="*/ 2621 h 2623"/>
                  <a:gd name="T10" fmla="*/ 0 w 1225"/>
                  <a:gd name="T11" fmla="*/ 2623 h 2623"/>
                  <a:gd name="T12" fmla="*/ 681 w 1225"/>
                  <a:gd name="T13" fmla="*/ 953 h 2623"/>
                  <a:gd name="T14" fmla="*/ 1147 w 1225"/>
                  <a:gd name="T15" fmla="*/ 0 h 2623"/>
                  <a:gd name="T16" fmla="*/ 1180 w 1225"/>
                  <a:gd name="T17" fmla="*/ 18 h 2623"/>
                  <a:gd name="T18" fmla="*/ 1218 w 1225"/>
                  <a:gd name="T19" fmla="*/ 36 h 2623"/>
                  <a:gd name="T20" fmla="*/ 1225 w 1225"/>
                  <a:gd name="T21" fmla="*/ 39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5" h="2623">
                    <a:moveTo>
                      <a:pt x="1225" y="39"/>
                    </a:moveTo>
                    <a:lnTo>
                      <a:pt x="1218" y="51"/>
                    </a:lnTo>
                    <a:lnTo>
                      <a:pt x="1180" y="130"/>
                    </a:lnTo>
                    <a:lnTo>
                      <a:pt x="779" y="953"/>
                    </a:lnTo>
                    <a:lnTo>
                      <a:pt x="97" y="2621"/>
                    </a:lnTo>
                    <a:lnTo>
                      <a:pt x="0" y="2623"/>
                    </a:lnTo>
                    <a:lnTo>
                      <a:pt x="681" y="953"/>
                    </a:lnTo>
                    <a:lnTo>
                      <a:pt x="1147" y="0"/>
                    </a:lnTo>
                    <a:lnTo>
                      <a:pt x="1180" y="18"/>
                    </a:lnTo>
                    <a:lnTo>
                      <a:pt x="1218" y="36"/>
                    </a:lnTo>
                    <a:lnTo>
                      <a:pt x="1225" y="39"/>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6" name="任意多边形: 形状 185">
                <a:extLst>
                  <a:ext uri="{FF2B5EF4-FFF2-40B4-BE49-F238E27FC236}">
                    <a16:creationId xmlns:a16="http://schemas.microsoft.com/office/drawing/2014/main" id="{073E60EF-BBAC-4175-AD77-45DD48491215}"/>
                  </a:ext>
                </a:extLst>
              </p:cNvPr>
              <p:cNvSpPr>
                <a:spLocks/>
              </p:cNvSpPr>
              <p:nvPr/>
            </p:nvSpPr>
            <p:spPr bwMode="auto">
              <a:xfrm>
                <a:off x="5853" y="5862"/>
                <a:ext cx="1225" cy="2623"/>
              </a:xfrm>
              <a:custGeom>
                <a:avLst/>
                <a:gdLst>
                  <a:gd name="T0" fmla="*/ 1225 w 1225"/>
                  <a:gd name="T1" fmla="*/ 39 h 2623"/>
                  <a:gd name="T2" fmla="*/ 1218 w 1225"/>
                  <a:gd name="T3" fmla="*/ 51 h 2623"/>
                  <a:gd name="T4" fmla="*/ 1180 w 1225"/>
                  <a:gd name="T5" fmla="*/ 130 h 2623"/>
                  <a:gd name="T6" fmla="*/ 779 w 1225"/>
                  <a:gd name="T7" fmla="*/ 953 h 2623"/>
                  <a:gd name="T8" fmla="*/ 97 w 1225"/>
                  <a:gd name="T9" fmla="*/ 2621 h 2623"/>
                  <a:gd name="T10" fmla="*/ 0 w 1225"/>
                  <a:gd name="T11" fmla="*/ 2623 h 2623"/>
                  <a:gd name="T12" fmla="*/ 681 w 1225"/>
                  <a:gd name="T13" fmla="*/ 953 h 2623"/>
                  <a:gd name="T14" fmla="*/ 1147 w 1225"/>
                  <a:gd name="T15" fmla="*/ 0 h 2623"/>
                  <a:gd name="T16" fmla="*/ 1180 w 1225"/>
                  <a:gd name="T17" fmla="*/ 18 h 2623"/>
                  <a:gd name="T18" fmla="*/ 1218 w 1225"/>
                  <a:gd name="T19" fmla="*/ 36 h 2623"/>
                  <a:gd name="T20" fmla="*/ 1225 w 1225"/>
                  <a:gd name="T21" fmla="*/ 39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5" h="2623">
                    <a:moveTo>
                      <a:pt x="1225" y="39"/>
                    </a:moveTo>
                    <a:lnTo>
                      <a:pt x="1218" y="51"/>
                    </a:lnTo>
                    <a:lnTo>
                      <a:pt x="1180" y="130"/>
                    </a:lnTo>
                    <a:lnTo>
                      <a:pt x="779" y="953"/>
                    </a:lnTo>
                    <a:lnTo>
                      <a:pt x="97" y="2621"/>
                    </a:lnTo>
                    <a:lnTo>
                      <a:pt x="0" y="2623"/>
                    </a:lnTo>
                    <a:lnTo>
                      <a:pt x="681" y="953"/>
                    </a:lnTo>
                    <a:lnTo>
                      <a:pt x="1147" y="0"/>
                    </a:lnTo>
                    <a:lnTo>
                      <a:pt x="1180" y="18"/>
                    </a:lnTo>
                    <a:lnTo>
                      <a:pt x="1218" y="36"/>
                    </a:lnTo>
                    <a:lnTo>
                      <a:pt x="1225" y="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7" name="任意多边形: 形状 186">
                <a:extLst>
                  <a:ext uri="{FF2B5EF4-FFF2-40B4-BE49-F238E27FC236}">
                    <a16:creationId xmlns:a16="http://schemas.microsoft.com/office/drawing/2014/main" id="{16E2B86B-C2B8-4B56-AE24-C3D1737B7B37}"/>
                  </a:ext>
                </a:extLst>
              </p:cNvPr>
              <p:cNvSpPr>
                <a:spLocks/>
              </p:cNvSpPr>
              <p:nvPr/>
            </p:nvSpPr>
            <p:spPr bwMode="auto">
              <a:xfrm>
                <a:off x="7066" y="5862"/>
                <a:ext cx="1207" cy="2623"/>
              </a:xfrm>
              <a:custGeom>
                <a:avLst/>
                <a:gdLst>
                  <a:gd name="T0" fmla="*/ 1207 w 1207"/>
                  <a:gd name="T1" fmla="*/ 2623 h 2623"/>
                  <a:gd name="T2" fmla="*/ 1127 w 1207"/>
                  <a:gd name="T3" fmla="*/ 2621 h 2623"/>
                  <a:gd name="T4" fmla="*/ 445 w 1207"/>
                  <a:gd name="T5" fmla="*/ 953 h 2623"/>
                  <a:gd name="T6" fmla="*/ 55 w 1207"/>
                  <a:gd name="T7" fmla="*/ 152 h 2623"/>
                  <a:gd name="T8" fmla="*/ 5 w 1207"/>
                  <a:gd name="T9" fmla="*/ 51 h 2623"/>
                  <a:gd name="T10" fmla="*/ 0 w 1207"/>
                  <a:gd name="T11" fmla="*/ 39 h 2623"/>
                  <a:gd name="T12" fmla="*/ 5 w 1207"/>
                  <a:gd name="T13" fmla="*/ 36 h 2623"/>
                  <a:gd name="T14" fmla="*/ 55 w 1207"/>
                  <a:gd name="T15" fmla="*/ 12 h 2623"/>
                  <a:gd name="T16" fmla="*/ 78 w 1207"/>
                  <a:gd name="T17" fmla="*/ 0 h 2623"/>
                  <a:gd name="T18" fmla="*/ 535 w 1207"/>
                  <a:gd name="T19" fmla="*/ 953 h 2623"/>
                  <a:gd name="T20" fmla="*/ 1207 w 1207"/>
                  <a:gd name="T21" fmla="*/ 2623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7" h="2623">
                    <a:moveTo>
                      <a:pt x="1207" y="2623"/>
                    </a:moveTo>
                    <a:lnTo>
                      <a:pt x="1127" y="2621"/>
                    </a:lnTo>
                    <a:lnTo>
                      <a:pt x="445" y="953"/>
                    </a:lnTo>
                    <a:lnTo>
                      <a:pt x="55" y="152"/>
                    </a:lnTo>
                    <a:lnTo>
                      <a:pt x="5" y="51"/>
                    </a:lnTo>
                    <a:lnTo>
                      <a:pt x="0" y="39"/>
                    </a:lnTo>
                    <a:lnTo>
                      <a:pt x="5" y="36"/>
                    </a:lnTo>
                    <a:lnTo>
                      <a:pt x="55" y="12"/>
                    </a:lnTo>
                    <a:lnTo>
                      <a:pt x="78" y="0"/>
                    </a:lnTo>
                    <a:lnTo>
                      <a:pt x="535" y="953"/>
                    </a:lnTo>
                    <a:lnTo>
                      <a:pt x="1207" y="2623"/>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8" name="任意多边形: 形状 187">
                <a:extLst>
                  <a:ext uri="{FF2B5EF4-FFF2-40B4-BE49-F238E27FC236}">
                    <a16:creationId xmlns:a16="http://schemas.microsoft.com/office/drawing/2014/main" id="{2EB10DBE-EF47-41A7-9B1D-940517DAC7C2}"/>
                  </a:ext>
                </a:extLst>
              </p:cNvPr>
              <p:cNvSpPr>
                <a:spLocks/>
              </p:cNvSpPr>
              <p:nvPr/>
            </p:nvSpPr>
            <p:spPr bwMode="auto">
              <a:xfrm>
                <a:off x="7066" y="5862"/>
                <a:ext cx="1207" cy="2623"/>
              </a:xfrm>
              <a:custGeom>
                <a:avLst/>
                <a:gdLst>
                  <a:gd name="T0" fmla="*/ 1207 w 1207"/>
                  <a:gd name="T1" fmla="*/ 2623 h 2623"/>
                  <a:gd name="T2" fmla="*/ 1127 w 1207"/>
                  <a:gd name="T3" fmla="*/ 2621 h 2623"/>
                  <a:gd name="T4" fmla="*/ 445 w 1207"/>
                  <a:gd name="T5" fmla="*/ 953 h 2623"/>
                  <a:gd name="T6" fmla="*/ 55 w 1207"/>
                  <a:gd name="T7" fmla="*/ 152 h 2623"/>
                  <a:gd name="T8" fmla="*/ 5 w 1207"/>
                  <a:gd name="T9" fmla="*/ 51 h 2623"/>
                  <a:gd name="T10" fmla="*/ 0 w 1207"/>
                  <a:gd name="T11" fmla="*/ 39 h 2623"/>
                  <a:gd name="T12" fmla="*/ 5 w 1207"/>
                  <a:gd name="T13" fmla="*/ 36 h 2623"/>
                  <a:gd name="T14" fmla="*/ 55 w 1207"/>
                  <a:gd name="T15" fmla="*/ 12 h 2623"/>
                  <a:gd name="T16" fmla="*/ 78 w 1207"/>
                  <a:gd name="T17" fmla="*/ 0 h 2623"/>
                  <a:gd name="T18" fmla="*/ 535 w 1207"/>
                  <a:gd name="T19" fmla="*/ 953 h 2623"/>
                  <a:gd name="T20" fmla="*/ 1207 w 1207"/>
                  <a:gd name="T21" fmla="*/ 2623 h 2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7" h="2623">
                    <a:moveTo>
                      <a:pt x="1207" y="2623"/>
                    </a:moveTo>
                    <a:lnTo>
                      <a:pt x="1127" y="2621"/>
                    </a:lnTo>
                    <a:lnTo>
                      <a:pt x="445" y="953"/>
                    </a:lnTo>
                    <a:lnTo>
                      <a:pt x="55" y="152"/>
                    </a:lnTo>
                    <a:lnTo>
                      <a:pt x="5" y="51"/>
                    </a:lnTo>
                    <a:lnTo>
                      <a:pt x="0" y="39"/>
                    </a:lnTo>
                    <a:lnTo>
                      <a:pt x="5" y="36"/>
                    </a:lnTo>
                    <a:lnTo>
                      <a:pt x="55" y="12"/>
                    </a:lnTo>
                    <a:lnTo>
                      <a:pt x="78" y="0"/>
                    </a:lnTo>
                    <a:lnTo>
                      <a:pt x="535" y="953"/>
                    </a:lnTo>
                    <a:lnTo>
                      <a:pt x="1207" y="26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9" name="矩形 188">
                <a:extLst>
                  <a:ext uri="{FF2B5EF4-FFF2-40B4-BE49-F238E27FC236}">
                    <a16:creationId xmlns:a16="http://schemas.microsoft.com/office/drawing/2014/main" id="{A6F6953D-1459-4B0D-92AC-6FD5F162D29E}"/>
                  </a:ext>
                </a:extLst>
              </p:cNvPr>
              <p:cNvSpPr>
                <a:spLocks noChangeArrowheads="1"/>
              </p:cNvSpPr>
              <p:nvPr/>
            </p:nvSpPr>
            <p:spPr bwMode="auto">
              <a:xfrm>
                <a:off x="7033" y="5638"/>
                <a:ext cx="88" cy="2847"/>
              </a:xfrm>
              <a:prstGeom prst="rect">
                <a:avLst/>
              </a:prstGeom>
              <a:solidFill>
                <a:srgbClr val="5354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0" name="矩形 189">
                <a:extLst>
                  <a:ext uri="{FF2B5EF4-FFF2-40B4-BE49-F238E27FC236}">
                    <a16:creationId xmlns:a16="http://schemas.microsoft.com/office/drawing/2014/main" id="{4A4CDDFE-7821-40C9-8802-0149168FDA49}"/>
                  </a:ext>
                </a:extLst>
              </p:cNvPr>
              <p:cNvSpPr>
                <a:spLocks noChangeArrowheads="1"/>
              </p:cNvSpPr>
              <p:nvPr/>
            </p:nvSpPr>
            <p:spPr bwMode="auto">
              <a:xfrm>
                <a:off x="7033" y="5638"/>
                <a:ext cx="88" cy="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1" name="任意多边形: 形状 190">
                <a:extLst>
                  <a:ext uri="{FF2B5EF4-FFF2-40B4-BE49-F238E27FC236}">
                    <a16:creationId xmlns:a16="http://schemas.microsoft.com/office/drawing/2014/main" id="{E9752068-7536-4508-AAB5-26FE4510A571}"/>
                  </a:ext>
                </a:extLst>
              </p:cNvPr>
              <p:cNvSpPr>
                <a:spLocks noEditPoints="1"/>
              </p:cNvSpPr>
              <p:nvPr/>
            </p:nvSpPr>
            <p:spPr bwMode="auto">
              <a:xfrm>
                <a:off x="6954" y="5170"/>
                <a:ext cx="224" cy="264"/>
              </a:xfrm>
              <a:custGeom>
                <a:avLst/>
                <a:gdLst>
                  <a:gd name="T0" fmla="*/ 84 w 167"/>
                  <a:gd name="T1" fmla="*/ 0 h 197"/>
                  <a:gd name="T2" fmla="*/ 1 w 167"/>
                  <a:gd name="T3" fmla="*/ 82 h 197"/>
                  <a:gd name="T4" fmla="*/ 1 w 167"/>
                  <a:gd name="T5" fmla="*/ 112 h 197"/>
                  <a:gd name="T6" fmla="*/ 82 w 167"/>
                  <a:gd name="T7" fmla="*/ 196 h 197"/>
                  <a:gd name="T8" fmla="*/ 167 w 167"/>
                  <a:gd name="T9" fmla="*/ 115 h 197"/>
                  <a:gd name="T10" fmla="*/ 167 w 167"/>
                  <a:gd name="T11" fmla="*/ 112 h 197"/>
                  <a:gd name="T12" fmla="*/ 167 w 167"/>
                  <a:gd name="T13" fmla="*/ 82 h 197"/>
                  <a:gd name="T14" fmla="*/ 84 w 167"/>
                  <a:gd name="T15" fmla="*/ 0 h 197"/>
                  <a:gd name="T16" fmla="*/ 146 w 167"/>
                  <a:gd name="T17" fmla="*/ 112 h 197"/>
                  <a:gd name="T18" fmla="*/ 84 w 167"/>
                  <a:gd name="T19" fmla="*/ 174 h 197"/>
                  <a:gd name="T20" fmla="*/ 22 w 167"/>
                  <a:gd name="T21" fmla="*/ 112 h 197"/>
                  <a:gd name="T22" fmla="*/ 22 w 167"/>
                  <a:gd name="T23" fmla="*/ 82 h 197"/>
                  <a:gd name="T24" fmla="*/ 84 w 167"/>
                  <a:gd name="T25" fmla="*/ 20 h 197"/>
                  <a:gd name="T26" fmla="*/ 146 w 167"/>
                  <a:gd name="T27" fmla="*/ 82 h 197"/>
                  <a:gd name="T28" fmla="*/ 146 w 167"/>
                  <a:gd name="T29"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7" h="197">
                    <a:moveTo>
                      <a:pt x="84" y="0"/>
                    </a:moveTo>
                    <a:cubicBezTo>
                      <a:pt x="38" y="0"/>
                      <a:pt x="1" y="37"/>
                      <a:pt x="1" y="82"/>
                    </a:cubicBezTo>
                    <a:cubicBezTo>
                      <a:pt x="1" y="112"/>
                      <a:pt x="1" y="112"/>
                      <a:pt x="1" y="112"/>
                    </a:cubicBezTo>
                    <a:cubicBezTo>
                      <a:pt x="0" y="157"/>
                      <a:pt x="37" y="195"/>
                      <a:pt x="82" y="196"/>
                    </a:cubicBezTo>
                    <a:cubicBezTo>
                      <a:pt x="128" y="197"/>
                      <a:pt x="166" y="161"/>
                      <a:pt x="167" y="115"/>
                    </a:cubicBezTo>
                    <a:cubicBezTo>
                      <a:pt x="167" y="114"/>
                      <a:pt x="167" y="113"/>
                      <a:pt x="167" y="112"/>
                    </a:cubicBezTo>
                    <a:cubicBezTo>
                      <a:pt x="167" y="82"/>
                      <a:pt x="167" y="82"/>
                      <a:pt x="167" y="82"/>
                    </a:cubicBezTo>
                    <a:cubicBezTo>
                      <a:pt x="167" y="37"/>
                      <a:pt x="130" y="0"/>
                      <a:pt x="84" y="0"/>
                    </a:cubicBezTo>
                    <a:moveTo>
                      <a:pt x="146" y="112"/>
                    </a:moveTo>
                    <a:cubicBezTo>
                      <a:pt x="146" y="146"/>
                      <a:pt x="118" y="174"/>
                      <a:pt x="84" y="174"/>
                    </a:cubicBezTo>
                    <a:cubicBezTo>
                      <a:pt x="50" y="174"/>
                      <a:pt x="22" y="146"/>
                      <a:pt x="22" y="112"/>
                    </a:cubicBezTo>
                    <a:cubicBezTo>
                      <a:pt x="22" y="82"/>
                      <a:pt x="22" y="82"/>
                      <a:pt x="22" y="82"/>
                    </a:cubicBezTo>
                    <a:cubicBezTo>
                      <a:pt x="22" y="48"/>
                      <a:pt x="50" y="20"/>
                      <a:pt x="84" y="20"/>
                    </a:cubicBezTo>
                    <a:cubicBezTo>
                      <a:pt x="118" y="20"/>
                      <a:pt x="146" y="48"/>
                      <a:pt x="146" y="82"/>
                    </a:cubicBezTo>
                    <a:cubicBezTo>
                      <a:pt x="146" y="112"/>
                      <a:pt x="146" y="112"/>
                      <a:pt x="146" y="112"/>
                    </a:cubicBezTo>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2" name="任意多边形: 形状 191">
                <a:extLst>
                  <a:ext uri="{FF2B5EF4-FFF2-40B4-BE49-F238E27FC236}">
                    <a16:creationId xmlns:a16="http://schemas.microsoft.com/office/drawing/2014/main" id="{5061791D-E83D-46C4-8D14-B848528C67F2}"/>
                  </a:ext>
                </a:extLst>
              </p:cNvPr>
              <p:cNvSpPr>
                <a:spLocks/>
              </p:cNvSpPr>
              <p:nvPr/>
            </p:nvSpPr>
            <p:spPr bwMode="auto">
              <a:xfrm>
                <a:off x="7506" y="6803"/>
                <a:ext cx="95" cy="12"/>
              </a:xfrm>
              <a:custGeom>
                <a:avLst/>
                <a:gdLst>
                  <a:gd name="T0" fmla="*/ 90 w 95"/>
                  <a:gd name="T1" fmla="*/ 0 h 12"/>
                  <a:gd name="T2" fmla="*/ 0 w 95"/>
                  <a:gd name="T3" fmla="*/ 0 h 12"/>
                  <a:gd name="T4" fmla="*/ 5 w 95"/>
                  <a:gd name="T5" fmla="*/ 12 h 12"/>
                  <a:gd name="T6" fmla="*/ 95 w 95"/>
                  <a:gd name="T7" fmla="*/ 12 h 12"/>
                  <a:gd name="T8" fmla="*/ 90 w 95"/>
                  <a:gd name="T9" fmla="*/ 0 h 12"/>
                </a:gdLst>
                <a:ahLst/>
                <a:cxnLst>
                  <a:cxn ang="0">
                    <a:pos x="T0" y="T1"/>
                  </a:cxn>
                  <a:cxn ang="0">
                    <a:pos x="T2" y="T3"/>
                  </a:cxn>
                  <a:cxn ang="0">
                    <a:pos x="T4" y="T5"/>
                  </a:cxn>
                  <a:cxn ang="0">
                    <a:pos x="T6" y="T7"/>
                  </a:cxn>
                  <a:cxn ang="0">
                    <a:pos x="T8" y="T9"/>
                  </a:cxn>
                </a:cxnLst>
                <a:rect l="0" t="0" r="r" b="b"/>
                <a:pathLst>
                  <a:path w="95" h="12">
                    <a:moveTo>
                      <a:pt x="90" y="0"/>
                    </a:moveTo>
                    <a:lnTo>
                      <a:pt x="0" y="0"/>
                    </a:lnTo>
                    <a:lnTo>
                      <a:pt x="5" y="12"/>
                    </a:lnTo>
                    <a:lnTo>
                      <a:pt x="95" y="12"/>
                    </a:lnTo>
                    <a:lnTo>
                      <a:pt x="90" y="0"/>
                    </a:lnTo>
                    <a:close/>
                  </a:path>
                </a:pathLst>
              </a:custGeom>
              <a:solidFill>
                <a:srgbClr val="4B4B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3" name="任意多边形: 形状 192">
                <a:extLst>
                  <a:ext uri="{FF2B5EF4-FFF2-40B4-BE49-F238E27FC236}">
                    <a16:creationId xmlns:a16="http://schemas.microsoft.com/office/drawing/2014/main" id="{642EDE2C-FB9F-47FB-8342-C9AAD99891FD}"/>
                  </a:ext>
                </a:extLst>
              </p:cNvPr>
              <p:cNvSpPr>
                <a:spLocks/>
              </p:cNvSpPr>
              <p:nvPr/>
            </p:nvSpPr>
            <p:spPr bwMode="auto">
              <a:xfrm>
                <a:off x="7506" y="6803"/>
                <a:ext cx="95" cy="12"/>
              </a:xfrm>
              <a:custGeom>
                <a:avLst/>
                <a:gdLst>
                  <a:gd name="T0" fmla="*/ 90 w 95"/>
                  <a:gd name="T1" fmla="*/ 0 h 12"/>
                  <a:gd name="T2" fmla="*/ 0 w 95"/>
                  <a:gd name="T3" fmla="*/ 0 h 12"/>
                  <a:gd name="T4" fmla="*/ 5 w 95"/>
                  <a:gd name="T5" fmla="*/ 12 h 12"/>
                  <a:gd name="T6" fmla="*/ 95 w 95"/>
                  <a:gd name="T7" fmla="*/ 12 h 12"/>
                  <a:gd name="T8" fmla="*/ 90 w 95"/>
                  <a:gd name="T9" fmla="*/ 0 h 12"/>
                </a:gdLst>
                <a:ahLst/>
                <a:cxnLst>
                  <a:cxn ang="0">
                    <a:pos x="T0" y="T1"/>
                  </a:cxn>
                  <a:cxn ang="0">
                    <a:pos x="T2" y="T3"/>
                  </a:cxn>
                  <a:cxn ang="0">
                    <a:pos x="T4" y="T5"/>
                  </a:cxn>
                  <a:cxn ang="0">
                    <a:pos x="T6" y="T7"/>
                  </a:cxn>
                  <a:cxn ang="0">
                    <a:pos x="T8" y="T9"/>
                  </a:cxn>
                </a:cxnLst>
                <a:rect l="0" t="0" r="r" b="b"/>
                <a:pathLst>
                  <a:path w="95" h="12">
                    <a:moveTo>
                      <a:pt x="90" y="0"/>
                    </a:moveTo>
                    <a:lnTo>
                      <a:pt x="0" y="0"/>
                    </a:lnTo>
                    <a:lnTo>
                      <a:pt x="5" y="12"/>
                    </a:lnTo>
                    <a:lnTo>
                      <a:pt x="95" y="12"/>
                    </a:lnTo>
                    <a:lnTo>
                      <a:pt x="9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4" name="任意多边形: 形状 193">
                <a:extLst>
                  <a:ext uri="{FF2B5EF4-FFF2-40B4-BE49-F238E27FC236}">
                    <a16:creationId xmlns:a16="http://schemas.microsoft.com/office/drawing/2014/main" id="{70ADD393-E4A0-4C4D-8F76-1FA0B93ACC03}"/>
                  </a:ext>
                </a:extLst>
              </p:cNvPr>
              <p:cNvSpPr>
                <a:spLocks/>
              </p:cNvSpPr>
              <p:nvPr/>
            </p:nvSpPr>
            <p:spPr bwMode="auto">
              <a:xfrm>
                <a:off x="6534" y="6803"/>
                <a:ext cx="103" cy="12"/>
              </a:xfrm>
              <a:custGeom>
                <a:avLst/>
                <a:gdLst>
                  <a:gd name="T0" fmla="*/ 103 w 103"/>
                  <a:gd name="T1" fmla="*/ 0 h 12"/>
                  <a:gd name="T2" fmla="*/ 7 w 103"/>
                  <a:gd name="T3" fmla="*/ 0 h 12"/>
                  <a:gd name="T4" fmla="*/ 0 w 103"/>
                  <a:gd name="T5" fmla="*/ 12 h 12"/>
                  <a:gd name="T6" fmla="*/ 98 w 103"/>
                  <a:gd name="T7" fmla="*/ 12 h 12"/>
                  <a:gd name="T8" fmla="*/ 103 w 103"/>
                  <a:gd name="T9" fmla="*/ 0 h 12"/>
                </a:gdLst>
                <a:ahLst/>
                <a:cxnLst>
                  <a:cxn ang="0">
                    <a:pos x="T0" y="T1"/>
                  </a:cxn>
                  <a:cxn ang="0">
                    <a:pos x="T2" y="T3"/>
                  </a:cxn>
                  <a:cxn ang="0">
                    <a:pos x="T4" y="T5"/>
                  </a:cxn>
                  <a:cxn ang="0">
                    <a:pos x="T6" y="T7"/>
                  </a:cxn>
                  <a:cxn ang="0">
                    <a:pos x="T8" y="T9"/>
                  </a:cxn>
                </a:cxnLst>
                <a:rect l="0" t="0" r="r" b="b"/>
                <a:pathLst>
                  <a:path w="103" h="12">
                    <a:moveTo>
                      <a:pt x="103" y="0"/>
                    </a:moveTo>
                    <a:lnTo>
                      <a:pt x="7" y="0"/>
                    </a:lnTo>
                    <a:lnTo>
                      <a:pt x="0" y="12"/>
                    </a:lnTo>
                    <a:lnTo>
                      <a:pt x="98" y="12"/>
                    </a:lnTo>
                    <a:lnTo>
                      <a:pt x="103" y="0"/>
                    </a:lnTo>
                    <a:close/>
                  </a:path>
                </a:pathLst>
              </a:custGeom>
              <a:solidFill>
                <a:srgbClr val="4B4B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5" name="任意多边形: 形状 194">
                <a:extLst>
                  <a:ext uri="{FF2B5EF4-FFF2-40B4-BE49-F238E27FC236}">
                    <a16:creationId xmlns:a16="http://schemas.microsoft.com/office/drawing/2014/main" id="{448FB930-2EC1-4B5C-88EC-FD890EC858D6}"/>
                  </a:ext>
                </a:extLst>
              </p:cNvPr>
              <p:cNvSpPr>
                <a:spLocks/>
              </p:cNvSpPr>
              <p:nvPr/>
            </p:nvSpPr>
            <p:spPr bwMode="auto">
              <a:xfrm>
                <a:off x="6534" y="6803"/>
                <a:ext cx="103" cy="12"/>
              </a:xfrm>
              <a:custGeom>
                <a:avLst/>
                <a:gdLst>
                  <a:gd name="T0" fmla="*/ 103 w 103"/>
                  <a:gd name="T1" fmla="*/ 0 h 12"/>
                  <a:gd name="T2" fmla="*/ 7 w 103"/>
                  <a:gd name="T3" fmla="*/ 0 h 12"/>
                  <a:gd name="T4" fmla="*/ 0 w 103"/>
                  <a:gd name="T5" fmla="*/ 12 h 12"/>
                  <a:gd name="T6" fmla="*/ 98 w 103"/>
                  <a:gd name="T7" fmla="*/ 12 h 12"/>
                  <a:gd name="T8" fmla="*/ 103 w 103"/>
                  <a:gd name="T9" fmla="*/ 0 h 12"/>
                </a:gdLst>
                <a:ahLst/>
                <a:cxnLst>
                  <a:cxn ang="0">
                    <a:pos x="T0" y="T1"/>
                  </a:cxn>
                  <a:cxn ang="0">
                    <a:pos x="T2" y="T3"/>
                  </a:cxn>
                  <a:cxn ang="0">
                    <a:pos x="T4" y="T5"/>
                  </a:cxn>
                  <a:cxn ang="0">
                    <a:pos x="T6" y="T7"/>
                  </a:cxn>
                  <a:cxn ang="0">
                    <a:pos x="T8" y="T9"/>
                  </a:cxn>
                </a:cxnLst>
                <a:rect l="0" t="0" r="r" b="b"/>
                <a:pathLst>
                  <a:path w="103" h="12">
                    <a:moveTo>
                      <a:pt x="103" y="0"/>
                    </a:moveTo>
                    <a:lnTo>
                      <a:pt x="7" y="0"/>
                    </a:lnTo>
                    <a:lnTo>
                      <a:pt x="0" y="12"/>
                    </a:lnTo>
                    <a:lnTo>
                      <a:pt x="98" y="12"/>
                    </a:lnTo>
                    <a:lnTo>
                      <a:pt x="1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6" name="矩形 195">
                <a:extLst>
                  <a:ext uri="{FF2B5EF4-FFF2-40B4-BE49-F238E27FC236}">
                    <a16:creationId xmlns:a16="http://schemas.microsoft.com/office/drawing/2014/main" id="{CDC764CA-AB53-4CF5-BB57-16A0C1E4A5CA}"/>
                  </a:ext>
                </a:extLst>
              </p:cNvPr>
              <p:cNvSpPr>
                <a:spLocks noChangeArrowheads="1"/>
              </p:cNvSpPr>
              <p:nvPr/>
            </p:nvSpPr>
            <p:spPr bwMode="auto">
              <a:xfrm>
                <a:off x="7033" y="6803"/>
                <a:ext cx="88" cy="12"/>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7" name="矩形 196">
                <a:extLst>
                  <a:ext uri="{FF2B5EF4-FFF2-40B4-BE49-F238E27FC236}">
                    <a16:creationId xmlns:a16="http://schemas.microsoft.com/office/drawing/2014/main" id="{24416DB8-C0C0-487E-91C6-50F0F1A6C6F7}"/>
                  </a:ext>
                </a:extLst>
              </p:cNvPr>
              <p:cNvSpPr>
                <a:spLocks noChangeArrowheads="1"/>
              </p:cNvSpPr>
              <p:nvPr/>
            </p:nvSpPr>
            <p:spPr bwMode="auto">
              <a:xfrm>
                <a:off x="7033" y="6803"/>
                <a:ext cx="88"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8" name="矩形 197">
                <a:extLst>
                  <a:ext uri="{FF2B5EF4-FFF2-40B4-BE49-F238E27FC236}">
                    <a16:creationId xmlns:a16="http://schemas.microsoft.com/office/drawing/2014/main" id="{4307F5F5-13F0-4FCC-892B-C571E75A2289}"/>
                  </a:ext>
                </a:extLst>
              </p:cNvPr>
              <p:cNvSpPr>
                <a:spLocks noChangeArrowheads="1"/>
              </p:cNvSpPr>
              <p:nvPr/>
            </p:nvSpPr>
            <p:spPr bwMode="auto">
              <a:xfrm>
                <a:off x="7150" y="5284"/>
                <a:ext cx="28" cy="8"/>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9" name="矩形 198">
                <a:extLst>
                  <a:ext uri="{FF2B5EF4-FFF2-40B4-BE49-F238E27FC236}">
                    <a16:creationId xmlns:a16="http://schemas.microsoft.com/office/drawing/2014/main" id="{70155002-554A-4C59-B4B0-D47B70BA45E7}"/>
                  </a:ext>
                </a:extLst>
              </p:cNvPr>
              <p:cNvSpPr>
                <a:spLocks noChangeArrowheads="1"/>
              </p:cNvSpPr>
              <p:nvPr/>
            </p:nvSpPr>
            <p:spPr bwMode="auto">
              <a:xfrm>
                <a:off x="7150" y="5284"/>
                <a:ext cx="28"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0" name="矩形 199">
                <a:extLst>
                  <a:ext uri="{FF2B5EF4-FFF2-40B4-BE49-F238E27FC236}">
                    <a16:creationId xmlns:a16="http://schemas.microsoft.com/office/drawing/2014/main" id="{BBA6600F-27A5-452D-8AB6-011F69835510}"/>
                  </a:ext>
                </a:extLst>
              </p:cNvPr>
              <p:cNvSpPr>
                <a:spLocks noChangeArrowheads="1"/>
              </p:cNvSpPr>
              <p:nvPr/>
            </p:nvSpPr>
            <p:spPr bwMode="auto">
              <a:xfrm>
                <a:off x="6984" y="5284"/>
                <a:ext cx="1" cy="8"/>
              </a:xfrm>
              <a:prstGeom prst="rect">
                <a:avLst/>
              </a:prstGeom>
              <a:solidFill>
                <a:srgbClr val="D8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1" name="矩形 200">
                <a:extLst>
                  <a:ext uri="{FF2B5EF4-FFF2-40B4-BE49-F238E27FC236}">
                    <a16:creationId xmlns:a16="http://schemas.microsoft.com/office/drawing/2014/main" id="{6083E0A1-AC7D-402F-9722-5CFDC422A573}"/>
                  </a:ext>
                </a:extLst>
              </p:cNvPr>
              <p:cNvSpPr>
                <a:spLocks noChangeArrowheads="1"/>
              </p:cNvSpPr>
              <p:nvPr/>
            </p:nvSpPr>
            <p:spPr bwMode="auto">
              <a:xfrm>
                <a:off x="6984" y="5284"/>
                <a:ext cx="1"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2" name="矩形 201">
                <a:extLst>
                  <a:ext uri="{FF2B5EF4-FFF2-40B4-BE49-F238E27FC236}">
                    <a16:creationId xmlns:a16="http://schemas.microsoft.com/office/drawing/2014/main" id="{40DECB1E-58EB-4639-BD93-1519F13FE6BD}"/>
                  </a:ext>
                </a:extLst>
              </p:cNvPr>
              <p:cNvSpPr>
                <a:spLocks noChangeArrowheads="1"/>
              </p:cNvSpPr>
              <p:nvPr/>
            </p:nvSpPr>
            <p:spPr bwMode="auto">
              <a:xfrm>
                <a:off x="6956" y="5284"/>
                <a:ext cx="28" cy="8"/>
              </a:xfrm>
              <a:prstGeom prst="rect">
                <a:avLst/>
              </a:prstGeom>
              <a:solidFill>
                <a:srgbClr val="4B4B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3" name="矩形 202">
                <a:extLst>
                  <a:ext uri="{FF2B5EF4-FFF2-40B4-BE49-F238E27FC236}">
                    <a16:creationId xmlns:a16="http://schemas.microsoft.com/office/drawing/2014/main" id="{F88865E5-C699-4CD0-BC08-6EB5F1D9888C}"/>
                  </a:ext>
                </a:extLst>
              </p:cNvPr>
              <p:cNvSpPr>
                <a:spLocks noChangeArrowheads="1"/>
              </p:cNvSpPr>
              <p:nvPr/>
            </p:nvSpPr>
            <p:spPr bwMode="auto">
              <a:xfrm>
                <a:off x="6956" y="5284"/>
                <a:ext cx="28"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4" name="矩形 203">
                <a:extLst>
                  <a:ext uri="{FF2B5EF4-FFF2-40B4-BE49-F238E27FC236}">
                    <a16:creationId xmlns:a16="http://schemas.microsoft.com/office/drawing/2014/main" id="{CCC14FC3-DC13-4F68-BAEB-3B02CD365E15}"/>
                  </a:ext>
                </a:extLst>
              </p:cNvPr>
              <p:cNvSpPr>
                <a:spLocks noChangeArrowheads="1"/>
              </p:cNvSpPr>
              <p:nvPr/>
            </p:nvSpPr>
            <p:spPr bwMode="auto">
              <a:xfrm>
                <a:off x="5392" y="5292"/>
                <a:ext cx="3350" cy="1511"/>
              </a:xfrm>
              <a:prstGeom prst="rect">
                <a:avLst/>
              </a:prstGeom>
              <a:solidFill>
                <a:srgbClr val="5354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5" name="矩形 204">
                <a:extLst>
                  <a:ext uri="{FF2B5EF4-FFF2-40B4-BE49-F238E27FC236}">
                    <a16:creationId xmlns:a16="http://schemas.microsoft.com/office/drawing/2014/main" id="{FC645B57-3E4D-48F9-AED7-E904DDD86DFC}"/>
                  </a:ext>
                </a:extLst>
              </p:cNvPr>
              <p:cNvSpPr>
                <a:spLocks noChangeArrowheads="1"/>
              </p:cNvSpPr>
              <p:nvPr/>
            </p:nvSpPr>
            <p:spPr bwMode="auto">
              <a:xfrm>
                <a:off x="5392" y="5292"/>
                <a:ext cx="3350" cy="1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6" name="矩形 205">
                <a:extLst>
                  <a:ext uri="{FF2B5EF4-FFF2-40B4-BE49-F238E27FC236}">
                    <a16:creationId xmlns:a16="http://schemas.microsoft.com/office/drawing/2014/main" id="{73A94486-F590-4223-881F-304358E93706}"/>
                  </a:ext>
                </a:extLst>
              </p:cNvPr>
              <p:cNvSpPr>
                <a:spLocks noChangeArrowheads="1"/>
              </p:cNvSpPr>
              <p:nvPr/>
            </p:nvSpPr>
            <p:spPr bwMode="auto">
              <a:xfrm>
                <a:off x="5451" y="5341"/>
                <a:ext cx="3224" cy="1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7" name="矩形 206">
                <a:extLst>
                  <a:ext uri="{FF2B5EF4-FFF2-40B4-BE49-F238E27FC236}">
                    <a16:creationId xmlns:a16="http://schemas.microsoft.com/office/drawing/2014/main" id="{F5935ECA-BD26-44B1-96F9-E3C25F15AF4B}"/>
                  </a:ext>
                </a:extLst>
              </p:cNvPr>
              <p:cNvSpPr>
                <a:spLocks noChangeArrowheads="1"/>
              </p:cNvSpPr>
              <p:nvPr/>
            </p:nvSpPr>
            <p:spPr bwMode="auto">
              <a:xfrm>
                <a:off x="5451" y="5341"/>
                <a:ext cx="3224" cy="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8" name="矩形 207">
                <a:extLst>
                  <a:ext uri="{FF2B5EF4-FFF2-40B4-BE49-F238E27FC236}">
                    <a16:creationId xmlns:a16="http://schemas.microsoft.com/office/drawing/2014/main" id="{E5221B5B-3E34-48C2-9C37-7943AD86831D}"/>
                  </a:ext>
                </a:extLst>
              </p:cNvPr>
              <p:cNvSpPr>
                <a:spLocks noChangeArrowheads="1"/>
              </p:cNvSpPr>
              <p:nvPr/>
            </p:nvSpPr>
            <p:spPr bwMode="auto">
              <a:xfrm>
                <a:off x="5769" y="5489"/>
                <a:ext cx="153" cy="70"/>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9" name="矩形 208">
                <a:extLst>
                  <a:ext uri="{FF2B5EF4-FFF2-40B4-BE49-F238E27FC236}">
                    <a16:creationId xmlns:a16="http://schemas.microsoft.com/office/drawing/2014/main" id="{82C2D071-CEFF-4D4D-BAD3-02104585053E}"/>
                  </a:ext>
                </a:extLst>
              </p:cNvPr>
              <p:cNvSpPr>
                <a:spLocks noChangeArrowheads="1"/>
              </p:cNvSpPr>
              <p:nvPr/>
            </p:nvSpPr>
            <p:spPr bwMode="auto">
              <a:xfrm>
                <a:off x="5769" y="5489"/>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0" name="矩形 209">
                <a:extLst>
                  <a:ext uri="{FF2B5EF4-FFF2-40B4-BE49-F238E27FC236}">
                    <a16:creationId xmlns:a16="http://schemas.microsoft.com/office/drawing/2014/main" id="{946A0F2F-6C29-4DAD-9748-BF1891138131}"/>
                  </a:ext>
                </a:extLst>
              </p:cNvPr>
              <p:cNvSpPr>
                <a:spLocks noChangeArrowheads="1"/>
              </p:cNvSpPr>
              <p:nvPr/>
            </p:nvSpPr>
            <p:spPr bwMode="auto">
              <a:xfrm>
                <a:off x="5769" y="5623"/>
                <a:ext cx="153" cy="70"/>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1" name="矩形 210">
                <a:extLst>
                  <a:ext uri="{FF2B5EF4-FFF2-40B4-BE49-F238E27FC236}">
                    <a16:creationId xmlns:a16="http://schemas.microsoft.com/office/drawing/2014/main" id="{FE0FB51E-79C8-4989-A903-F2F58DD001B3}"/>
                  </a:ext>
                </a:extLst>
              </p:cNvPr>
              <p:cNvSpPr>
                <a:spLocks noChangeArrowheads="1"/>
              </p:cNvSpPr>
              <p:nvPr/>
            </p:nvSpPr>
            <p:spPr bwMode="auto">
              <a:xfrm>
                <a:off x="5769" y="5623"/>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2" name="矩形 211">
                <a:extLst>
                  <a:ext uri="{FF2B5EF4-FFF2-40B4-BE49-F238E27FC236}">
                    <a16:creationId xmlns:a16="http://schemas.microsoft.com/office/drawing/2014/main" id="{DC89D906-D6A0-4E8B-8245-657F5C631F07}"/>
                  </a:ext>
                </a:extLst>
              </p:cNvPr>
              <p:cNvSpPr>
                <a:spLocks noChangeArrowheads="1"/>
              </p:cNvSpPr>
              <p:nvPr/>
            </p:nvSpPr>
            <p:spPr bwMode="auto">
              <a:xfrm>
                <a:off x="5769" y="5758"/>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3" name="矩形 212">
                <a:extLst>
                  <a:ext uri="{FF2B5EF4-FFF2-40B4-BE49-F238E27FC236}">
                    <a16:creationId xmlns:a16="http://schemas.microsoft.com/office/drawing/2014/main" id="{1E9B1421-42F7-4C3E-8567-5630C1A0F71B}"/>
                  </a:ext>
                </a:extLst>
              </p:cNvPr>
              <p:cNvSpPr>
                <a:spLocks noChangeArrowheads="1"/>
              </p:cNvSpPr>
              <p:nvPr/>
            </p:nvSpPr>
            <p:spPr bwMode="auto">
              <a:xfrm>
                <a:off x="5769" y="575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4" name="矩形 213">
                <a:extLst>
                  <a:ext uri="{FF2B5EF4-FFF2-40B4-BE49-F238E27FC236}">
                    <a16:creationId xmlns:a16="http://schemas.microsoft.com/office/drawing/2014/main" id="{BC04A425-775D-4397-859C-86CA4AB2E011}"/>
                  </a:ext>
                </a:extLst>
              </p:cNvPr>
              <p:cNvSpPr>
                <a:spLocks noChangeArrowheads="1"/>
              </p:cNvSpPr>
              <p:nvPr/>
            </p:nvSpPr>
            <p:spPr bwMode="auto">
              <a:xfrm>
                <a:off x="5769" y="5892"/>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5" name="矩形 214">
                <a:extLst>
                  <a:ext uri="{FF2B5EF4-FFF2-40B4-BE49-F238E27FC236}">
                    <a16:creationId xmlns:a16="http://schemas.microsoft.com/office/drawing/2014/main" id="{BF60CDBB-9C56-4B76-A9A6-E4CF1AAE90C0}"/>
                  </a:ext>
                </a:extLst>
              </p:cNvPr>
              <p:cNvSpPr>
                <a:spLocks noChangeArrowheads="1"/>
              </p:cNvSpPr>
              <p:nvPr/>
            </p:nvSpPr>
            <p:spPr bwMode="auto">
              <a:xfrm>
                <a:off x="5769" y="5892"/>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6" name="矩形 215">
                <a:extLst>
                  <a:ext uri="{FF2B5EF4-FFF2-40B4-BE49-F238E27FC236}">
                    <a16:creationId xmlns:a16="http://schemas.microsoft.com/office/drawing/2014/main" id="{F3681B1A-2FF6-4DC5-858B-F41EC4730424}"/>
                  </a:ext>
                </a:extLst>
              </p:cNvPr>
              <p:cNvSpPr>
                <a:spLocks noChangeArrowheads="1"/>
              </p:cNvSpPr>
              <p:nvPr/>
            </p:nvSpPr>
            <p:spPr bwMode="auto">
              <a:xfrm>
                <a:off x="5769" y="6026"/>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7" name="矩形 216">
                <a:extLst>
                  <a:ext uri="{FF2B5EF4-FFF2-40B4-BE49-F238E27FC236}">
                    <a16:creationId xmlns:a16="http://schemas.microsoft.com/office/drawing/2014/main" id="{DCD22567-04E7-4ED5-9637-DAD24F724EBD}"/>
                  </a:ext>
                </a:extLst>
              </p:cNvPr>
              <p:cNvSpPr>
                <a:spLocks noChangeArrowheads="1"/>
              </p:cNvSpPr>
              <p:nvPr/>
            </p:nvSpPr>
            <p:spPr bwMode="auto">
              <a:xfrm>
                <a:off x="5769" y="6026"/>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8" name="矩形 217">
                <a:extLst>
                  <a:ext uri="{FF2B5EF4-FFF2-40B4-BE49-F238E27FC236}">
                    <a16:creationId xmlns:a16="http://schemas.microsoft.com/office/drawing/2014/main" id="{A89780B5-F75A-43BA-8AEF-5B6EABA5FF3D}"/>
                  </a:ext>
                </a:extLst>
              </p:cNvPr>
              <p:cNvSpPr>
                <a:spLocks noChangeArrowheads="1"/>
              </p:cNvSpPr>
              <p:nvPr/>
            </p:nvSpPr>
            <p:spPr bwMode="auto">
              <a:xfrm>
                <a:off x="5769" y="6160"/>
                <a:ext cx="153" cy="69"/>
              </a:xfrm>
              <a:prstGeom prst="rect">
                <a:avLst/>
              </a:prstGeom>
              <a:solidFill>
                <a:srgbClr val="E2E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9" name="矩形 218">
                <a:extLst>
                  <a:ext uri="{FF2B5EF4-FFF2-40B4-BE49-F238E27FC236}">
                    <a16:creationId xmlns:a16="http://schemas.microsoft.com/office/drawing/2014/main" id="{813A4BBA-8FAF-4E64-8039-58FD5803120A}"/>
                  </a:ext>
                </a:extLst>
              </p:cNvPr>
              <p:cNvSpPr>
                <a:spLocks noChangeArrowheads="1"/>
              </p:cNvSpPr>
              <p:nvPr/>
            </p:nvSpPr>
            <p:spPr bwMode="auto">
              <a:xfrm>
                <a:off x="5769" y="6160"/>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0" name="矩形 219">
                <a:extLst>
                  <a:ext uri="{FF2B5EF4-FFF2-40B4-BE49-F238E27FC236}">
                    <a16:creationId xmlns:a16="http://schemas.microsoft.com/office/drawing/2014/main" id="{3F87DCB7-150F-412D-9B62-6203182BBAFE}"/>
                  </a:ext>
                </a:extLst>
              </p:cNvPr>
              <p:cNvSpPr>
                <a:spLocks noChangeArrowheads="1"/>
              </p:cNvSpPr>
              <p:nvPr/>
            </p:nvSpPr>
            <p:spPr bwMode="auto">
              <a:xfrm>
                <a:off x="5769" y="6294"/>
                <a:ext cx="153" cy="70"/>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1" name="矩形 220">
                <a:extLst>
                  <a:ext uri="{FF2B5EF4-FFF2-40B4-BE49-F238E27FC236}">
                    <a16:creationId xmlns:a16="http://schemas.microsoft.com/office/drawing/2014/main" id="{61BF0799-0879-4BAD-9B84-8F9C7BBC0C2E}"/>
                  </a:ext>
                </a:extLst>
              </p:cNvPr>
              <p:cNvSpPr>
                <a:spLocks noChangeArrowheads="1"/>
              </p:cNvSpPr>
              <p:nvPr/>
            </p:nvSpPr>
            <p:spPr bwMode="auto">
              <a:xfrm>
                <a:off x="5769" y="6294"/>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2" name="矩形 221">
                <a:extLst>
                  <a:ext uri="{FF2B5EF4-FFF2-40B4-BE49-F238E27FC236}">
                    <a16:creationId xmlns:a16="http://schemas.microsoft.com/office/drawing/2014/main" id="{E9433194-2B2D-466C-AFF1-63660A09733F}"/>
                  </a:ext>
                </a:extLst>
              </p:cNvPr>
              <p:cNvSpPr>
                <a:spLocks noChangeArrowheads="1"/>
              </p:cNvSpPr>
              <p:nvPr/>
            </p:nvSpPr>
            <p:spPr bwMode="auto">
              <a:xfrm>
                <a:off x="5769" y="6428"/>
                <a:ext cx="153" cy="70"/>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3" name="矩形 222">
                <a:extLst>
                  <a:ext uri="{FF2B5EF4-FFF2-40B4-BE49-F238E27FC236}">
                    <a16:creationId xmlns:a16="http://schemas.microsoft.com/office/drawing/2014/main" id="{D25EA6BD-6A96-4410-8F7E-178420EF541D}"/>
                  </a:ext>
                </a:extLst>
              </p:cNvPr>
              <p:cNvSpPr>
                <a:spLocks noChangeArrowheads="1"/>
              </p:cNvSpPr>
              <p:nvPr/>
            </p:nvSpPr>
            <p:spPr bwMode="auto">
              <a:xfrm>
                <a:off x="5769" y="6428"/>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4" name="矩形 223">
                <a:extLst>
                  <a:ext uri="{FF2B5EF4-FFF2-40B4-BE49-F238E27FC236}">
                    <a16:creationId xmlns:a16="http://schemas.microsoft.com/office/drawing/2014/main" id="{1D54C2B9-FE71-4557-9308-9A5B5E9AF712}"/>
                  </a:ext>
                </a:extLst>
              </p:cNvPr>
              <p:cNvSpPr>
                <a:spLocks noChangeArrowheads="1"/>
              </p:cNvSpPr>
              <p:nvPr/>
            </p:nvSpPr>
            <p:spPr bwMode="auto">
              <a:xfrm>
                <a:off x="6056"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5" name="矩形 224">
                <a:extLst>
                  <a:ext uri="{FF2B5EF4-FFF2-40B4-BE49-F238E27FC236}">
                    <a16:creationId xmlns:a16="http://schemas.microsoft.com/office/drawing/2014/main" id="{5933B041-5694-4380-AF77-5539E0627E29}"/>
                  </a:ext>
                </a:extLst>
              </p:cNvPr>
              <p:cNvSpPr>
                <a:spLocks noChangeArrowheads="1"/>
              </p:cNvSpPr>
              <p:nvPr/>
            </p:nvSpPr>
            <p:spPr bwMode="auto">
              <a:xfrm>
                <a:off x="6056"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6" name="矩形 225">
                <a:extLst>
                  <a:ext uri="{FF2B5EF4-FFF2-40B4-BE49-F238E27FC236}">
                    <a16:creationId xmlns:a16="http://schemas.microsoft.com/office/drawing/2014/main" id="{95F48E13-37F9-4648-8FA9-E921F12A98B1}"/>
                  </a:ext>
                </a:extLst>
              </p:cNvPr>
              <p:cNvSpPr>
                <a:spLocks noChangeArrowheads="1"/>
              </p:cNvSpPr>
              <p:nvPr/>
            </p:nvSpPr>
            <p:spPr bwMode="auto">
              <a:xfrm>
                <a:off x="6325"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7" name="矩形 226">
                <a:extLst>
                  <a:ext uri="{FF2B5EF4-FFF2-40B4-BE49-F238E27FC236}">
                    <a16:creationId xmlns:a16="http://schemas.microsoft.com/office/drawing/2014/main" id="{45589B73-657F-452A-A2E8-16F28135C762}"/>
                  </a:ext>
                </a:extLst>
              </p:cNvPr>
              <p:cNvSpPr>
                <a:spLocks noChangeArrowheads="1"/>
              </p:cNvSpPr>
              <p:nvPr/>
            </p:nvSpPr>
            <p:spPr bwMode="auto">
              <a:xfrm>
                <a:off x="6325"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8" name="矩形 227">
                <a:extLst>
                  <a:ext uri="{FF2B5EF4-FFF2-40B4-BE49-F238E27FC236}">
                    <a16:creationId xmlns:a16="http://schemas.microsoft.com/office/drawing/2014/main" id="{0295F33E-72AB-461E-8010-96CED5D2A45A}"/>
                  </a:ext>
                </a:extLst>
              </p:cNvPr>
              <p:cNvSpPr>
                <a:spLocks noChangeArrowheads="1"/>
              </p:cNvSpPr>
              <p:nvPr/>
            </p:nvSpPr>
            <p:spPr bwMode="auto">
              <a:xfrm>
                <a:off x="6593"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9" name="矩形 228">
                <a:extLst>
                  <a:ext uri="{FF2B5EF4-FFF2-40B4-BE49-F238E27FC236}">
                    <a16:creationId xmlns:a16="http://schemas.microsoft.com/office/drawing/2014/main" id="{71C521B7-8900-43A7-86CC-5A8ED2928FF1}"/>
                  </a:ext>
                </a:extLst>
              </p:cNvPr>
              <p:cNvSpPr>
                <a:spLocks noChangeArrowheads="1"/>
              </p:cNvSpPr>
              <p:nvPr/>
            </p:nvSpPr>
            <p:spPr bwMode="auto">
              <a:xfrm>
                <a:off x="6593"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0" name="矩形 229">
                <a:extLst>
                  <a:ext uri="{FF2B5EF4-FFF2-40B4-BE49-F238E27FC236}">
                    <a16:creationId xmlns:a16="http://schemas.microsoft.com/office/drawing/2014/main" id="{C6333D7C-5F25-430E-AC62-D177E9EF2962}"/>
                  </a:ext>
                </a:extLst>
              </p:cNvPr>
              <p:cNvSpPr>
                <a:spLocks noChangeArrowheads="1"/>
              </p:cNvSpPr>
              <p:nvPr/>
            </p:nvSpPr>
            <p:spPr bwMode="auto">
              <a:xfrm>
                <a:off x="6862"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1" name="矩形 230">
                <a:extLst>
                  <a:ext uri="{FF2B5EF4-FFF2-40B4-BE49-F238E27FC236}">
                    <a16:creationId xmlns:a16="http://schemas.microsoft.com/office/drawing/2014/main" id="{2FE77F45-D37B-43AA-B21B-F0F47EA3AF78}"/>
                  </a:ext>
                </a:extLst>
              </p:cNvPr>
              <p:cNvSpPr>
                <a:spLocks noChangeArrowheads="1"/>
              </p:cNvSpPr>
              <p:nvPr/>
            </p:nvSpPr>
            <p:spPr bwMode="auto">
              <a:xfrm>
                <a:off x="6862"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2" name="矩形 231">
                <a:extLst>
                  <a:ext uri="{FF2B5EF4-FFF2-40B4-BE49-F238E27FC236}">
                    <a16:creationId xmlns:a16="http://schemas.microsoft.com/office/drawing/2014/main" id="{F8369AE7-460F-44D9-916C-AD44BC7AE06D}"/>
                  </a:ext>
                </a:extLst>
              </p:cNvPr>
              <p:cNvSpPr>
                <a:spLocks noChangeArrowheads="1"/>
              </p:cNvSpPr>
              <p:nvPr/>
            </p:nvSpPr>
            <p:spPr bwMode="auto">
              <a:xfrm>
                <a:off x="7130"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3" name="矩形 232">
                <a:extLst>
                  <a:ext uri="{FF2B5EF4-FFF2-40B4-BE49-F238E27FC236}">
                    <a16:creationId xmlns:a16="http://schemas.microsoft.com/office/drawing/2014/main" id="{E710377D-D033-4BE4-A7EB-B9E7BEC8E47D}"/>
                  </a:ext>
                </a:extLst>
              </p:cNvPr>
              <p:cNvSpPr>
                <a:spLocks noChangeArrowheads="1"/>
              </p:cNvSpPr>
              <p:nvPr/>
            </p:nvSpPr>
            <p:spPr bwMode="auto">
              <a:xfrm>
                <a:off x="7130"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4" name="矩形 233">
                <a:extLst>
                  <a:ext uri="{FF2B5EF4-FFF2-40B4-BE49-F238E27FC236}">
                    <a16:creationId xmlns:a16="http://schemas.microsoft.com/office/drawing/2014/main" id="{E71D7B60-6087-4A01-92AB-9A74EA2D91B2}"/>
                  </a:ext>
                </a:extLst>
              </p:cNvPr>
              <p:cNvSpPr>
                <a:spLocks noChangeArrowheads="1"/>
              </p:cNvSpPr>
              <p:nvPr/>
            </p:nvSpPr>
            <p:spPr bwMode="auto">
              <a:xfrm>
                <a:off x="7399"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5" name="矩形 234">
                <a:extLst>
                  <a:ext uri="{FF2B5EF4-FFF2-40B4-BE49-F238E27FC236}">
                    <a16:creationId xmlns:a16="http://schemas.microsoft.com/office/drawing/2014/main" id="{268CC1E5-73FC-43C8-A44A-89E613856EDA}"/>
                  </a:ext>
                </a:extLst>
              </p:cNvPr>
              <p:cNvSpPr>
                <a:spLocks noChangeArrowheads="1"/>
              </p:cNvSpPr>
              <p:nvPr/>
            </p:nvSpPr>
            <p:spPr bwMode="auto">
              <a:xfrm>
                <a:off x="7399"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6" name="矩形 235">
                <a:extLst>
                  <a:ext uri="{FF2B5EF4-FFF2-40B4-BE49-F238E27FC236}">
                    <a16:creationId xmlns:a16="http://schemas.microsoft.com/office/drawing/2014/main" id="{4F8B268D-F450-4D83-B381-1D986B11F108}"/>
                  </a:ext>
                </a:extLst>
              </p:cNvPr>
              <p:cNvSpPr>
                <a:spLocks noChangeArrowheads="1"/>
              </p:cNvSpPr>
              <p:nvPr/>
            </p:nvSpPr>
            <p:spPr bwMode="auto">
              <a:xfrm>
                <a:off x="7667"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7" name="矩形 236">
                <a:extLst>
                  <a:ext uri="{FF2B5EF4-FFF2-40B4-BE49-F238E27FC236}">
                    <a16:creationId xmlns:a16="http://schemas.microsoft.com/office/drawing/2014/main" id="{3BA1498B-4A87-4481-A68A-06DA3EC20507}"/>
                  </a:ext>
                </a:extLst>
              </p:cNvPr>
              <p:cNvSpPr>
                <a:spLocks noChangeArrowheads="1"/>
              </p:cNvSpPr>
              <p:nvPr/>
            </p:nvSpPr>
            <p:spPr bwMode="auto">
              <a:xfrm>
                <a:off x="7667"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8" name="矩形 237">
                <a:extLst>
                  <a:ext uri="{FF2B5EF4-FFF2-40B4-BE49-F238E27FC236}">
                    <a16:creationId xmlns:a16="http://schemas.microsoft.com/office/drawing/2014/main" id="{2F60117D-E50C-479B-9E43-E9B72AD85024}"/>
                  </a:ext>
                </a:extLst>
              </p:cNvPr>
              <p:cNvSpPr>
                <a:spLocks noChangeArrowheads="1"/>
              </p:cNvSpPr>
              <p:nvPr/>
            </p:nvSpPr>
            <p:spPr bwMode="auto">
              <a:xfrm>
                <a:off x="7936"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9" name="矩形 238">
                <a:extLst>
                  <a:ext uri="{FF2B5EF4-FFF2-40B4-BE49-F238E27FC236}">
                    <a16:creationId xmlns:a16="http://schemas.microsoft.com/office/drawing/2014/main" id="{84600823-2C34-4713-805C-994FD78E8D2D}"/>
                  </a:ext>
                </a:extLst>
              </p:cNvPr>
              <p:cNvSpPr>
                <a:spLocks noChangeArrowheads="1"/>
              </p:cNvSpPr>
              <p:nvPr/>
            </p:nvSpPr>
            <p:spPr bwMode="auto">
              <a:xfrm>
                <a:off x="7936"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0" name="矩形 239">
                <a:extLst>
                  <a:ext uri="{FF2B5EF4-FFF2-40B4-BE49-F238E27FC236}">
                    <a16:creationId xmlns:a16="http://schemas.microsoft.com/office/drawing/2014/main" id="{368A5E20-B86C-4784-8760-A85AFC5CE963}"/>
                  </a:ext>
                </a:extLst>
              </p:cNvPr>
              <p:cNvSpPr>
                <a:spLocks noChangeArrowheads="1"/>
              </p:cNvSpPr>
              <p:nvPr/>
            </p:nvSpPr>
            <p:spPr bwMode="auto">
              <a:xfrm>
                <a:off x="8204" y="6498"/>
                <a:ext cx="153" cy="69"/>
              </a:xfrm>
              <a:prstGeom prst="rect">
                <a:avLst/>
              </a:prstGeom>
              <a:solidFill>
                <a:srgbClr val="FE9A33">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1" name="矩形 240">
                <a:extLst>
                  <a:ext uri="{FF2B5EF4-FFF2-40B4-BE49-F238E27FC236}">
                    <a16:creationId xmlns:a16="http://schemas.microsoft.com/office/drawing/2014/main" id="{26F681DA-585A-4715-94EE-6DB7228B6CDA}"/>
                  </a:ext>
                </a:extLst>
              </p:cNvPr>
              <p:cNvSpPr>
                <a:spLocks noChangeArrowheads="1"/>
              </p:cNvSpPr>
              <p:nvPr/>
            </p:nvSpPr>
            <p:spPr bwMode="auto">
              <a:xfrm>
                <a:off x="8204" y="6498"/>
                <a:ext cx="153"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2" name="矩形 241">
                <a:extLst>
                  <a:ext uri="{FF2B5EF4-FFF2-40B4-BE49-F238E27FC236}">
                    <a16:creationId xmlns:a16="http://schemas.microsoft.com/office/drawing/2014/main" id="{4BFE83B8-3E9D-4418-BA1E-E76B3BF1BA25}"/>
                  </a:ext>
                </a:extLst>
              </p:cNvPr>
              <p:cNvSpPr>
                <a:spLocks noChangeArrowheads="1"/>
              </p:cNvSpPr>
              <p:nvPr/>
            </p:nvSpPr>
            <p:spPr bwMode="auto">
              <a:xfrm>
                <a:off x="6056" y="5994"/>
                <a:ext cx="153" cy="43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3" name="矩形 242">
                <a:extLst>
                  <a:ext uri="{FF2B5EF4-FFF2-40B4-BE49-F238E27FC236}">
                    <a16:creationId xmlns:a16="http://schemas.microsoft.com/office/drawing/2014/main" id="{E96471DD-F997-4470-8894-09708BD57E07}"/>
                  </a:ext>
                </a:extLst>
              </p:cNvPr>
              <p:cNvSpPr>
                <a:spLocks noChangeArrowheads="1"/>
              </p:cNvSpPr>
              <p:nvPr/>
            </p:nvSpPr>
            <p:spPr bwMode="auto">
              <a:xfrm>
                <a:off x="6325" y="5792"/>
                <a:ext cx="153" cy="6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4" name="矩形 243">
                <a:extLst>
                  <a:ext uri="{FF2B5EF4-FFF2-40B4-BE49-F238E27FC236}">
                    <a16:creationId xmlns:a16="http://schemas.microsoft.com/office/drawing/2014/main" id="{C9AE1EE4-B488-492E-B96B-C94E6108B109}"/>
                  </a:ext>
                </a:extLst>
              </p:cNvPr>
              <p:cNvSpPr>
                <a:spLocks noChangeArrowheads="1"/>
              </p:cNvSpPr>
              <p:nvPr/>
            </p:nvSpPr>
            <p:spPr bwMode="auto">
              <a:xfrm>
                <a:off x="6593" y="5623"/>
                <a:ext cx="153" cy="80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5" name="矩形 244">
                <a:extLst>
                  <a:ext uri="{FF2B5EF4-FFF2-40B4-BE49-F238E27FC236}">
                    <a16:creationId xmlns:a16="http://schemas.microsoft.com/office/drawing/2014/main" id="{5870184F-D138-4359-8066-9CC18DEC208A}"/>
                  </a:ext>
                </a:extLst>
              </p:cNvPr>
              <p:cNvSpPr>
                <a:spLocks noChangeArrowheads="1"/>
              </p:cNvSpPr>
              <p:nvPr/>
            </p:nvSpPr>
            <p:spPr bwMode="auto">
              <a:xfrm>
                <a:off x="6862" y="5711"/>
                <a:ext cx="153" cy="717"/>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6" name="矩形 245">
                <a:extLst>
                  <a:ext uri="{FF2B5EF4-FFF2-40B4-BE49-F238E27FC236}">
                    <a16:creationId xmlns:a16="http://schemas.microsoft.com/office/drawing/2014/main" id="{8343909C-8E6F-4800-B971-6E6942A2E48F}"/>
                  </a:ext>
                </a:extLst>
              </p:cNvPr>
              <p:cNvSpPr>
                <a:spLocks noChangeArrowheads="1"/>
              </p:cNvSpPr>
              <p:nvPr/>
            </p:nvSpPr>
            <p:spPr bwMode="auto">
              <a:xfrm>
                <a:off x="7130" y="5559"/>
                <a:ext cx="153" cy="86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7" name="任意多边形: 形状 246">
                <a:extLst>
                  <a:ext uri="{FF2B5EF4-FFF2-40B4-BE49-F238E27FC236}">
                    <a16:creationId xmlns:a16="http://schemas.microsoft.com/office/drawing/2014/main" id="{81CD6792-F480-4AAC-9C2C-2891646344F6}"/>
                  </a:ext>
                </a:extLst>
              </p:cNvPr>
              <p:cNvSpPr>
                <a:spLocks noEditPoints="1"/>
              </p:cNvSpPr>
              <p:nvPr/>
            </p:nvSpPr>
            <p:spPr bwMode="auto">
              <a:xfrm>
                <a:off x="7399" y="5892"/>
                <a:ext cx="153" cy="536"/>
              </a:xfrm>
              <a:custGeom>
                <a:avLst/>
                <a:gdLst>
                  <a:gd name="T0" fmla="*/ 153 w 153"/>
                  <a:gd name="T1" fmla="*/ 77 h 536"/>
                  <a:gd name="T2" fmla="*/ 0 w 153"/>
                  <a:gd name="T3" fmla="*/ 84 h 536"/>
                  <a:gd name="T4" fmla="*/ 0 w 153"/>
                  <a:gd name="T5" fmla="*/ 536 h 536"/>
                  <a:gd name="T6" fmla="*/ 153 w 153"/>
                  <a:gd name="T7" fmla="*/ 536 h 536"/>
                  <a:gd name="T8" fmla="*/ 153 w 153"/>
                  <a:gd name="T9" fmla="*/ 77 h 536"/>
                  <a:gd name="T10" fmla="*/ 153 w 153"/>
                  <a:gd name="T11" fmla="*/ 0 h 536"/>
                  <a:gd name="T12" fmla="*/ 0 w 153"/>
                  <a:gd name="T13" fmla="*/ 0 h 536"/>
                  <a:gd name="T14" fmla="*/ 0 w 153"/>
                  <a:gd name="T15" fmla="*/ 47 h 536"/>
                  <a:gd name="T16" fmla="*/ 153 w 153"/>
                  <a:gd name="T17" fmla="*/ 37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77"/>
                    </a:moveTo>
                    <a:lnTo>
                      <a:pt x="0" y="84"/>
                    </a:lnTo>
                    <a:lnTo>
                      <a:pt x="0" y="536"/>
                    </a:lnTo>
                    <a:lnTo>
                      <a:pt x="153" y="536"/>
                    </a:lnTo>
                    <a:lnTo>
                      <a:pt x="153" y="77"/>
                    </a:lnTo>
                    <a:close/>
                    <a:moveTo>
                      <a:pt x="153" y="0"/>
                    </a:moveTo>
                    <a:lnTo>
                      <a:pt x="0" y="0"/>
                    </a:lnTo>
                    <a:lnTo>
                      <a:pt x="0" y="47"/>
                    </a:lnTo>
                    <a:lnTo>
                      <a:pt x="153" y="37"/>
                    </a:lnTo>
                    <a:lnTo>
                      <a:pt x="153" y="0"/>
                    </a:lnTo>
                    <a:close/>
                  </a:path>
                </a:pathLst>
              </a:custGeom>
              <a:solidFill>
                <a:srgbClr val="FE9A33">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8" name="任意多边形: 形状 247">
                <a:extLst>
                  <a:ext uri="{FF2B5EF4-FFF2-40B4-BE49-F238E27FC236}">
                    <a16:creationId xmlns:a16="http://schemas.microsoft.com/office/drawing/2014/main" id="{60B23EB8-9096-4F83-A514-5F6960CEECEE}"/>
                  </a:ext>
                </a:extLst>
              </p:cNvPr>
              <p:cNvSpPr>
                <a:spLocks noEditPoints="1"/>
              </p:cNvSpPr>
              <p:nvPr/>
            </p:nvSpPr>
            <p:spPr bwMode="auto">
              <a:xfrm>
                <a:off x="7399" y="5892"/>
                <a:ext cx="153" cy="536"/>
              </a:xfrm>
              <a:custGeom>
                <a:avLst/>
                <a:gdLst>
                  <a:gd name="T0" fmla="*/ 153 w 153"/>
                  <a:gd name="T1" fmla="*/ 77 h 536"/>
                  <a:gd name="T2" fmla="*/ 0 w 153"/>
                  <a:gd name="T3" fmla="*/ 84 h 536"/>
                  <a:gd name="T4" fmla="*/ 0 w 153"/>
                  <a:gd name="T5" fmla="*/ 536 h 536"/>
                  <a:gd name="T6" fmla="*/ 153 w 153"/>
                  <a:gd name="T7" fmla="*/ 536 h 536"/>
                  <a:gd name="T8" fmla="*/ 153 w 153"/>
                  <a:gd name="T9" fmla="*/ 77 h 536"/>
                  <a:gd name="T10" fmla="*/ 153 w 153"/>
                  <a:gd name="T11" fmla="*/ 0 h 536"/>
                  <a:gd name="T12" fmla="*/ 0 w 153"/>
                  <a:gd name="T13" fmla="*/ 0 h 536"/>
                  <a:gd name="T14" fmla="*/ 0 w 153"/>
                  <a:gd name="T15" fmla="*/ 47 h 536"/>
                  <a:gd name="T16" fmla="*/ 153 w 153"/>
                  <a:gd name="T17" fmla="*/ 37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77"/>
                    </a:moveTo>
                    <a:lnTo>
                      <a:pt x="0" y="84"/>
                    </a:lnTo>
                    <a:lnTo>
                      <a:pt x="0" y="536"/>
                    </a:lnTo>
                    <a:lnTo>
                      <a:pt x="153" y="536"/>
                    </a:lnTo>
                    <a:lnTo>
                      <a:pt x="153" y="77"/>
                    </a:lnTo>
                    <a:moveTo>
                      <a:pt x="153" y="0"/>
                    </a:moveTo>
                    <a:lnTo>
                      <a:pt x="0" y="0"/>
                    </a:lnTo>
                    <a:lnTo>
                      <a:pt x="0" y="47"/>
                    </a:lnTo>
                    <a:lnTo>
                      <a:pt x="153" y="37"/>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9" name="任意多边形: 形状 248">
                <a:extLst>
                  <a:ext uri="{FF2B5EF4-FFF2-40B4-BE49-F238E27FC236}">
                    <a16:creationId xmlns:a16="http://schemas.microsoft.com/office/drawing/2014/main" id="{C46F0824-8905-4C2D-9935-2F419DAB9C2A}"/>
                  </a:ext>
                </a:extLst>
              </p:cNvPr>
              <p:cNvSpPr>
                <a:spLocks noEditPoints="1"/>
              </p:cNvSpPr>
              <p:nvPr/>
            </p:nvSpPr>
            <p:spPr bwMode="auto">
              <a:xfrm>
                <a:off x="7667" y="5892"/>
                <a:ext cx="153" cy="536"/>
              </a:xfrm>
              <a:custGeom>
                <a:avLst/>
                <a:gdLst>
                  <a:gd name="T0" fmla="*/ 153 w 153"/>
                  <a:gd name="T1" fmla="*/ 67 h 536"/>
                  <a:gd name="T2" fmla="*/ 0 w 153"/>
                  <a:gd name="T3" fmla="*/ 73 h 536"/>
                  <a:gd name="T4" fmla="*/ 0 w 153"/>
                  <a:gd name="T5" fmla="*/ 536 h 536"/>
                  <a:gd name="T6" fmla="*/ 153 w 153"/>
                  <a:gd name="T7" fmla="*/ 536 h 536"/>
                  <a:gd name="T8" fmla="*/ 153 w 153"/>
                  <a:gd name="T9" fmla="*/ 67 h 536"/>
                  <a:gd name="T10" fmla="*/ 153 w 153"/>
                  <a:gd name="T11" fmla="*/ 0 h 536"/>
                  <a:gd name="T12" fmla="*/ 0 w 153"/>
                  <a:gd name="T13" fmla="*/ 0 h 536"/>
                  <a:gd name="T14" fmla="*/ 0 w 153"/>
                  <a:gd name="T15" fmla="*/ 30 h 536"/>
                  <a:gd name="T16" fmla="*/ 153 w 153"/>
                  <a:gd name="T17" fmla="*/ 21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67"/>
                    </a:moveTo>
                    <a:lnTo>
                      <a:pt x="0" y="73"/>
                    </a:lnTo>
                    <a:lnTo>
                      <a:pt x="0" y="536"/>
                    </a:lnTo>
                    <a:lnTo>
                      <a:pt x="153" y="536"/>
                    </a:lnTo>
                    <a:lnTo>
                      <a:pt x="153" y="67"/>
                    </a:lnTo>
                    <a:close/>
                    <a:moveTo>
                      <a:pt x="153" y="0"/>
                    </a:moveTo>
                    <a:lnTo>
                      <a:pt x="0" y="0"/>
                    </a:lnTo>
                    <a:lnTo>
                      <a:pt x="0" y="30"/>
                    </a:lnTo>
                    <a:lnTo>
                      <a:pt x="153" y="21"/>
                    </a:lnTo>
                    <a:lnTo>
                      <a:pt x="153" y="0"/>
                    </a:lnTo>
                    <a:close/>
                  </a:path>
                </a:pathLst>
              </a:custGeom>
              <a:solidFill>
                <a:srgbClr val="FE9A33">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0" name="任意多边形: 形状 249">
                <a:extLst>
                  <a:ext uri="{FF2B5EF4-FFF2-40B4-BE49-F238E27FC236}">
                    <a16:creationId xmlns:a16="http://schemas.microsoft.com/office/drawing/2014/main" id="{725F7A6C-FC11-40C3-8BC8-CA3EAE6C14AE}"/>
                  </a:ext>
                </a:extLst>
              </p:cNvPr>
              <p:cNvSpPr>
                <a:spLocks noEditPoints="1"/>
              </p:cNvSpPr>
              <p:nvPr/>
            </p:nvSpPr>
            <p:spPr bwMode="auto">
              <a:xfrm>
                <a:off x="7667" y="5892"/>
                <a:ext cx="153" cy="536"/>
              </a:xfrm>
              <a:custGeom>
                <a:avLst/>
                <a:gdLst>
                  <a:gd name="T0" fmla="*/ 153 w 153"/>
                  <a:gd name="T1" fmla="*/ 67 h 536"/>
                  <a:gd name="T2" fmla="*/ 0 w 153"/>
                  <a:gd name="T3" fmla="*/ 73 h 536"/>
                  <a:gd name="T4" fmla="*/ 0 w 153"/>
                  <a:gd name="T5" fmla="*/ 536 h 536"/>
                  <a:gd name="T6" fmla="*/ 153 w 153"/>
                  <a:gd name="T7" fmla="*/ 536 h 536"/>
                  <a:gd name="T8" fmla="*/ 153 w 153"/>
                  <a:gd name="T9" fmla="*/ 67 h 536"/>
                  <a:gd name="T10" fmla="*/ 153 w 153"/>
                  <a:gd name="T11" fmla="*/ 0 h 536"/>
                  <a:gd name="T12" fmla="*/ 0 w 153"/>
                  <a:gd name="T13" fmla="*/ 0 h 536"/>
                  <a:gd name="T14" fmla="*/ 0 w 153"/>
                  <a:gd name="T15" fmla="*/ 30 h 536"/>
                  <a:gd name="T16" fmla="*/ 153 w 153"/>
                  <a:gd name="T17" fmla="*/ 21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67"/>
                    </a:moveTo>
                    <a:lnTo>
                      <a:pt x="0" y="73"/>
                    </a:lnTo>
                    <a:lnTo>
                      <a:pt x="0" y="536"/>
                    </a:lnTo>
                    <a:lnTo>
                      <a:pt x="153" y="536"/>
                    </a:lnTo>
                    <a:lnTo>
                      <a:pt x="153" y="67"/>
                    </a:lnTo>
                    <a:moveTo>
                      <a:pt x="153" y="0"/>
                    </a:moveTo>
                    <a:lnTo>
                      <a:pt x="0" y="0"/>
                    </a:lnTo>
                    <a:lnTo>
                      <a:pt x="0" y="30"/>
                    </a:lnTo>
                    <a:lnTo>
                      <a:pt x="153" y="21"/>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1" name="任意多边形: 形状 250">
                <a:extLst>
                  <a:ext uri="{FF2B5EF4-FFF2-40B4-BE49-F238E27FC236}">
                    <a16:creationId xmlns:a16="http://schemas.microsoft.com/office/drawing/2014/main" id="{5F79D350-2CA1-4BF4-8397-FB781E6DB150}"/>
                  </a:ext>
                </a:extLst>
              </p:cNvPr>
              <p:cNvSpPr>
                <a:spLocks noEditPoints="1"/>
              </p:cNvSpPr>
              <p:nvPr/>
            </p:nvSpPr>
            <p:spPr bwMode="auto">
              <a:xfrm>
                <a:off x="7936" y="5892"/>
                <a:ext cx="153" cy="536"/>
              </a:xfrm>
              <a:custGeom>
                <a:avLst/>
                <a:gdLst>
                  <a:gd name="T0" fmla="*/ 153 w 153"/>
                  <a:gd name="T1" fmla="*/ 56 h 536"/>
                  <a:gd name="T2" fmla="*/ 0 w 153"/>
                  <a:gd name="T3" fmla="*/ 63 h 536"/>
                  <a:gd name="T4" fmla="*/ 0 w 153"/>
                  <a:gd name="T5" fmla="*/ 536 h 536"/>
                  <a:gd name="T6" fmla="*/ 153 w 153"/>
                  <a:gd name="T7" fmla="*/ 536 h 536"/>
                  <a:gd name="T8" fmla="*/ 153 w 153"/>
                  <a:gd name="T9" fmla="*/ 56 h 536"/>
                  <a:gd name="T10" fmla="*/ 153 w 153"/>
                  <a:gd name="T11" fmla="*/ 0 h 536"/>
                  <a:gd name="T12" fmla="*/ 0 w 153"/>
                  <a:gd name="T13" fmla="*/ 0 h 536"/>
                  <a:gd name="T14" fmla="*/ 0 w 153"/>
                  <a:gd name="T15" fmla="*/ 14 h 536"/>
                  <a:gd name="T16" fmla="*/ 153 w 153"/>
                  <a:gd name="T17" fmla="*/ 5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56"/>
                    </a:moveTo>
                    <a:lnTo>
                      <a:pt x="0" y="63"/>
                    </a:lnTo>
                    <a:lnTo>
                      <a:pt x="0" y="536"/>
                    </a:lnTo>
                    <a:lnTo>
                      <a:pt x="153" y="536"/>
                    </a:lnTo>
                    <a:lnTo>
                      <a:pt x="153" y="56"/>
                    </a:lnTo>
                    <a:close/>
                    <a:moveTo>
                      <a:pt x="153" y="0"/>
                    </a:moveTo>
                    <a:lnTo>
                      <a:pt x="0" y="0"/>
                    </a:lnTo>
                    <a:lnTo>
                      <a:pt x="0" y="14"/>
                    </a:lnTo>
                    <a:lnTo>
                      <a:pt x="153" y="5"/>
                    </a:lnTo>
                    <a:lnTo>
                      <a:pt x="153" y="0"/>
                    </a:lnTo>
                    <a:close/>
                  </a:path>
                </a:pathLst>
              </a:custGeom>
              <a:solidFill>
                <a:srgbClr val="FE9A33">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2" name="任意多边形: 形状 251">
                <a:extLst>
                  <a:ext uri="{FF2B5EF4-FFF2-40B4-BE49-F238E27FC236}">
                    <a16:creationId xmlns:a16="http://schemas.microsoft.com/office/drawing/2014/main" id="{1FDB4B0B-5289-4520-9D08-D15CE48388EC}"/>
                  </a:ext>
                </a:extLst>
              </p:cNvPr>
              <p:cNvSpPr>
                <a:spLocks noEditPoints="1"/>
              </p:cNvSpPr>
              <p:nvPr/>
            </p:nvSpPr>
            <p:spPr bwMode="auto">
              <a:xfrm>
                <a:off x="7936" y="5892"/>
                <a:ext cx="153" cy="536"/>
              </a:xfrm>
              <a:custGeom>
                <a:avLst/>
                <a:gdLst>
                  <a:gd name="T0" fmla="*/ 153 w 153"/>
                  <a:gd name="T1" fmla="*/ 56 h 536"/>
                  <a:gd name="T2" fmla="*/ 0 w 153"/>
                  <a:gd name="T3" fmla="*/ 63 h 536"/>
                  <a:gd name="T4" fmla="*/ 0 w 153"/>
                  <a:gd name="T5" fmla="*/ 536 h 536"/>
                  <a:gd name="T6" fmla="*/ 153 w 153"/>
                  <a:gd name="T7" fmla="*/ 536 h 536"/>
                  <a:gd name="T8" fmla="*/ 153 w 153"/>
                  <a:gd name="T9" fmla="*/ 56 h 536"/>
                  <a:gd name="T10" fmla="*/ 153 w 153"/>
                  <a:gd name="T11" fmla="*/ 0 h 536"/>
                  <a:gd name="T12" fmla="*/ 0 w 153"/>
                  <a:gd name="T13" fmla="*/ 0 h 536"/>
                  <a:gd name="T14" fmla="*/ 0 w 153"/>
                  <a:gd name="T15" fmla="*/ 14 h 536"/>
                  <a:gd name="T16" fmla="*/ 153 w 153"/>
                  <a:gd name="T17" fmla="*/ 5 h 536"/>
                  <a:gd name="T18" fmla="*/ 153 w 153"/>
                  <a:gd name="T19"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536">
                    <a:moveTo>
                      <a:pt x="153" y="56"/>
                    </a:moveTo>
                    <a:lnTo>
                      <a:pt x="0" y="63"/>
                    </a:lnTo>
                    <a:lnTo>
                      <a:pt x="0" y="536"/>
                    </a:lnTo>
                    <a:lnTo>
                      <a:pt x="153" y="536"/>
                    </a:lnTo>
                    <a:lnTo>
                      <a:pt x="153" y="56"/>
                    </a:lnTo>
                    <a:moveTo>
                      <a:pt x="153" y="0"/>
                    </a:moveTo>
                    <a:lnTo>
                      <a:pt x="0" y="0"/>
                    </a:lnTo>
                    <a:lnTo>
                      <a:pt x="0" y="14"/>
                    </a:lnTo>
                    <a:lnTo>
                      <a:pt x="153" y="5"/>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3" name="任意多边形: 形状 252">
                <a:extLst>
                  <a:ext uri="{FF2B5EF4-FFF2-40B4-BE49-F238E27FC236}">
                    <a16:creationId xmlns:a16="http://schemas.microsoft.com/office/drawing/2014/main" id="{EFDE58A4-987C-49E9-B3D5-9A2110165142}"/>
                  </a:ext>
                </a:extLst>
              </p:cNvPr>
              <p:cNvSpPr>
                <a:spLocks/>
              </p:cNvSpPr>
              <p:nvPr/>
            </p:nvSpPr>
            <p:spPr bwMode="auto">
              <a:xfrm>
                <a:off x="8204" y="5961"/>
                <a:ext cx="153" cy="467"/>
              </a:xfrm>
              <a:custGeom>
                <a:avLst/>
                <a:gdLst>
                  <a:gd name="T0" fmla="*/ 0 w 114"/>
                  <a:gd name="T1" fmla="*/ 0 h 348"/>
                  <a:gd name="T2" fmla="*/ 0 w 114"/>
                  <a:gd name="T3" fmla="*/ 348 h 348"/>
                  <a:gd name="T4" fmla="*/ 114 w 114"/>
                  <a:gd name="T5" fmla="*/ 348 h 348"/>
                  <a:gd name="T6" fmla="*/ 114 w 114"/>
                  <a:gd name="T7" fmla="*/ 3 h 348"/>
                  <a:gd name="T8" fmla="*/ 113 w 114"/>
                  <a:gd name="T9" fmla="*/ 3 h 348"/>
                  <a:gd name="T10" fmla="*/ 112 w 114"/>
                  <a:gd name="T11" fmla="*/ 1 h 348"/>
                  <a:gd name="T12" fmla="*/ 109 w 114"/>
                  <a:gd name="T13" fmla="*/ 2 h 348"/>
                  <a:gd name="T14" fmla="*/ 58 w 114"/>
                  <a:gd name="T15" fmla="*/ 18 h 348"/>
                  <a:gd name="T16" fmla="*/ 50 w 114"/>
                  <a:gd name="T17" fmla="*/ 18 h 348"/>
                  <a:gd name="T18" fmla="*/ 0 w 114"/>
                  <a:gd name="T19"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348">
                    <a:moveTo>
                      <a:pt x="0" y="0"/>
                    </a:moveTo>
                    <a:cubicBezTo>
                      <a:pt x="0" y="348"/>
                      <a:pt x="0" y="348"/>
                      <a:pt x="0" y="348"/>
                    </a:cubicBezTo>
                    <a:cubicBezTo>
                      <a:pt x="114" y="348"/>
                      <a:pt x="114" y="348"/>
                      <a:pt x="114" y="348"/>
                    </a:cubicBezTo>
                    <a:cubicBezTo>
                      <a:pt x="114" y="3"/>
                      <a:pt x="114" y="3"/>
                      <a:pt x="114" y="3"/>
                    </a:cubicBezTo>
                    <a:cubicBezTo>
                      <a:pt x="113" y="3"/>
                      <a:pt x="113" y="3"/>
                      <a:pt x="113" y="3"/>
                    </a:cubicBezTo>
                    <a:cubicBezTo>
                      <a:pt x="113" y="2"/>
                      <a:pt x="113" y="2"/>
                      <a:pt x="112" y="1"/>
                    </a:cubicBezTo>
                    <a:cubicBezTo>
                      <a:pt x="111" y="2"/>
                      <a:pt x="110" y="2"/>
                      <a:pt x="109" y="2"/>
                    </a:cubicBezTo>
                    <a:cubicBezTo>
                      <a:pt x="92" y="6"/>
                      <a:pt x="74" y="11"/>
                      <a:pt x="58" y="18"/>
                    </a:cubicBezTo>
                    <a:cubicBezTo>
                      <a:pt x="58" y="18"/>
                      <a:pt x="55" y="18"/>
                      <a:pt x="50" y="18"/>
                    </a:cubicBezTo>
                    <a:cubicBezTo>
                      <a:pt x="38" y="18"/>
                      <a:pt x="16" y="16"/>
                      <a:pt x="0" y="0"/>
                    </a:cubicBezTo>
                  </a:path>
                </a:pathLst>
              </a:custGeom>
              <a:solidFill>
                <a:srgbClr val="FE9A33">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4" name="任意多边形: 形状 253">
                <a:extLst>
                  <a:ext uri="{FF2B5EF4-FFF2-40B4-BE49-F238E27FC236}">
                    <a16:creationId xmlns:a16="http://schemas.microsoft.com/office/drawing/2014/main" id="{DC40C5CC-FE3C-4697-9200-2D5462FDEF9B}"/>
                  </a:ext>
                </a:extLst>
              </p:cNvPr>
              <p:cNvSpPr>
                <a:spLocks/>
              </p:cNvSpPr>
              <p:nvPr/>
            </p:nvSpPr>
            <p:spPr bwMode="auto">
              <a:xfrm>
                <a:off x="6882" y="5890"/>
                <a:ext cx="1333" cy="106"/>
              </a:xfrm>
              <a:custGeom>
                <a:avLst/>
                <a:gdLst>
                  <a:gd name="T0" fmla="*/ 1305 w 1333"/>
                  <a:gd name="T1" fmla="*/ 0 h 106"/>
                  <a:gd name="T2" fmla="*/ 0 w 1333"/>
                  <a:gd name="T3" fmla="*/ 81 h 106"/>
                  <a:gd name="T4" fmla="*/ 0 w 1333"/>
                  <a:gd name="T5" fmla="*/ 106 h 106"/>
                  <a:gd name="T6" fmla="*/ 1333 w 1333"/>
                  <a:gd name="T7" fmla="*/ 54 h 106"/>
                  <a:gd name="T8" fmla="*/ 1305 w 1333"/>
                  <a:gd name="T9" fmla="*/ 0 h 106"/>
                </a:gdLst>
                <a:ahLst/>
                <a:cxnLst>
                  <a:cxn ang="0">
                    <a:pos x="T0" y="T1"/>
                  </a:cxn>
                  <a:cxn ang="0">
                    <a:pos x="T2" y="T3"/>
                  </a:cxn>
                  <a:cxn ang="0">
                    <a:pos x="T4" y="T5"/>
                  </a:cxn>
                  <a:cxn ang="0">
                    <a:pos x="T6" y="T7"/>
                  </a:cxn>
                  <a:cxn ang="0">
                    <a:pos x="T8" y="T9"/>
                  </a:cxn>
                </a:cxnLst>
                <a:rect l="0" t="0" r="r" b="b"/>
                <a:pathLst>
                  <a:path w="1333" h="106">
                    <a:moveTo>
                      <a:pt x="1305" y="0"/>
                    </a:moveTo>
                    <a:lnTo>
                      <a:pt x="0" y="81"/>
                    </a:lnTo>
                    <a:lnTo>
                      <a:pt x="0" y="106"/>
                    </a:lnTo>
                    <a:lnTo>
                      <a:pt x="1333" y="54"/>
                    </a:lnTo>
                    <a:lnTo>
                      <a:pt x="1305" y="0"/>
                    </a:lnTo>
                    <a:close/>
                  </a:path>
                </a:pathLst>
              </a:custGeom>
              <a:solidFill>
                <a:srgbClr val="535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5" name="任意多边形: 形状 254">
                <a:extLst>
                  <a:ext uri="{FF2B5EF4-FFF2-40B4-BE49-F238E27FC236}">
                    <a16:creationId xmlns:a16="http://schemas.microsoft.com/office/drawing/2014/main" id="{DF06F234-6467-459F-93EA-5058EB3CEFEA}"/>
                  </a:ext>
                </a:extLst>
              </p:cNvPr>
              <p:cNvSpPr>
                <a:spLocks/>
              </p:cNvSpPr>
              <p:nvPr/>
            </p:nvSpPr>
            <p:spPr bwMode="auto">
              <a:xfrm>
                <a:off x="6882" y="5890"/>
                <a:ext cx="1333" cy="106"/>
              </a:xfrm>
              <a:custGeom>
                <a:avLst/>
                <a:gdLst>
                  <a:gd name="T0" fmla="*/ 1305 w 1333"/>
                  <a:gd name="T1" fmla="*/ 0 h 106"/>
                  <a:gd name="T2" fmla="*/ 0 w 1333"/>
                  <a:gd name="T3" fmla="*/ 81 h 106"/>
                  <a:gd name="T4" fmla="*/ 0 w 1333"/>
                  <a:gd name="T5" fmla="*/ 106 h 106"/>
                  <a:gd name="T6" fmla="*/ 1333 w 1333"/>
                  <a:gd name="T7" fmla="*/ 54 h 106"/>
                  <a:gd name="T8" fmla="*/ 1305 w 1333"/>
                  <a:gd name="T9" fmla="*/ 0 h 106"/>
                </a:gdLst>
                <a:ahLst/>
                <a:cxnLst>
                  <a:cxn ang="0">
                    <a:pos x="T0" y="T1"/>
                  </a:cxn>
                  <a:cxn ang="0">
                    <a:pos x="T2" y="T3"/>
                  </a:cxn>
                  <a:cxn ang="0">
                    <a:pos x="T4" y="T5"/>
                  </a:cxn>
                  <a:cxn ang="0">
                    <a:pos x="T6" y="T7"/>
                  </a:cxn>
                  <a:cxn ang="0">
                    <a:pos x="T8" y="T9"/>
                  </a:cxn>
                </a:cxnLst>
                <a:rect l="0" t="0" r="r" b="b"/>
                <a:pathLst>
                  <a:path w="1333" h="106">
                    <a:moveTo>
                      <a:pt x="1305" y="0"/>
                    </a:moveTo>
                    <a:lnTo>
                      <a:pt x="0" y="81"/>
                    </a:lnTo>
                    <a:lnTo>
                      <a:pt x="0" y="106"/>
                    </a:lnTo>
                    <a:lnTo>
                      <a:pt x="1333" y="54"/>
                    </a:lnTo>
                    <a:lnTo>
                      <a:pt x="13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34" name="图片 1233">
                <a:extLst>
                  <a:ext uri="{FF2B5EF4-FFF2-40B4-BE49-F238E27FC236}">
                    <a16:creationId xmlns:a16="http://schemas.microsoft.com/office/drawing/2014/main" id="{B5E1DAC4-3A60-4DF4-9A81-225CE7A2D6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1" y="5788"/>
                <a:ext cx="7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 name="图片 1235">
                <a:extLst>
                  <a:ext uri="{FF2B5EF4-FFF2-40B4-BE49-F238E27FC236}">
                    <a16:creationId xmlns:a16="http://schemas.microsoft.com/office/drawing/2014/main" id="{78767EA0-72C8-4554-A261-FB890813E1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2" y="5961"/>
                <a:ext cx="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7" name="图片 1236">
                <a:extLst>
                  <a:ext uri="{FF2B5EF4-FFF2-40B4-BE49-F238E27FC236}">
                    <a16:creationId xmlns:a16="http://schemas.microsoft.com/office/drawing/2014/main" id="{91A8510D-5DDC-4F89-9AD8-24C9066BBD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1" y="5889"/>
                <a:ext cx="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6" name="任意多边形: 形状 1215">
                <a:extLst>
                  <a:ext uri="{FF2B5EF4-FFF2-40B4-BE49-F238E27FC236}">
                    <a16:creationId xmlns:a16="http://schemas.microsoft.com/office/drawing/2014/main" id="{39F777D1-7772-49D9-B02D-0E5A9875550F}"/>
                  </a:ext>
                </a:extLst>
              </p:cNvPr>
              <p:cNvSpPr>
                <a:spLocks/>
              </p:cNvSpPr>
              <p:nvPr/>
            </p:nvSpPr>
            <p:spPr bwMode="auto">
              <a:xfrm>
                <a:off x="8932" y="8233"/>
                <a:ext cx="470" cy="287"/>
              </a:xfrm>
              <a:custGeom>
                <a:avLst/>
                <a:gdLst>
                  <a:gd name="T0" fmla="*/ 193 w 350"/>
                  <a:gd name="T1" fmla="*/ 36 h 214"/>
                  <a:gd name="T2" fmla="*/ 72 w 350"/>
                  <a:gd name="T3" fmla="*/ 134 h 214"/>
                  <a:gd name="T4" fmla="*/ 49 w 350"/>
                  <a:gd name="T5" fmla="*/ 199 h 214"/>
                  <a:gd name="T6" fmla="*/ 202 w 350"/>
                  <a:gd name="T7" fmla="*/ 199 h 214"/>
                  <a:gd name="T8" fmla="*/ 350 w 350"/>
                  <a:gd name="T9" fmla="*/ 162 h 214"/>
                  <a:gd name="T10" fmla="*/ 309 w 350"/>
                  <a:gd name="T11" fmla="*/ 8 h 214"/>
                  <a:gd name="T12" fmla="*/ 193 w 350"/>
                  <a:gd name="T13" fmla="*/ 36 h 214"/>
                </a:gdLst>
                <a:ahLst/>
                <a:cxnLst>
                  <a:cxn ang="0">
                    <a:pos x="T0" y="T1"/>
                  </a:cxn>
                  <a:cxn ang="0">
                    <a:pos x="T2" y="T3"/>
                  </a:cxn>
                  <a:cxn ang="0">
                    <a:pos x="T4" y="T5"/>
                  </a:cxn>
                  <a:cxn ang="0">
                    <a:pos x="T6" y="T7"/>
                  </a:cxn>
                  <a:cxn ang="0">
                    <a:pos x="T8" y="T9"/>
                  </a:cxn>
                  <a:cxn ang="0">
                    <a:pos x="T10" y="T11"/>
                  </a:cxn>
                  <a:cxn ang="0">
                    <a:pos x="T12" y="T13"/>
                  </a:cxn>
                </a:cxnLst>
                <a:rect l="0" t="0" r="r" b="b"/>
                <a:pathLst>
                  <a:path w="350" h="214">
                    <a:moveTo>
                      <a:pt x="193" y="36"/>
                    </a:moveTo>
                    <a:cubicBezTo>
                      <a:pt x="193" y="36"/>
                      <a:pt x="143" y="127"/>
                      <a:pt x="72" y="134"/>
                    </a:cubicBezTo>
                    <a:cubicBezTo>
                      <a:pt x="1" y="141"/>
                      <a:pt x="0" y="183"/>
                      <a:pt x="49" y="199"/>
                    </a:cubicBezTo>
                    <a:cubicBezTo>
                      <a:pt x="98" y="214"/>
                      <a:pt x="202" y="199"/>
                      <a:pt x="202" y="199"/>
                    </a:cubicBezTo>
                    <a:cubicBezTo>
                      <a:pt x="350" y="162"/>
                      <a:pt x="350" y="162"/>
                      <a:pt x="350" y="162"/>
                    </a:cubicBezTo>
                    <a:cubicBezTo>
                      <a:pt x="350" y="162"/>
                      <a:pt x="332" y="16"/>
                      <a:pt x="309" y="8"/>
                    </a:cubicBezTo>
                    <a:cubicBezTo>
                      <a:pt x="285" y="0"/>
                      <a:pt x="193" y="36"/>
                      <a:pt x="193" y="36"/>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17" name="任意多边形: 形状 1216">
                <a:extLst>
                  <a:ext uri="{FF2B5EF4-FFF2-40B4-BE49-F238E27FC236}">
                    <a16:creationId xmlns:a16="http://schemas.microsoft.com/office/drawing/2014/main" id="{9A04994C-9C99-46BF-83AB-4C0E8CB6C381}"/>
                  </a:ext>
                </a:extLst>
              </p:cNvPr>
              <p:cNvSpPr>
                <a:spLocks/>
              </p:cNvSpPr>
              <p:nvPr/>
            </p:nvSpPr>
            <p:spPr bwMode="auto">
              <a:xfrm>
                <a:off x="9383" y="8251"/>
                <a:ext cx="227" cy="325"/>
              </a:xfrm>
              <a:custGeom>
                <a:avLst/>
                <a:gdLst>
                  <a:gd name="T0" fmla="*/ 37 w 169"/>
                  <a:gd name="T1" fmla="*/ 24 h 242"/>
                  <a:gd name="T2" fmla="*/ 9 w 169"/>
                  <a:gd name="T3" fmla="*/ 199 h 242"/>
                  <a:gd name="T4" fmla="*/ 166 w 169"/>
                  <a:gd name="T5" fmla="*/ 184 h 242"/>
                  <a:gd name="T6" fmla="*/ 167 w 169"/>
                  <a:gd name="T7" fmla="*/ 170 h 242"/>
                  <a:gd name="T8" fmla="*/ 152 w 169"/>
                  <a:gd name="T9" fmla="*/ 58 h 242"/>
                  <a:gd name="T10" fmla="*/ 146 w 169"/>
                  <a:gd name="T11" fmla="*/ 24 h 242"/>
                  <a:gd name="T12" fmla="*/ 37 w 169"/>
                  <a:gd name="T13" fmla="*/ 24 h 242"/>
                </a:gdLst>
                <a:ahLst/>
                <a:cxnLst>
                  <a:cxn ang="0">
                    <a:pos x="T0" y="T1"/>
                  </a:cxn>
                  <a:cxn ang="0">
                    <a:pos x="T2" y="T3"/>
                  </a:cxn>
                  <a:cxn ang="0">
                    <a:pos x="T4" y="T5"/>
                  </a:cxn>
                  <a:cxn ang="0">
                    <a:pos x="T6" y="T7"/>
                  </a:cxn>
                  <a:cxn ang="0">
                    <a:pos x="T8" y="T9"/>
                  </a:cxn>
                  <a:cxn ang="0">
                    <a:pos x="T10" y="T11"/>
                  </a:cxn>
                  <a:cxn ang="0">
                    <a:pos x="T12" y="T13"/>
                  </a:cxn>
                </a:cxnLst>
                <a:rect l="0" t="0" r="r" b="b"/>
                <a:pathLst>
                  <a:path w="169" h="242">
                    <a:moveTo>
                      <a:pt x="37" y="24"/>
                    </a:moveTo>
                    <a:cubicBezTo>
                      <a:pt x="37" y="24"/>
                      <a:pt x="0" y="192"/>
                      <a:pt x="9" y="199"/>
                    </a:cubicBezTo>
                    <a:cubicBezTo>
                      <a:pt x="19" y="206"/>
                      <a:pt x="161" y="242"/>
                      <a:pt x="166" y="184"/>
                    </a:cubicBezTo>
                    <a:cubicBezTo>
                      <a:pt x="166" y="179"/>
                      <a:pt x="167" y="174"/>
                      <a:pt x="167" y="170"/>
                    </a:cubicBezTo>
                    <a:cubicBezTo>
                      <a:pt x="169" y="132"/>
                      <a:pt x="164" y="94"/>
                      <a:pt x="152" y="58"/>
                    </a:cubicBezTo>
                    <a:cubicBezTo>
                      <a:pt x="148" y="46"/>
                      <a:pt x="145" y="33"/>
                      <a:pt x="146" y="24"/>
                    </a:cubicBezTo>
                    <a:cubicBezTo>
                      <a:pt x="149" y="0"/>
                      <a:pt x="37" y="24"/>
                      <a:pt x="37" y="24"/>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18" name="任意多边形: 形状 1217">
                <a:extLst>
                  <a:ext uri="{FF2B5EF4-FFF2-40B4-BE49-F238E27FC236}">
                    <a16:creationId xmlns:a16="http://schemas.microsoft.com/office/drawing/2014/main" id="{4EDB7963-9D65-4BEE-AEE1-0C98700B1E6C}"/>
                  </a:ext>
                </a:extLst>
              </p:cNvPr>
              <p:cNvSpPr>
                <a:spLocks/>
              </p:cNvSpPr>
              <p:nvPr/>
            </p:nvSpPr>
            <p:spPr bwMode="auto">
              <a:xfrm>
                <a:off x="8991" y="5042"/>
                <a:ext cx="380" cy="761"/>
              </a:xfrm>
              <a:custGeom>
                <a:avLst/>
                <a:gdLst>
                  <a:gd name="T0" fmla="*/ 283 w 283"/>
                  <a:gd name="T1" fmla="*/ 286 h 568"/>
                  <a:gd name="T2" fmla="*/ 188 w 283"/>
                  <a:gd name="T3" fmla="*/ 477 h 568"/>
                  <a:gd name="T4" fmla="*/ 54 w 283"/>
                  <a:gd name="T5" fmla="*/ 291 h 568"/>
                  <a:gd name="T6" fmla="*/ 0 w 283"/>
                  <a:gd name="T7" fmla="*/ 251 h 568"/>
                  <a:gd name="T8" fmla="*/ 200 w 283"/>
                  <a:gd name="T9" fmla="*/ 108 h 568"/>
                  <a:gd name="T10" fmla="*/ 212 w 283"/>
                  <a:gd name="T11" fmla="*/ 196 h 568"/>
                  <a:gd name="T12" fmla="*/ 283 w 283"/>
                  <a:gd name="T13" fmla="*/ 286 h 568"/>
                </a:gdLst>
                <a:ahLst/>
                <a:cxnLst>
                  <a:cxn ang="0">
                    <a:pos x="T0" y="T1"/>
                  </a:cxn>
                  <a:cxn ang="0">
                    <a:pos x="T2" y="T3"/>
                  </a:cxn>
                  <a:cxn ang="0">
                    <a:pos x="T4" y="T5"/>
                  </a:cxn>
                  <a:cxn ang="0">
                    <a:pos x="T6" y="T7"/>
                  </a:cxn>
                  <a:cxn ang="0">
                    <a:pos x="T8" y="T9"/>
                  </a:cxn>
                  <a:cxn ang="0">
                    <a:pos x="T10" y="T11"/>
                  </a:cxn>
                  <a:cxn ang="0">
                    <a:pos x="T12" y="T13"/>
                  </a:cxn>
                </a:cxnLst>
                <a:rect l="0" t="0" r="r" b="b"/>
                <a:pathLst>
                  <a:path w="283" h="568">
                    <a:moveTo>
                      <a:pt x="283" y="286"/>
                    </a:moveTo>
                    <a:cubicBezTo>
                      <a:pt x="283" y="286"/>
                      <a:pt x="168" y="568"/>
                      <a:pt x="188" y="477"/>
                    </a:cubicBezTo>
                    <a:cubicBezTo>
                      <a:pt x="202" y="417"/>
                      <a:pt x="115" y="337"/>
                      <a:pt x="54" y="291"/>
                    </a:cubicBezTo>
                    <a:cubicBezTo>
                      <a:pt x="23" y="267"/>
                      <a:pt x="0" y="251"/>
                      <a:pt x="0" y="251"/>
                    </a:cubicBezTo>
                    <a:cubicBezTo>
                      <a:pt x="0" y="251"/>
                      <a:pt x="215" y="0"/>
                      <a:pt x="200" y="108"/>
                    </a:cubicBezTo>
                    <a:cubicBezTo>
                      <a:pt x="196" y="138"/>
                      <a:pt x="200" y="168"/>
                      <a:pt x="212" y="196"/>
                    </a:cubicBezTo>
                    <a:cubicBezTo>
                      <a:pt x="235" y="253"/>
                      <a:pt x="283" y="286"/>
                      <a:pt x="283" y="286"/>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19" name="任意多边形: 形状 1218">
                <a:extLst>
                  <a:ext uri="{FF2B5EF4-FFF2-40B4-BE49-F238E27FC236}">
                    <a16:creationId xmlns:a16="http://schemas.microsoft.com/office/drawing/2014/main" id="{DECC0421-472C-4791-A305-9AC1872ABD4E}"/>
                  </a:ext>
                </a:extLst>
              </p:cNvPr>
              <p:cNvSpPr>
                <a:spLocks/>
              </p:cNvSpPr>
              <p:nvPr/>
            </p:nvSpPr>
            <p:spPr bwMode="auto">
              <a:xfrm>
                <a:off x="8168" y="5791"/>
                <a:ext cx="217" cy="208"/>
              </a:xfrm>
              <a:custGeom>
                <a:avLst/>
                <a:gdLst>
                  <a:gd name="T0" fmla="*/ 162 w 162"/>
                  <a:gd name="T1" fmla="*/ 127 h 155"/>
                  <a:gd name="T2" fmla="*/ 136 w 162"/>
                  <a:gd name="T3" fmla="*/ 129 h 155"/>
                  <a:gd name="T4" fmla="*/ 85 w 162"/>
                  <a:gd name="T5" fmla="*/ 145 h 155"/>
                  <a:gd name="T6" fmla="*/ 13 w 162"/>
                  <a:gd name="T7" fmla="*/ 66 h 155"/>
                  <a:gd name="T8" fmla="*/ 135 w 162"/>
                  <a:gd name="T9" fmla="*/ 41 h 155"/>
                  <a:gd name="T10" fmla="*/ 157 w 162"/>
                  <a:gd name="T11" fmla="*/ 51 h 155"/>
                  <a:gd name="T12" fmla="*/ 162 w 162"/>
                  <a:gd name="T13" fmla="*/ 127 h 155"/>
                </a:gdLst>
                <a:ahLst/>
                <a:cxnLst>
                  <a:cxn ang="0">
                    <a:pos x="T0" y="T1"/>
                  </a:cxn>
                  <a:cxn ang="0">
                    <a:pos x="T2" y="T3"/>
                  </a:cxn>
                  <a:cxn ang="0">
                    <a:pos x="T4" y="T5"/>
                  </a:cxn>
                  <a:cxn ang="0">
                    <a:pos x="T6" y="T7"/>
                  </a:cxn>
                  <a:cxn ang="0">
                    <a:pos x="T8" y="T9"/>
                  </a:cxn>
                  <a:cxn ang="0">
                    <a:pos x="T10" y="T11"/>
                  </a:cxn>
                  <a:cxn ang="0">
                    <a:pos x="T12" y="T13"/>
                  </a:cxn>
                </a:cxnLst>
                <a:rect l="0" t="0" r="r" b="b"/>
                <a:pathLst>
                  <a:path w="162" h="155">
                    <a:moveTo>
                      <a:pt x="162" y="127"/>
                    </a:moveTo>
                    <a:cubicBezTo>
                      <a:pt x="156" y="126"/>
                      <a:pt x="146" y="127"/>
                      <a:pt x="136" y="129"/>
                    </a:cubicBezTo>
                    <a:cubicBezTo>
                      <a:pt x="119" y="133"/>
                      <a:pt x="101" y="138"/>
                      <a:pt x="85" y="145"/>
                    </a:cubicBezTo>
                    <a:cubicBezTo>
                      <a:pt x="85" y="145"/>
                      <a:pt x="0" y="155"/>
                      <a:pt x="13" y="66"/>
                    </a:cubicBezTo>
                    <a:cubicBezTo>
                      <a:pt x="22" y="0"/>
                      <a:pt x="98" y="24"/>
                      <a:pt x="135" y="41"/>
                    </a:cubicBezTo>
                    <a:cubicBezTo>
                      <a:pt x="148" y="46"/>
                      <a:pt x="157" y="51"/>
                      <a:pt x="157" y="51"/>
                    </a:cubicBezTo>
                    <a:cubicBezTo>
                      <a:pt x="162" y="127"/>
                      <a:pt x="162" y="127"/>
                      <a:pt x="162" y="127"/>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0" name="任意多边形: 形状 1219">
                <a:extLst>
                  <a:ext uri="{FF2B5EF4-FFF2-40B4-BE49-F238E27FC236}">
                    <a16:creationId xmlns:a16="http://schemas.microsoft.com/office/drawing/2014/main" id="{E6133DF1-D7D4-44C5-B6D6-0D21385319B8}"/>
                  </a:ext>
                </a:extLst>
              </p:cNvPr>
              <p:cNvSpPr>
                <a:spLocks/>
              </p:cNvSpPr>
              <p:nvPr/>
            </p:nvSpPr>
            <p:spPr bwMode="auto">
              <a:xfrm>
                <a:off x="8338" y="5846"/>
                <a:ext cx="19" cy="118"/>
              </a:xfrm>
              <a:custGeom>
                <a:avLst/>
                <a:gdLst>
                  <a:gd name="T0" fmla="*/ 8 w 14"/>
                  <a:gd name="T1" fmla="*/ 0 h 88"/>
                  <a:gd name="T2" fmla="*/ 9 w 14"/>
                  <a:gd name="T3" fmla="*/ 88 h 88"/>
                  <a:gd name="T4" fmla="*/ 14 w 14"/>
                  <a:gd name="T5" fmla="*/ 87 h 88"/>
                  <a:gd name="T6" fmla="*/ 13 w 14"/>
                  <a:gd name="T7" fmla="*/ 2 h 88"/>
                  <a:gd name="T8" fmla="*/ 9 w 14"/>
                  <a:gd name="T9" fmla="*/ 0 h 88"/>
                  <a:gd name="T10" fmla="*/ 8 w 14"/>
                  <a:gd name="T11" fmla="*/ 0 h 88"/>
                  <a:gd name="T12" fmla="*/ 8 w 14"/>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14" h="88">
                    <a:moveTo>
                      <a:pt x="8" y="0"/>
                    </a:moveTo>
                    <a:cubicBezTo>
                      <a:pt x="7" y="10"/>
                      <a:pt x="0" y="65"/>
                      <a:pt x="9" y="88"/>
                    </a:cubicBezTo>
                    <a:cubicBezTo>
                      <a:pt x="11" y="88"/>
                      <a:pt x="12" y="87"/>
                      <a:pt x="14" y="87"/>
                    </a:cubicBezTo>
                    <a:cubicBezTo>
                      <a:pt x="6" y="65"/>
                      <a:pt x="11" y="16"/>
                      <a:pt x="13" y="2"/>
                    </a:cubicBezTo>
                    <a:cubicBezTo>
                      <a:pt x="12" y="1"/>
                      <a:pt x="10" y="0"/>
                      <a:pt x="9" y="0"/>
                    </a:cubicBezTo>
                    <a:cubicBezTo>
                      <a:pt x="9" y="0"/>
                      <a:pt x="8" y="0"/>
                      <a:pt x="8" y="0"/>
                    </a:cubicBezTo>
                    <a:cubicBezTo>
                      <a:pt x="8" y="0"/>
                      <a:pt x="8" y="0"/>
                      <a:pt x="8"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1" name="任意多边形: 形状 1220">
                <a:extLst>
                  <a:ext uri="{FF2B5EF4-FFF2-40B4-BE49-F238E27FC236}">
                    <a16:creationId xmlns:a16="http://schemas.microsoft.com/office/drawing/2014/main" id="{859726DA-6C7C-47D3-9DF4-1EE5BD26A588}"/>
                  </a:ext>
                </a:extLst>
              </p:cNvPr>
              <p:cNvSpPr>
                <a:spLocks/>
              </p:cNvSpPr>
              <p:nvPr/>
            </p:nvSpPr>
            <p:spPr bwMode="auto">
              <a:xfrm>
                <a:off x="8341" y="5843"/>
                <a:ext cx="54" cy="129"/>
              </a:xfrm>
              <a:custGeom>
                <a:avLst/>
                <a:gdLst>
                  <a:gd name="T0" fmla="*/ 34 w 40"/>
                  <a:gd name="T1" fmla="*/ 4 h 96"/>
                  <a:gd name="T2" fmla="*/ 11 w 40"/>
                  <a:gd name="T3" fmla="*/ 0 h 96"/>
                  <a:gd name="T4" fmla="*/ 15 w 40"/>
                  <a:gd name="T5" fmla="*/ 96 h 96"/>
                  <a:gd name="T6" fmla="*/ 40 w 40"/>
                  <a:gd name="T7" fmla="*/ 96 h 96"/>
                  <a:gd name="T8" fmla="*/ 34 w 40"/>
                  <a:gd name="T9" fmla="*/ 4 h 96"/>
                </a:gdLst>
                <a:ahLst/>
                <a:cxnLst>
                  <a:cxn ang="0">
                    <a:pos x="T0" y="T1"/>
                  </a:cxn>
                  <a:cxn ang="0">
                    <a:pos x="T2" y="T3"/>
                  </a:cxn>
                  <a:cxn ang="0">
                    <a:pos x="T4" y="T5"/>
                  </a:cxn>
                  <a:cxn ang="0">
                    <a:pos x="T6" y="T7"/>
                  </a:cxn>
                  <a:cxn ang="0">
                    <a:pos x="T8" y="T9"/>
                  </a:cxn>
                </a:cxnLst>
                <a:rect l="0" t="0" r="r" b="b"/>
                <a:pathLst>
                  <a:path w="40" h="96">
                    <a:moveTo>
                      <a:pt x="34" y="4"/>
                    </a:moveTo>
                    <a:cubicBezTo>
                      <a:pt x="11" y="0"/>
                      <a:pt x="11" y="0"/>
                      <a:pt x="11" y="0"/>
                    </a:cubicBezTo>
                    <a:cubicBezTo>
                      <a:pt x="11" y="0"/>
                      <a:pt x="0" y="76"/>
                      <a:pt x="15" y="96"/>
                    </a:cubicBezTo>
                    <a:cubicBezTo>
                      <a:pt x="40" y="96"/>
                      <a:pt x="40" y="96"/>
                      <a:pt x="40" y="96"/>
                    </a:cubicBezTo>
                    <a:cubicBezTo>
                      <a:pt x="34" y="4"/>
                      <a:pt x="34" y="4"/>
                      <a:pt x="34" y="4"/>
                    </a:cubicBezTo>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2" name="任意多边形: 形状 1221">
                <a:extLst>
                  <a:ext uri="{FF2B5EF4-FFF2-40B4-BE49-F238E27FC236}">
                    <a16:creationId xmlns:a16="http://schemas.microsoft.com/office/drawing/2014/main" id="{8F6B352C-9A45-4CCF-A8CC-D6AEF9F813BC}"/>
                  </a:ext>
                </a:extLst>
              </p:cNvPr>
              <p:cNvSpPr>
                <a:spLocks/>
              </p:cNvSpPr>
              <p:nvPr/>
            </p:nvSpPr>
            <p:spPr bwMode="auto">
              <a:xfrm>
                <a:off x="8797" y="5980"/>
                <a:ext cx="209" cy="752"/>
              </a:xfrm>
              <a:custGeom>
                <a:avLst/>
                <a:gdLst>
                  <a:gd name="T0" fmla="*/ 137 w 155"/>
                  <a:gd name="T1" fmla="*/ 40 h 561"/>
                  <a:gd name="T2" fmla="*/ 62 w 155"/>
                  <a:gd name="T3" fmla="*/ 51 h 561"/>
                  <a:gd name="T4" fmla="*/ 43 w 155"/>
                  <a:gd name="T5" fmla="*/ 189 h 561"/>
                  <a:gd name="T6" fmla="*/ 24 w 155"/>
                  <a:gd name="T7" fmla="*/ 300 h 561"/>
                  <a:gd name="T8" fmla="*/ 0 w 155"/>
                  <a:gd name="T9" fmla="*/ 523 h 561"/>
                  <a:gd name="T10" fmla="*/ 3 w 155"/>
                  <a:gd name="T11" fmla="*/ 561 h 561"/>
                  <a:gd name="T12" fmla="*/ 92 w 155"/>
                  <a:gd name="T13" fmla="*/ 545 h 561"/>
                  <a:gd name="T14" fmla="*/ 123 w 155"/>
                  <a:gd name="T15" fmla="*/ 451 h 561"/>
                  <a:gd name="T16" fmla="*/ 151 w 155"/>
                  <a:gd name="T17" fmla="*/ 346 h 561"/>
                  <a:gd name="T18" fmla="*/ 155 w 155"/>
                  <a:gd name="T19" fmla="*/ 122 h 561"/>
                  <a:gd name="T20" fmla="*/ 137 w 155"/>
                  <a:gd name="T21" fmla="*/ 4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561">
                    <a:moveTo>
                      <a:pt x="137" y="40"/>
                    </a:moveTo>
                    <a:cubicBezTo>
                      <a:pt x="137" y="40"/>
                      <a:pt x="70" y="0"/>
                      <a:pt x="62" y="51"/>
                    </a:cubicBezTo>
                    <a:cubicBezTo>
                      <a:pt x="53" y="102"/>
                      <a:pt x="43" y="189"/>
                      <a:pt x="43" y="189"/>
                    </a:cubicBezTo>
                    <a:cubicBezTo>
                      <a:pt x="24" y="300"/>
                      <a:pt x="24" y="300"/>
                      <a:pt x="24" y="300"/>
                    </a:cubicBezTo>
                    <a:cubicBezTo>
                      <a:pt x="0" y="523"/>
                      <a:pt x="0" y="523"/>
                      <a:pt x="0" y="523"/>
                    </a:cubicBezTo>
                    <a:cubicBezTo>
                      <a:pt x="3" y="561"/>
                      <a:pt x="3" y="561"/>
                      <a:pt x="3" y="561"/>
                    </a:cubicBezTo>
                    <a:cubicBezTo>
                      <a:pt x="3" y="561"/>
                      <a:pt x="75" y="536"/>
                      <a:pt x="92" y="545"/>
                    </a:cubicBezTo>
                    <a:cubicBezTo>
                      <a:pt x="109" y="553"/>
                      <a:pt x="123" y="451"/>
                      <a:pt x="123" y="451"/>
                    </a:cubicBezTo>
                    <a:cubicBezTo>
                      <a:pt x="151" y="346"/>
                      <a:pt x="151" y="346"/>
                      <a:pt x="151" y="346"/>
                    </a:cubicBezTo>
                    <a:cubicBezTo>
                      <a:pt x="155" y="122"/>
                      <a:pt x="155" y="122"/>
                      <a:pt x="155" y="122"/>
                    </a:cubicBezTo>
                    <a:cubicBezTo>
                      <a:pt x="137" y="40"/>
                      <a:pt x="137" y="40"/>
                      <a:pt x="137" y="40"/>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3" name="任意多边形: 形状 1222">
                <a:extLst>
                  <a:ext uri="{FF2B5EF4-FFF2-40B4-BE49-F238E27FC236}">
                    <a16:creationId xmlns:a16="http://schemas.microsoft.com/office/drawing/2014/main" id="{8EEE4D5D-0429-4E7D-84B2-EB49A1E43B9B}"/>
                  </a:ext>
                </a:extLst>
              </p:cNvPr>
              <p:cNvSpPr>
                <a:spLocks/>
              </p:cNvSpPr>
              <p:nvPr/>
            </p:nvSpPr>
            <p:spPr bwMode="auto">
              <a:xfrm>
                <a:off x="8801" y="6020"/>
                <a:ext cx="170" cy="712"/>
              </a:xfrm>
              <a:custGeom>
                <a:avLst/>
                <a:gdLst>
                  <a:gd name="T0" fmla="*/ 112 w 126"/>
                  <a:gd name="T1" fmla="*/ 0 h 531"/>
                  <a:gd name="T2" fmla="*/ 103 w 126"/>
                  <a:gd name="T3" fmla="*/ 37 h 531"/>
                  <a:gd name="T4" fmla="*/ 36 w 126"/>
                  <a:gd name="T5" fmla="*/ 238 h 531"/>
                  <a:gd name="T6" fmla="*/ 0 w 126"/>
                  <a:gd name="T7" fmla="*/ 530 h 531"/>
                  <a:gd name="T8" fmla="*/ 0 w 126"/>
                  <a:gd name="T9" fmla="*/ 531 h 531"/>
                  <a:gd name="T10" fmla="*/ 57 w 126"/>
                  <a:gd name="T11" fmla="*/ 515 h 531"/>
                  <a:gd name="T12" fmla="*/ 57 w 126"/>
                  <a:gd name="T13" fmla="*/ 504 h 531"/>
                  <a:gd name="T14" fmla="*/ 77 w 126"/>
                  <a:gd name="T15" fmla="*/ 370 h 531"/>
                  <a:gd name="T16" fmla="*/ 77 w 126"/>
                  <a:gd name="T17" fmla="*/ 370 h 531"/>
                  <a:gd name="T18" fmla="*/ 77 w 126"/>
                  <a:gd name="T19" fmla="*/ 370 h 531"/>
                  <a:gd name="T20" fmla="*/ 86 w 126"/>
                  <a:gd name="T21" fmla="*/ 341 h 531"/>
                  <a:gd name="T22" fmla="*/ 86 w 126"/>
                  <a:gd name="T23" fmla="*/ 341 h 531"/>
                  <a:gd name="T24" fmla="*/ 86 w 126"/>
                  <a:gd name="T25" fmla="*/ 341 h 531"/>
                  <a:gd name="T26" fmla="*/ 88 w 126"/>
                  <a:gd name="T27" fmla="*/ 342 h 531"/>
                  <a:gd name="T28" fmla="*/ 126 w 126"/>
                  <a:gd name="T29" fmla="*/ 208 h 531"/>
                  <a:gd name="T30" fmla="*/ 109 w 126"/>
                  <a:gd name="T31" fmla="*/ 31 h 531"/>
                  <a:gd name="T32" fmla="*/ 109 w 126"/>
                  <a:gd name="T33" fmla="*/ 24 h 531"/>
                  <a:gd name="T34" fmla="*/ 109 w 126"/>
                  <a:gd name="T35" fmla="*/ 24 h 531"/>
                  <a:gd name="T36" fmla="*/ 109 w 126"/>
                  <a:gd name="T37" fmla="*/ 24 h 531"/>
                  <a:gd name="T38" fmla="*/ 114 w 126"/>
                  <a:gd name="T39" fmla="*/ 1 h 531"/>
                  <a:gd name="T40" fmla="*/ 112 w 126"/>
                  <a:gd name="T41"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6" h="531">
                    <a:moveTo>
                      <a:pt x="112" y="0"/>
                    </a:moveTo>
                    <a:cubicBezTo>
                      <a:pt x="107" y="17"/>
                      <a:pt x="104" y="31"/>
                      <a:pt x="103" y="37"/>
                    </a:cubicBezTo>
                    <a:cubicBezTo>
                      <a:pt x="98" y="69"/>
                      <a:pt x="36" y="238"/>
                      <a:pt x="36" y="238"/>
                    </a:cubicBezTo>
                    <a:cubicBezTo>
                      <a:pt x="0" y="530"/>
                      <a:pt x="0" y="530"/>
                      <a:pt x="0" y="530"/>
                    </a:cubicBezTo>
                    <a:cubicBezTo>
                      <a:pt x="0" y="531"/>
                      <a:pt x="0" y="531"/>
                      <a:pt x="0" y="531"/>
                    </a:cubicBezTo>
                    <a:cubicBezTo>
                      <a:pt x="0" y="531"/>
                      <a:pt x="31" y="520"/>
                      <a:pt x="57" y="515"/>
                    </a:cubicBezTo>
                    <a:cubicBezTo>
                      <a:pt x="57" y="512"/>
                      <a:pt x="57" y="508"/>
                      <a:pt x="57" y="504"/>
                    </a:cubicBezTo>
                    <a:cubicBezTo>
                      <a:pt x="56" y="452"/>
                      <a:pt x="68" y="401"/>
                      <a:pt x="77" y="370"/>
                    </a:cubicBezTo>
                    <a:cubicBezTo>
                      <a:pt x="77" y="370"/>
                      <a:pt x="77" y="370"/>
                      <a:pt x="77" y="370"/>
                    </a:cubicBezTo>
                    <a:cubicBezTo>
                      <a:pt x="77" y="370"/>
                      <a:pt x="77" y="370"/>
                      <a:pt x="77" y="370"/>
                    </a:cubicBezTo>
                    <a:cubicBezTo>
                      <a:pt x="82" y="352"/>
                      <a:pt x="86" y="341"/>
                      <a:pt x="86" y="341"/>
                    </a:cubicBezTo>
                    <a:cubicBezTo>
                      <a:pt x="86" y="341"/>
                      <a:pt x="86" y="341"/>
                      <a:pt x="86" y="341"/>
                    </a:cubicBezTo>
                    <a:cubicBezTo>
                      <a:pt x="86" y="341"/>
                      <a:pt x="86" y="341"/>
                      <a:pt x="86" y="341"/>
                    </a:cubicBezTo>
                    <a:cubicBezTo>
                      <a:pt x="87" y="342"/>
                      <a:pt x="87" y="342"/>
                      <a:pt x="88" y="342"/>
                    </a:cubicBezTo>
                    <a:cubicBezTo>
                      <a:pt x="94" y="286"/>
                      <a:pt x="126" y="208"/>
                      <a:pt x="126" y="208"/>
                    </a:cubicBezTo>
                    <a:cubicBezTo>
                      <a:pt x="109" y="31"/>
                      <a:pt x="109" y="31"/>
                      <a:pt x="109" y="31"/>
                    </a:cubicBezTo>
                    <a:cubicBezTo>
                      <a:pt x="109" y="24"/>
                      <a:pt x="109" y="24"/>
                      <a:pt x="109" y="24"/>
                    </a:cubicBezTo>
                    <a:cubicBezTo>
                      <a:pt x="109" y="24"/>
                      <a:pt x="109" y="24"/>
                      <a:pt x="109" y="24"/>
                    </a:cubicBezTo>
                    <a:cubicBezTo>
                      <a:pt x="109" y="24"/>
                      <a:pt x="109" y="24"/>
                      <a:pt x="109" y="24"/>
                    </a:cubicBezTo>
                    <a:cubicBezTo>
                      <a:pt x="109" y="24"/>
                      <a:pt x="111" y="15"/>
                      <a:pt x="114" y="1"/>
                    </a:cubicBezTo>
                    <a:cubicBezTo>
                      <a:pt x="113" y="1"/>
                      <a:pt x="113" y="0"/>
                      <a:pt x="112"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4" name="任意多边形: 形状 1223">
                <a:extLst>
                  <a:ext uri="{FF2B5EF4-FFF2-40B4-BE49-F238E27FC236}">
                    <a16:creationId xmlns:a16="http://schemas.microsoft.com/office/drawing/2014/main" id="{A16AD1F8-1350-4D80-A4CD-CCF84631981B}"/>
                  </a:ext>
                </a:extLst>
              </p:cNvPr>
              <p:cNvSpPr>
                <a:spLocks/>
              </p:cNvSpPr>
              <p:nvPr/>
            </p:nvSpPr>
            <p:spPr bwMode="auto">
              <a:xfrm>
                <a:off x="8332" y="5682"/>
                <a:ext cx="601" cy="321"/>
              </a:xfrm>
              <a:custGeom>
                <a:avLst/>
                <a:gdLst>
                  <a:gd name="T0" fmla="*/ 448 w 448"/>
                  <a:gd name="T1" fmla="*/ 0 h 239"/>
                  <a:gd name="T2" fmla="*/ 271 w 448"/>
                  <a:gd name="T3" fmla="*/ 96 h 239"/>
                  <a:gd name="T4" fmla="*/ 33 w 448"/>
                  <a:gd name="T5" fmla="*/ 117 h 239"/>
                  <a:gd name="T6" fmla="*/ 48 w 448"/>
                  <a:gd name="T7" fmla="*/ 239 h 239"/>
                  <a:gd name="T8" fmla="*/ 316 w 448"/>
                  <a:gd name="T9" fmla="*/ 233 h 239"/>
                  <a:gd name="T10" fmla="*/ 421 w 448"/>
                  <a:gd name="T11" fmla="*/ 233 h 239"/>
                  <a:gd name="T12" fmla="*/ 448 w 448"/>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448" h="239">
                    <a:moveTo>
                      <a:pt x="448" y="0"/>
                    </a:moveTo>
                    <a:cubicBezTo>
                      <a:pt x="448" y="0"/>
                      <a:pt x="378" y="80"/>
                      <a:pt x="271" y="96"/>
                    </a:cubicBezTo>
                    <a:cubicBezTo>
                      <a:pt x="165" y="111"/>
                      <a:pt x="33" y="117"/>
                      <a:pt x="33" y="117"/>
                    </a:cubicBezTo>
                    <a:cubicBezTo>
                      <a:pt x="33" y="117"/>
                      <a:pt x="0" y="176"/>
                      <a:pt x="48" y="239"/>
                    </a:cubicBezTo>
                    <a:cubicBezTo>
                      <a:pt x="316" y="233"/>
                      <a:pt x="316" y="233"/>
                      <a:pt x="316" y="233"/>
                    </a:cubicBezTo>
                    <a:cubicBezTo>
                      <a:pt x="316" y="233"/>
                      <a:pt x="375" y="220"/>
                      <a:pt x="421" y="233"/>
                    </a:cubicBezTo>
                    <a:cubicBezTo>
                      <a:pt x="448" y="0"/>
                      <a:pt x="448" y="0"/>
                      <a:pt x="448" y="0"/>
                    </a:cubicBezTo>
                  </a:path>
                </a:pathLst>
              </a:custGeom>
              <a:solidFill>
                <a:srgbClr val="4C4C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5" name="任意多边形: 形状 1224">
                <a:extLst>
                  <a:ext uri="{FF2B5EF4-FFF2-40B4-BE49-F238E27FC236}">
                    <a16:creationId xmlns:a16="http://schemas.microsoft.com/office/drawing/2014/main" id="{C32CC3EA-69A2-49E2-A949-2A56C166D983}"/>
                  </a:ext>
                </a:extLst>
              </p:cNvPr>
              <p:cNvSpPr>
                <a:spLocks/>
              </p:cNvSpPr>
              <p:nvPr/>
            </p:nvSpPr>
            <p:spPr bwMode="auto">
              <a:xfrm>
                <a:off x="8361" y="5705"/>
                <a:ext cx="549" cy="298"/>
              </a:xfrm>
              <a:custGeom>
                <a:avLst/>
                <a:gdLst>
                  <a:gd name="T0" fmla="*/ 409 w 409"/>
                  <a:gd name="T1" fmla="*/ 0 h 222"/>
                  <a:gd name="T2" fmla="*/ 249 w 409"/>
                  <a:gd name="T3" fmla="*/ 79 h 222"/>
                  <a:gd name="T4" fmla="*/ 11 w 409"/>
                  <a:gd name="T5" fmla="*/ 100 h 222"/>
                  <a:gd name="T6" fmla="*/ 9 w 409"/>
                  <a:gd name="T7" fmla="*/ 105 h 222"/>
                  <a:gd name="T8" fmla="*/ 0 w 409"/>
                  <a:gd name="T9" fmla="*/ 149 h 222"/>
                  <a:gd name="T10" fmla="*/ 26 w 409"/>
                  <a:gd name="T11" fmla="*/ 222 h 222"/>
                  <a:gd name="T12" fmla="*/ 294 w 409"/>
                  <a:gd name="T13" fmla="*/ 216 h 222"/>
                  <a:gd name="T14" fmla="*/ 351 w 409"/>
                  <a:gd name="T15" fmla="*/ 210 h 222"/>
                  <a:gd name="T16" fmla="*/ 382 w 409"/>
                  <a:gd name="T17" fmla="*/ 213 h 222"/>
                  <a:gd name="T18" fmla="*/ 405 w 409"/>
                  <a:gd name="T19" fmla="*/ 29 h 222"/>
                  <a:gd name="T20" fmla="*/ 409 w 409"/>
                  <a:gd name="T21"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9" h="222">
                    <a:moveTo>
                      <a:pt x="409" y="0"/>
                    </a:moveTo>
                    <a:cubicBezTo>
                      <a:pt x="382" y="24"/>
                      <a:pt x="325" y="67"/>
                      <a:pt x="249" y="79"/>
                    </a:cubicBezTo>
                    <a:cubicBezTo>
                      <a:pt x="143" y="94"/>
                      <a:pt x="11" y="100"/>
                      <a:pt x="11" y="100"/>
                    </a:cubicBezTo>
                    <a:cubicBezTo>
                      <a:pt x="11" y="100"/>
                      <a:pt x="10" y="102"/>
                      <a:pt x="9" y="105"/>
                    </a:cubicBezTo>
                    <a:cubicBezTo>
                      <a:pt x="5" y="113"/>
                      <a:pt x="0" y="129"/>
                      <a:pt x="0" y="149"/>
                    </a:cubicBezTo>
                    <a:cubicBezTo>
                      <a:pt x="0" y="170"/>
                      <a:pt x="6" y="196"/>
                      <a:pt x="26" y="222"/>
                    </a:cubicBezTo>
                    <a:cubicBezTo>
                      <a:pt x="294" y="216"/>
                      <a:pt x="294" y="216"/>
                      <a:pt x="294" y="216"/>
                    </a:cubicBezTo>
                    <a:cubicBezTo>
                      <a:pt x="294" y="216"/>
                      <a:pt x="320" y="210"/>
                      <a:pt x="351" y="210"/>
                    </a:cubicBezTo>
                    <a:cubicBezTo>
                      <a:pt x="361" y="210"/>
                      <a:pt x="372" y="211"/>
                      <a:pt x="382" y="213"/>
                    </a:cubicBezTo>
                    <a:cubicBezTo>
                      <a:pt x="392" y="139"/>
                      <a:pt x="401" y="70"/>
                      <a:pt x="405" y="29"/>
                    </a:cubicBezTo>
                    <a:cubicBezTo>
                      <a:pt x="406" y="19"/>
                      <a:pt x="407" y="9"/>
                      <a:pt x="409" y="0"/>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6" name="任意多边形: 形状 1225">
                <a:extLst>
                  <a:ext uri="{FF2B5EF4-FFF2-40B4-BE49-F238E27FC236}">
                    <a16:creationId xmlns:a16="http://schemas.microsoft.com/office/drawing/2014/main" id="{4014E783-0F88-4D2F-8366-5963A6F2DF23}"/>
                  </a:ext>
                </a:extLst>
              </p:cNvPr>
              <p:cNvSpPr>
                <a:spLocks/>
              </p:cNvSpPr>
              <p:nvPr/>
            </p:nvSpPr>
            <p:spPr bwMode="auto">
              <a:xfrm>
                <a:off x="9054" y="5392"/>
                <a:ext cx="137" cy="40"/>
              </a:xfrm>
              <a:custGeom>
                <a:avLst/>
                <a:gdLst>
                  <a:gd name="T0" fmla="*/ 102 w 102"/>
                  <a:gd name="T1" fmla="*/ 0 h 30"/>
                  <a:gd name="T2" fmla="*/ 16 w 102"/>
                  <a:gd name="T3" fmla="*/ 25 h 30"/>
                  <a:gd name="T4" fmla="*/ 16 w 102"/>
                  <a:gd name="T5" fmla="*/ 25 h 30"/>
                  <a:gd name="T6" fmla="*/ 0 w 102"/>
                  <a:gd name="T7" fmla="*/ 24 h 30"/>
                  <a:gd name="T8" fmla="*/ 7 w 102"/>
                  <a:gd name="T9" fmla="*/ 30 h 30"/>
                  <a:gd name="T10" fmla="*/ 16 w 102"/>
                  <a:gd name="T11" fmla="*/ 30 h 30"/>
                  <a:gd name="T12" fmla="*/ 102 w 102"/>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02" h="30">
                    <a:moveTo>
                      <a:pt x="102" y="0"/>
                    </a:moveTo>
                    <a:cubicBezTo>
                      <a:pt x="77" y="16"/>
                      <a:pt x="48" y="25"/>
                      <a:pt x="16" y="25"/>
                    </a:cubicBezTo>
                    <a:cubicBezTo>
                      <a:pt x="16" y="25"/>
                      <a:pt x="16" y="25"/>
                      <a:pt x="16" y="25"/>
                    </a:cubicBezTo>
                    <a:cubicBezTo>
                      <a:pt x="10" y="25"/>
                      <a:pt x="5" y="24"/>
                      <a:pt x="0" y="24"/>
                    </a:cubicBezTo>
                    <a:cubicBezTo>
                      <a:pt x="2" y="26"/>
                      <a:pt x="5" y="28"/>
                      <a:pt x="7" y="30"/>
                    </a:cubicBezTo>
                    <a:cubicBezTo>
                      <a:pt x="10" y="30"/>
                      <a:pt x="13" y="30"/>
                      <a:pt x="16" y="30"/>
                    </a:cubicBezTo>
                    <a:cubicBezTo>
                      <a:pt x="50" y="30"/>
                      <a:pt x="79" y="19"/>
                      <a:pt x="102"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7" name="任意多边形: 形状 1226">
                <a:extLst>
                  <a:ext uri="{FF2B5EF4-FFF2-40B4-BE49-F238E27FC236}">
                    <a16:creationId xmlns:a16="http://schemas.microsoft.com/office/drawing/2014/main" id="{38338E17-A7FD-46DF-B9B3-A0A201DA827C}"/>
                  </a:ext>
                </a:extLst>
              </p:cNvPr>
              <p:cNvSpPr>
                <a:spLocks/>
              </p:cNvSpPr>
              <p:nvPr/>
            </p:nvSpPr>
            <p:spPr bwMode="auto">
              <a:xfrm>
                <a:off x="8854" y="4984"/>
                <a:ext cx="441" cy="441"/>
              </a:xfrm>
              <a:custGeom>
                <a:avLst/>
                <a:gdLst>
                  <a:gd name="T0" fmla="*/ 329 w 329"/>
                  <a:gd name="T1" fmla="*/ 164 h 329"/>
                  <a:gd name="T2" fmla="*/ 165 w 329"/>
                  <a:gd name="T3" fmla="*/ 329 h 329"/>
                  <a:gd name="T4" fmla="*/ 0 w 329"/>
                  <a:gd name="T5" fmla="*/ 164 h 329"/>
                  <a:gd name="T6" fmla="*/ 165 w 329"/>
                  <a:gd name="T7" fmla="*/ 0 h 329"/>
                  <a:gd name="T8" fmla="*/ 329 w 329"/>
                  <a:gd name="T9" fmla="*/ 164 h 329"/>
                  <a:gd name="T10" fmla="*/ 329 w 329"/>
                  <a:gd name="T11" fmla="*/ 164 h 329"/>
                </a:gdLst>
                <a:ahLst/>
                <a:cxnLst>
                  <a:cxn ang="0">
                    <a:pos x="T0" y="T1"/>
                  </a:cxn>
                  <a:cxn ang="0">
                    <a:pos x="T2" y="T3"/>
                  </a:cxn>
                  <a:cxn ang="0">
                    <a:pos x="T4" y="T5"/>
                  </a:cxn>
                  <a:cxn ang="0">
                    <a:pos x="T6" y="T7"/>
                  </a:cxn>
                  <a:cxn ang="0">
                    <a:pos x="T8" y="T9"/>
                  </a:cxn>
                  <a:cxn ang="0">
                    <a:pos x="T10" y="T11"/>
                  </a:cxn>
                </a:cxnLst>
                <a:rect l="0" t="0" r="r" b="b"/>
                <a:pathLst>
                  <a:path w="329" h="329">
                    <a:moveTo>
                      <a:pt x="329" y="164"/>
                    </a:moveTo>
                    <a:cubicBezTo>
                      <a:pt x="329" y="255"/>
                      <a:pt x="255" y="329"/>
                      <a:pt x="165" y="329"/>
                    </a:cubicBezTo>
                    <a:cubicBezTo>
                      <a:pt x="74" y="329"/>
                      <a:pt x="0" y="255"/>
                      <a:pt x="0" y="164"/>
                    </a:cubicBezTo>
                    <a:cubicBezTo>
                      <a:pt x="0" y="73"/>
                      <a:pt x="74" y="0"/>
                      <a:pt x="165" y="0"/>
                    </a:cubicBezTo>
                    <a:cubicBezTo>
                      <a:pt x="255" y="0"/>
                      <a:pt x="329" y="73"/>
                      <a:pt x="329" y="164"/>
                    </a:cubicBezTo>
                    <a:cubicBezTo>
                      <a:pt x="329" y="164"/>
                      <a:pt x="329" y="164"/>
                      <a:pt x="329" y="164"/>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8" name="任意多边形: 形状 1227">
                <a:extLst>
                  <a:ext uri="{FF2B5EF4-FFF2-40B4-BE49-F238E27FC236}">
                    <a16:creationId xmlns:a16="http://schemas.microsoft.com/office/drawing/2014/main" id="{6BBF97C7-3F25-4881-A501-0CFC53AE86A6}"/>
                  </a:ext>
                </a:extLst>
              </p:cNvPr>
              <p:cNvSpPr>
                <a:spLocks/>
              </p:cNvSpPr>
              <p:nvPr/>
            </p:nvSpPr>
            <p:spPr bwMode="auto">
              <a:xfrm>
                <a:off x="8902" y="5425"/>
                <a:ext cx="528" cy="1169"/>
              </a:xfrm>
              <a:custGeom>
                <a:avLst/>
                <a:gdLst>
                  <a:gd name="T0" fmla="*/ 393 w 393"/>
                  <a:gd name="T1" fmla="*/ 840 h 872"/>
                  <a:gd name="T2" fmla="*/ 13 w 393"/>
                  <a:gd name="T3" fmla="*/ 825 h 872"/>
                  <a:gd name="T4" fmla="*/ 51 w 393"/>
                  <a:gd name="T5" fmla="*/ 652 h 872"/>
                  <a:gd name="T6" fmla="*/ 34 w 393"/>
                  <a:gd name="T7" fmla="*/ 475 h 872"/>
                  <a:gd name="T8" fmla="*/ 34 w 393"/>
                  <a:gd name="T9" fmla="*/ 468 h 872"/>
                  <a:gd name="T10" fmla="*/ 78 w 393"/>
                  <a:gd name="T11" fmla="*/ 261 h 872"/>
                  <a:gd name="T12" fmla="*/ 167 w 393"/>
                  <a:gd name="T13" fmla="*/ 54 h 872"/>
                  <a:gd name="T14" fmla="*/ 170 w 393"/>
                  <a:gd name="T15" fmla="*/ 48 h 872"/>
                  <a:gd name="T16" fmla="*/ 173 w 393"/>
                  <a:gd name="T17" fmla="*/ 50 h 872"/>
                  <a:gd name="T18" fmla="*/ 174 w 393"/>
                  <a:gd name="T19" fmla="*/ 51 h 872"/>
                  <a:gd name="T20" fmla="*/ 192 w 393"/>
                  <a:gd name="T21" fmla="*/ 61 h 872"/>
                  <a:gd name="T22" fmla="*/ 263 w 393"/>
                  <a:gd name="T23" fmla="*/ 44 h 872"/>
                  <a:gd name="T24" fmla="*/ 349 w 393"/>
                  <a:gd name="T25" fmla="*/ 0 h 872"/>
                  <a:gd name="T26" fmla="*/ 357 w 393"/>
                  <a:gd name="T27" fmla="*/ 489 h 872"/>
                  <a:gd name="T28" fmla="*/ 393 w 393"/>
                  <a:gd name="T29" fmla="*/ 84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3" h="872">
                    <a:moveTo>
                      <a:pt x="393" y="840"/>
                    </a:moveTo>
                    <a:cubicBezTo>
                      <a:pt x="393" y="840"/>
                      <a:pt x="27" y="872"/>
                      <a:pt x="13" y="825"/>
                    </a:cubicBezTo>
                    <a:cubicBezTo>
                      <a:pt x="0" y="779"/>
                      <a:pt x="51" y="652"/>
                      <a:pt x="51" y="652"/>
                    </a:cubicBezTo>
                    <a:cubicBezTo>
                      <a:pt x="34" y="475"/>
                      <a:pt x="34" y="475"/>
                      <a:pt x="34" y="475"/>
                    </a:cubicBezTo>
                    <a:cubicBezTo>
                      <a:pt x="34" y="468"/>
                      <a:pt x="34" y="468"/>
                      <a:pt x="34" y="468"/>
                    </a:cubicBezTo>
                    <a:cubicBezTo>
                      <a:pt x="34" y="468"/>
                      <a:pt x="80" y="277"/>
                      <a:pt x="78" y="261"/>
                    </a:cubicBezTo>
                    <a:cubicBezTo>
                      <a:pt x="76" y="248"/>
                      <a:pt x="152" y="87"/>
                      <a:pt x="167" y="54"/>
                    </a:cubicBezTo>
                    <a:cubicBezTo>
                      <a:pt x="169" y="50"/>
                      <a:pt x="170" y="48"/>
                      <a:pt x="170" y="48"/>
                    </a:cubicBezTo>
                    <a:cubicBezTo>
                      <a:pt x="173" y="50"/>
                      <a:pt x="173" y="50"/>
                      <a:pt x="173" y="50"/>
                    </a:cubicBezTo>
                    <a:cubicBezTo>
                      <a:pt x="174" y="51"/>
                      <a:pt x="174" y="51"/>
                      <a:pt x="174" y="51"/>
                    </a:cubicBezTo>
                    <a:cubicBezTo>
                      <a:pt x="192" y="61"/>
                      <a:pt x="192" y="61"/>
                      <a:pt x="192" y="61"/>
                    </a:cubicBezTo>
                    <a:cubicBezTo>
                      <a:pt x="263" y="44"/>
                      <a:pt x="263" y="44"/>
                      <a:pt x="263" y="44"/>
                    </a:cubicBezTo>
                    <a:cubicBezTo>
                      <a:pt x="349" y="0"/>
                      <a:pt x="349" y="0"/>
                      <a:pt x="349" y="0"/>
                    </a:cubicBezTo>
                    <a:cubicBezTo>
                      <a:pt x="357" y="489"/>
                      <a:pt x="357" y="489"/>
                      <a:pt x="357" y="489"/>
                    </a:cubicBezTo>
                    <a:cubicBezTo>
                      <a:pt x="393" y="840"/>
                      <a:pt x="393" y="840"/>
                      <a:pt x="393" y="84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9" name="任意多边形: 形状 1228">
                <a:extLst>
                  <a:ext uri="{FF2B5EF4-FFF2-40B4-BE49-F238E27FC236}">
                    <a16:creationId xmlns:a16="http://schemas.microsoft.com/office/drawing/2014/main" id="{C82B2B4E-9A3F-472C-9110-D0938B11237D}"/>
                  </a:ext>
                </a:extLst>
              </p:cNvPr>
              <p:cNvSpPr>
                <a:spLocks/>
              </p:cNvSpPr>
              <p:nvPr/>
            </p:nvSpPr>
            <p:spPr bwMode="auto">
              <a:xfrm>
                <a:off x="9062" y="5550"/>
                <a:ext cx="113" cy="859"/>
              </a:xfrm>
              <a:custGeom>
                <a:avLst/>
                <a:gdLst>
                  <a:gd name="T0" fmla="*/ 81 w 84"/>
                  <a:gd name="T1" fmla="*/ 0 h 641"/>
                  <a:gd name="T2" fmla="*/ 66 w 84"/>
                  <a:gd name="T3" fmla="*/ 20 h 641"/>
                  <a:gd name="T4" fmla="*/ 61 w 84"/>
                  <a:gd name="T5" fmla="*/ 31 h 641"/>
                  <a:gd name="T6" fmla="*/ 34 w 84"/>
                  <a:gd name="T7" fmla="*/ 149 h 641"/>
                  <a:gd name="T8" fmla="*/ 34 w 84"/>
                  <a:gd name="T9" fmla="*/ 197 h 641"/>
                  <a:gd name="T10" fmla="*/ 28 w 84"/>
                  <a:gd name="T11" fmla="*/ 577 h 641"/>
                  <a:gd name="T12" fmla="*/ 0 w 84"/>
                  <a:gd name="T13" fmla="*/ 628 h 641"/>
                  <a:gd name="T14" fmla="*/ 1 w 84"/>
                  <a:gd name="T15" fmla="*/ 641 h 641"/>
                  <a:gd name="T16" fmla="*/ 33 w 84"/>
                  <a:gd name="T17" fmla="*/ 582 h 641"/>
                  <a:gd name="T18" fmla="*/ 39 w 84"/>
                  <a:gd name="T19" fmla="*/ 202 h 641"/>
                  <a:gd name="T20" fmla="*/ 39 w 84"/>
                  <a:gd name="T21" fmla="*/ 155 h 641"/>
                  <a:gd name="T22" fmla="*/ 67 w 84"/>
                  <a:gd name="T23" fmla="*/ 36 h 641"/>
                  <a:gd name="T24" fmla="*/ 71 w 84"/>
                  <a:gd name="T25" fmla="*/ 25 h 641"/>
                  <a:gd name="T26" fmla="*/ 84 w 84"/>
                  <a:gd name="T27" fmla="*/ 8 h 641"/>
                  <a:gd name="T28" fmla="*/ 81 w 84"/>
                  <a:gd name="T29"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641">
                    <a:moveTo>
                      <a:pt x="81" y="0"/>
                    </a:moveTo>
                    <a:cubicBezTo>
                      <a:pt x="66" y="20"/>
                      <a:pt x="66" y="20"/>
                      <a:pt x="66" y="20"/>
                    </a:cubicBezTo>
                    <a:cubicBezTo>
                      <a:pt x="61" y="31"/>
                      <a:pt x="61" y="31"/>
                      <a:pt x="61" y="31"/>
                    </a:cubicBezTo>
                    <a:cubicBezTo>
                      <a:pt x="45" y="68"/>
                      <a:pt x="36" y="109"/>
                      <a:pt x="34" y="149"/>
                    </a:cubicBezTo>
                    <a:cubicBezTo>
                      <a:pt x="34" y="197"/>
                      <a:pt x="34" y="197"/>
                      <a:pt x="34" y="197"/>
                    </a:cubicBezTo>
                    <a:cubicBezTo>
                      <a:pt x="28" y="577"/>
                      <a:pt x="28" y="577"/>
                      <a:pt x="28" y="577"/>
                    </a:cubicBezTo>
                    <a:cubicBezTo>
                      <a:pt x="0" y="628"/>
                      <a:pt x="0" y="628"/>
                      <a:pt x="0" y="628"/>
                    </a:cubicBezTo>
                    <a:cubicBezTo>
                      <a:pt x="1" y="641"/>
                      <a:pt x="1" y="641"/>
                      <a:pt x="1" y="641"/>
                    </a:cubicBezTo>
                    <a:cubicBezTo>
                      <a:pt x="33" y="582"/>
                      <a:pt x="33" y="582"/>
                      <a:pt x="33" y="582"/>
                    </a:cubicBezTo>
                    <a:cubicBezTo>
                      <a:pt x="39" y="202"/>
                      <a:pt x="39" y="202"/>
                      <a:pt x="39" y="202"/>
                    </a:cubicBezTo>
                    <a:cubicBezTo>
                      <a:pt x="39" y="155"/>
                      <a:pt x="39" y="155"/>
                      <a:pt x="39" y="155"/>
                    </a:cubicBezTo>
                    <a:cubicBezTo>
                      <a:pt x="41" y="114"/>
                      <a:pt x="50" y="73"/>
                      <a:pt x="67" y="36"/>
                    </a:cubicBezTo>
                    <a:cubicBezTo>
                      <a:pt x="71" y="25"/>
                      <a:pt x="71" y="25"/>
                      <a:pt x="71" y="25"/>
                    </a:cubicBezTo>
                    <a:cubicBezTo>
                      <a:pt x="84" y="8"/>
                      <a:pt x="84" y="8"/>
                      <a:pt x="84" y="8"/>
                    </a:cubicBezTo>
                    <a:cubicBezTo>
                      <a:pt x="83" y="6"/>
                      <a:pt x="82" y="3"/>
                      <a:pt x="81"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0" name="任意多边形: 形状 1229">
                <a:extLst>
                  <a:ext uri="{FF2B5EF4-FFF2-40B4-BE49-F238E27FC236}">
                    <a16:creationId xmlns:a16="http://schemas.microsoft.com/office/drawing/2014/main" id="{649C6B56-AE59-4D9B-856E-ACE684A19A9B}"/>
                  </a:ext>
                </a:extLst>
              </p:cNvPr>
              <p:cNvSpPr>
                <a:spLocks/>
              </p:cNvSpPr>
              <p:nvPr/>
            </p:nvSpPr>
            <p:spPr bwMode="auto">
              <a:xfrm>
                <a:off x="9048" y="5481"/>
                <a:ext cx="141" cy="921"/>
              </a:xfrm>
              <a:custGeom>
                <a:avLst/>
                <a:gdLst>
                  <a:gd name="T0" fmla="*/ 89 w 105"/>
                  <a:gd name="T1" fmla="*/ 7 h 687"/>
                  <a:gd name="T2" fmla="*/ 54 w 105"/>
                  <a:gd name="T3" fmla="*/ 25 h 687"/>
                  <a:gd name="T4" fmla="*/ 40 w 105"/>
                  <a:gd name="T5" fmla="*/ 57 h 687"/>
                  <a:gd name="T6" fmla="*/ 31 w 105"/>
                  <a:gd name="T7" fmla="*/ 115 h 687"/>
                  <a:gd name="T8" fmla="*/ 13 w 105"/>
                  <a:gd name="T9" fmla="*/ 207 h 687"/>
                  <a:gd name="T10" fmla="*/ 0 w 105"/>
                  <a:gd name="T11" fmla="*/ 614 h 687"/>
                  <a:gd name="T12" fmla="*/ 5 w 105"/>
                  <a:gd name="T13" fmla="*/ 687 h 687"/>
                  <a:gd name="T14" fmla="*/ 38 w 105"/>
                  <a:gd name="T15" fmla="*/ 628 h 687"/>
                  <a:gd name="T16" fmla="*/ 44 w 105"/>
                  <a:gd name="T17" fmla="*/ 248 h 687"/>
                  <a:gd name="T18" fmla="*/ 44 w 105"/>
                  <a:gd name="T19" fmla="*/ 200 h 687"/>
                  <a:gd name="T20" fmla="*/ 71 w 105"/>
                  <a:gd name="T21" fmla="*/ 82 h 687"/>
                  <a:gd name="T22" fmla="*/ 76 w 105"/>
                  <a:gd name="T23" fmla="*/ 71 h 687"/>
                  <a:gd name="T24" fmla="*/ 105 w 105"/>
                  <a:gd name="T25" fmla="*/ 34 h 687"/>
                  <a:gd name="T26" fmla="*/ 89 w 105"/>
                  <a:gd name="T27" fmla="*/ 7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687">
                    <a:moveTo>
                      <a:pt x="89" y="7"/>
                    </a:moveTo>
                    <a:cubicBezTo>
                      <a:pt x="89" y="7"/>
                      <a:pt x="64" y="0"/>
                      <a:pt x="54" y="25"/>
                    </a:cubicBezTo>
                    <a:cubicBezTo>
                      <a:pt x="50" y="36"/>
                      <a:pt x="46" y="47"/>
                      <a:pt x="40" y="57"/>
                    </a:cubicBezTo>
                    <a:cubicBezTo>
                      <a:pt x="31" y="115"/>
                      <a:pt x="31" y="115"/>
                      <a:pt x="31" y="115"/>
                    </a:cubicBezTo>
                    <a:cubicBezTo>
                      <a:pt x="13" y="207"/>
                      <a:pt x="13" y="207"/>
                      <a:pt x="13" y="207"/>
                    </a:cubicBezTo>
                    <a:cubicBezTo>
                      <a:pt x="0" y="614"/>
                      <a:pt x="0" y="614"/>
                      <a:pt x="0" y="614"/>
                    </a:cubicBezTo>
                    <a:cubicBezTo>
                      <a:pt x="5" y="687"/>
                      <a:pt x="5" y="687"/>
                      <a:pt x="5" y="687"/>
                    </a:cubicBezTo>
                    <a:cubicBezTo>
                      <a:pt x="38" y="628"/>
                      <a:pt x="38" y="628"/>
                      <a:pt x="38" y="628"/>
                    </a:cubicBezTo>
                    <a:cubicBezTo>
                      <a:pt x="44" y="248"/>
                      <a:pt x="44" y="248"/>
                      <a:pt x="44" y="248"/>
                    </a:cubicBezTo>
                    <a:cubicBezTo>
                      <a:pt x="44" y="200"/>
                      <a:pt x="44" y="200"/>
                      <a:pt x="44" y="200"/>
                    </a:cubicBezTo>
                    <a:cubicBezTo>
                      <a:pt x="46" y="160"/>
                      <a:pt x="55" y="119"/>
                      <a:pt x="71" y="82"/>
                    </a:cubicBezTo>
                    <a:cubicBezTo>
                      <a:pt x="76" y="71"/>
                      <a:pt x="76" y="71"/>
                      <a:pt x="76" y="71"/>
                    </a:cubicBezTo>
                    <a:cubicBezTo>
                      <a:pt x="105" y="34"/>
                      <a:pt x="105" y="34"/>
                      <a:pt x="105" y="34"/>
                    </a:cubicBezTo>
                    <a:cubicBezTo>
                      <a:pt x="89" y="7"/>
                      <a:pt x="89" y="7"/>
                      <a:pt x="89" y="7"/>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1" name="任意多边形: 形状 1230">
                <a:extLst>
                  <a:ext uri="{FF2B5EF4-FFF2-40B4-BE49-F238E27FC236}">
                    <a16:creationId xmlns:a16="http://schemas.microsoft.com/office/drawing/2014/main" id="{09A41C33-81F6-4462-81C0-2965E019C6D7}"/>
                  </a:ext>
                </a:extLst>
              </p:cNvPr>
              <p:cNvSpPr>
                <a:spLocks/>
              </p:cNvSpPr>
              <p:nvPr/>
            </p:nvSpPr>
            <p:spPr bwMode="auto">
              <a:xfrm>
                <a:off x="9155" y="5488"/>
                <a:ext cx="1" cy="1"/>
              </a:xfrm>
              <a:custGeom>
                <a:avLst/>
                <a:gdLst>
                  <a:gd name="T0" fmla="*/ 1 w 1"/>
                  <a:gd name="T1" fmla="*/ 0 h 1"/>
                  <a:gd name="T2" fmla="*/ 0 w 1"/>
                  <a:gd name="T3" fmla="*/ 0 h 1"/>
                  <a:gd name="T4" fmla="*/ 0 w 1"/>
                  <a:gd name="T5" fmla="*/ 1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cubicBezTo>
                      <a:pt x="0" y="0"/>
                      <a:pt x="0" y="0"/>
                      <a:pt x="0" y="0"/>
                    </a:cubicBezTo>
                    <a:cubicBezTo>
                      <a:pt x="0" y="0"/>
                      <a:pt x="0" y="1"/>
                      <a:pt x="0" y="1"/>
                    </a:cubicBezTo>
                    <a:cubicBezTo>
                      <a:pt x="0" y="1"/>
                      <a:pt x="1" y="1"/>
                      <a:pt x="1" y="1"/>
                    </a:cubicBezTo>
                    <a:cubicBezTo>
                      <a:pt x="1" y="1"/>
                      <a:pt x="1" y="0"/>
                      <a:pt x="1"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8" name="任意多边形: 形状 1237">
                <a:extLst>
                  <a:ext uri="{FF2B5EF4-FFF2-40B4-BE49-F238E27FC236}">
                    <a16:creationId xmlns:a16="http://schemas.microsoft.com/office/drawing/2014/main" id="{AFA68C3B-1C0B-4BE7-8988-7166A13EC32C}"/>
                  </a:ext>
                </a:extLst>
              </p:cNvPr>
              <p:cNvSpPr>
                <a:spLocks/>
              </p:cNvSpPr>
              <p:nvPr/>
            </p:nvSpPr>
            <p:spPr bwMode="auto">
              <a:xfrm>
                <a:off x="9175" y="5491"/>
                <a:ext cx="125" cy="108"/>
              </a:xfrm>
              <a:custGeom>
                <a:avLst/>
                <a:gdLst>
                  <a:gd name="T0" fmla="*/ 93 w 93"/>
                  <a:gd name="T1" fmla="*/ 0 h 81"/>
                  <a:gd name="T2" fmla="*/ 15 w 93"/>
                  <a:gd name="T3" fmla="*/ 76 h 81"/>
                  <a:gd name="T4" fmla="*/ 1 w 93"/>
                  <a:gd name="T5" fmla="*/ 51 h 81"/>
                  <a:gd name="T6" fmla="*/ 0 w 93"/>
                  <a:gd name="T7" fmla="*/ 52 h 81"/>
                  <a:gd name="T8" fmla="*/ 15 w 93"/>
                  <a:gd name="T9" fmla="*/ 81 h 81"/>
                  <a:gd name="T10" fmla="*/ 90 w 93"/>
                  <a:gd name="T11" fmla="*/ 8 h 81"/>
                  <a:gd name="T12" fmla="*/ 93 w 93"/>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93" h="81">
                    <a:moveTo>
                      <a:pt x="93" y="0"/>
                    </a:moveTo>
                    <a:cubicBezTo>
                      <a:pt x="61" y="30"/>
                      <a:pt x="15" y="76"/>
                      <a:pt x="15" y="76"/>
                    </a:cubicBezTo>
                    <a:cubicBezTo>
                      <a:pt x="10" y="72"/>
                      <a:pt x="6" y="62"/>
                      <a:pt x="1" y="51"/>
                    </a:cubicBezTo>
                    <a:cubicBezTo>
                      <a:pt x="0" y="52"/>
                      <a:pt x="0" y="52"/>
                      <a:pt x="0" y="52"/>
                    </a:cubicBezTo>
                    <a:cubicBezTo>
                      <a:pt x="5" y="65"/>
                      <a:pt x="10" y="77"/>
                      <a:pt x="15" y="81"/>
                    </a:cubicBezTo>
                    <a:cubicBezTo>
                      <a:pt x="15" y="81"/>
                      <a:pt x="58" y="38"/>
                      <a:pt x="90" y="8"/>
                    </a:cubicBezTo>
                    <a:cubicBezTo>
                      <a:pt x="91" y="5"/>
                      <a:pt x="92" y="3"/>
                      <a:pt x="93"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9" name="任意多边形: 形状 1238">
                <a:extLst>
                  <a:ext uri="{FF2B5EF4-FFF2-40B4-BE49-F238E27FC236}">
                    <a16:creationId xmlns:a16="http://schemas.microsoft.com/office/drawing/2014/main" id="{03A772D4-06F5-464D-A80F-ECB660DE0176}"/>
                  </a:ext>
                </a:extLst>
              </p:cNvPr>
              <p:cNvSpPr>
                <a:spLocks/>
              </p:cNvSpPr>
              <p:nvPr/>
            </p:nvSpPr>
            <p:spPr bwMode="auto">
              <a:xfrm>
                <a:off x="9171" y="5548"/>
                <a:ext cx="5" cy="12"/>
              </a:xfrm>
              <a:custGeom>
                <a:avLst/>
                <a:gdLst>
                  <a:gd name="T0" fmla="*/ 1 w 4"/>
                  <a:gd name="T1" fmla="*/ 0 h 9"/>
                  <a:gd name="T2" fmla="*/ 0 w 4"/>
                  <a:gd name="T3" fmla="*/ 1 h 9"/>
                  <a:gd name="T4" fmla="*/ 3 w 4"/>
                  <a:gd name="T5" fmla="*/ 9 h 9"/>
                  <a:gd name="T6" fmla="*/ 4 w 4"/>
                  <a:gd name="T7" fmla="*/ 8 h 9"/>
                  <a:gd name="T8" fmla="*/ 1 w 4"/>
                  <a:gd name="T9" fmla="*/ 0 h 9"/>
                </a:gdLst>
                <a:ahLst/>
                <a:cxnLst>
                  <a:cxn ang="0">
                    <a:pos x="T0" y="T1"/>
                  </a:cxn>
                  <a:cxn ang="0">
                    <a:pos x="T2" y="T3"/>
                  </a:cxn>
                  <a:cxn ang="0">
                    <a:pos x="T4" y="T5"/>
                  </a:cxn>
                  <a:cxn ang="0">
                    <a:pos x="T6" y="T7"/>
                  </a:cxn>
                  <a:cxn ang="0">
                    <a:pos x="T8" y="T9"/>
                  </a:cxn>
                </a:cxnLst>
                <a:rect l="0" t="0" r="r" b="b"/>
                <a:pathLst>
                  <a:path w="4" h="9">
                    <a:moveTo>
                      <a:pt x="1" y="0"/>
                    </a:moveTo>
                    <a:cubicBezTo>
                      <a:pt x="0" y="1"/>
                      <a:pt x="0" y="1"/>
                      <a:pt x="0" y="1"/>
                    </a:cubicBezTo>
                    <a:cubicBezTo>
                      <a:pt x="1" y="4"/>
                      <a:pt x="2" y="7"/>
                      <a:pt x="3" y="9"/>
                    </a:cubicBezTo>
                    <a:cubicBezTo>
                      <a:pt x="4" y="8"/>
                      <a:pt x="4" y="8"/>
                      <a:pt x="4" y="8"/>
                    </a:cubicBezTo>
                    <a:cubicBezTo>
                      <a:pt x="3" y="5"/>
                      <a:pt x="2" y="3"/>
                      <a:pt x="1"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0" name="任意多边形: 形状 1239">
                <a:extLst>
                  <a:ext uri="{FF2B5EF4-FFF2-40B4-BE49-F238E27FC236}">
                    <a16:creationId xmlns:a16="http://schemas.microsoft.com/office/drawing/2014/main" id="{F9671B05-E260-40A8-95C1-62EDA2065DDC}"/>
                  </a:ext>
                </a:extLst>
              </p:cNvPr>
              <p:cNvSpPr>
                <a:spLocks/>
              </p:cNvSpPr>
              <p:nvPr/>
            </p:nvSpPr>
            <p:spPr bwMode="auto">
              <a:xfrm>
                <a:off x="9155" y="5489"/>
                <a:ext cx="17" cy="61"/>
              </a:xfrm>
              <a:custGeom>
                <a:avLst/>
                <a:gdLst>
                  <a:gd name="T0" fmla="*/ 1 w 13"/>
                  <a:gd name="T1" fmla="*/ 0 h 45"/>
                  <a:gd name="T2" fmla="*/ 0 w 13"/>
                  <a:gd name="T3" fmla="*/ 0 h 45"/>
                  <a:gd name="T4" fmla="*/ 12 w 13"/>
                  <a:gd name="T5" fmla="*/ 45 h 45"/>
                  <a:gd name="T6" fmla="*/ 13 w 13"/>
                  <a:gd name="T7" fmla="*/ 44 h 45"/>
                  <a:gd name="T8" fmla="*/ 1 w 13"/>
                  <a:gd name="T9" fmla="*/ 0 h 45"/>
                </a:gdLst>
                <a:ahLst/>
                <a:cxnLst>
                  <a:cxn ang="0">
                    <a:pos x="T0" y="T1"/>
                  </a:cxn>
                  <a:cxn ang="0">
                    <a:pos x="T2" y="T3"/>
                  </a:cxn>
                  <a:cxn ang="0">
                    <a:pos x="T4" y="T5"/>
                  </a:cxn>
                  <a:cxn ang="0">
                    <a:pos x="T6" y="T7"/>
                  </a:cxn>
                  <a:cxn ang="0">
                    <a:pos x="T8" y="T9"/>
                  </a:cxn>
                </a:cxnLst>
                <a:rect l="0" t="0" r="r" b="b"/>
                <a:pathLst>
                  <a:path w="13" h="45">
                    <a:moveTo>
                      <a:pt x="1" y="0"/>
                    </a:moveTo>
                    <a:cubicBezTo>
                      <a:pt x="1" y="0"/>
                      <a:pt x="0" y="0"/>
                      <a:pt x="0" y="0"/>
                    </a:cubicBezTo>
                    <a:cubicBezTo>
                      <a:pt x="1" y="6"/>
                      <a:pt x="6" y="26"/>
                      <a:pt x="12" y="45"/>
                    </a:cubicBezTo>
                    <a:cubicBezTo>
                      <a:pt x="13" y="44"/>
                      <a:pt x="13" y="44"/>
                      <a:pt x="13" y="44"/>
                    </a:cubicBezTo>
                    <a:cubicBezTo>
                      <a:pt x="8" y="28"/>
                      <a:pt x="3" y="10"/>
                      <a:pt x="1"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1" name="任意多边形: 形状 1240">
                <a:extLst>
                  <a:ext uri="{FF2B5EF4-FFF2-40B4-BE49-F238E27FC236}">
                    <a16:creationId xmlns:a16="http://schemas.microsoft.com/office/drawing/2014/main" id="{75159CF5-1A7F-4FFD-858D-EFCC65971784}"/>
                  </a:ext>
                </a:extLst>
              </p:cNvPr>
              <p:cNvSpPr>
                <a:spLocks/>
              </p:cNvSpPr>
              <p:nvPr/>
            </p:nvSpPr>
            <p:spPr bwMode="auto">
              <a:xfrm>
                <a:off x="9155" y="5343"/>
                <a:ext cx="202" cy="250"/>
              </a:xfrm>
              <a:custGeom>
                <a:avLst/>
                <a:gdLst>
                  <a:gd name="T0" fmla="*/ 117 w 151"/>
                  <a:gd name="T1" fmla="*/ 0 h 186"/>
                  <a:gd name="T2" fmla="*/ 0 w 151"/>
                  <a:gd name="T3" fmla="*/ 103 h 186"/>
                  <a:gd name="T4" fmla="*/ 30 w 151"/>
                  <a:gd name="T5" fmla="*/ 186 h 186"/>
                  <a:gd name="T6" fmla="*/ 137 w 151"/>
                  <a:gd name="T7" fmla="*/ 86 h 186"/>
                  <a:gd name="T8" fmla="*/ 151 w 151"/>
                  <a:gd name="T9" fmla="*/ 53 h 186"/>
                  <a:gd name="T10" fmla="*/ 117 w 151"/>
                  <a:gd name="T11" fmla="*/ 0 h 186"/>
                </a:gdLst>
                <a:ahLst/>
                <a:cxnLst>
                  <a:cxn ang="0">
                    <a:pos x="T0" y="T1"/>
                  </a:cxn>
                  <a:cxn ang="0">
                    <a:pos x="T2" y="T3"/>
                  </a:cxn>
                  <a:cxn ang="0">
                    <a:pos x="T4" y="T5"/>
                  </a:cxn>
                  <a:cxn ang="0">
                    <a:pos x="T6" y="T7"/>
                  </a:cxn>
                  <a:cxn ang="0">
                    <a:pos x="T8" y="T9"/>
                  </a:cxn>
                  <a:cxn ang="0">
                    <a:pos x="T10" y="T11"/>
                  </a:cxn>
                </a:cxnLst>
                <a:rect l="0" t="0" r="r" b="b"/>
                <a:pathLst>
                  <a:path w="151" h="186">
                    <a:moveTo>
                      <a:pt x="117" y="0"/>
                    </a:moveTo>
                    <a:cubicBezTo>
                      <a:pt x="117" y="0"/>
                      <a:pt x="30" y="92"/>
                      <a:pt x="0" y="103"/>
                    </a:cubicBezTo>
                    <a:cubicBezTo>
                      <a:pt x="0" y="103"/>
                      <a:pt x="15" y="173"/>
                      <a:pt x="30" y="186"/>
                    </a:cubicBezTo>
                    <a:cubicBezTo>
                      <a:pt x="30" y="186"/>
                      <a:pt x="121" y="93"/>
                      <a:pt x="137" y="86"/>
                    </a:cubicBezTo>
                    <a:cubicBezTo>
                      <a:pt x="151" y="53"/>
                      <a:pt x="151" y="53"/>
                      <a:pt x="151" y="53"/>
                    </a:cubicBezTo>
                    <a:cubicBezTo>
                      <a:pt x="117" y="0"/>
                      <a:pt x="117" y="0"/>
                      <a:pt x="117"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58" name="图片 1257">
                <a:extLst>
                  <a:ext uri="{FF2B5EF4-FFF2-40B4-BE49-F238E27FC236}">
                    <a16:creationId xmlns:a16="http://schemas.microsoft.com/office/drawing/2014/main" id="{A2033781-BCB3-47A4-B8B9-D75F89C8CF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0" y="5488"/>
                <a:ext cx="10"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2" name="任意多边形: 形状 1241">
                <a:extLst>
                  <a:ext uri="{FF2B5EF4-FFF2-40B4-BE49-F238E27FC236}">
                    <a16:creationId xmlns:a16="http://schemas.microsoft.com/office/drawing/2014/main" id="{28696C80-236B-4FA9-BD93-E897925476C3}"/>
                  </a:ext>
                </a:extLst>
              </p:cNvPr>
              <p:cNvSpPr>
                <a:spLocks/>
              </p:cNvSpPr>
              <p:nvPr/>
            </p:nvSpPr>
            <p:spPr bwMode="auto">
              <a:xfrm>
                <a:off x="9134" y="5489"/>
                <a:ext cx="3" cy="4"/>
              </a:xfrm>
              <a:custGeom>
                <a:avLst/>
                <a:gdLst>
                  <a:gd name="T0" fmla="*/ 2 w 2"/>
                  <a:gd name="T1" fmla="*/ 0 h 3"/>
                  <a:gd name="T2" fmla="*/ 0 w 2"/>
                  <a:gd name="T3" fmla="*/ 2 h 3"/>
                  <a:gd name="T4" fmla="*/ 1 w 2"/>
                  <a:gd name="T5" fmla="*/ 3 h 3"/>
                  <a:gd name="T6" fmla="*/ 2 w 2"/>
                  <a:gd name="T7" fmla="*/ 0 h 3"/>
                </a:gdLst>
                <a:ahLst/>
                <a:cxnLst>
                  <a:cxn ang="0">
                    <a:pos x="T0" y="T1"/>
                  </a:cxn>
                  <a:cxn ang="0">
                    <a:pos x="T2" y="T3"/>
                  </a:cxn>
                  <a:cxn ang="0">
                    <a:pos x="T4" y="T5"/>
                  </a:cxn>
                  <a:cxn ang="0">
                    <a:pos x="T6" y="T7"/>
                  </a:cxn>
                </a:cxnLst>
                <a:rect l="0" t="0" r="r" b="b"/>
                <a:pathLst>
                  <a:path w="2" h="3">
                    <a:moveTo>
                      <a:pt x="2" y="0"/>
                    </a:moveTo>
                    <a:cubicBezTo>
                      <a:pt x="0" y="2"/>
                      <a:pt x="0" y="2"/>
                      <a:pt x="0" y="2"/>
                    </a:cubicBezTo>
                    <a:cubicBezTo>
                      <a:pt x="1" y="2"/>
                      <a:pt x="1" y="2"/>
                      <a:pt x="1" y="3"/>
                    </a:cubicBezTo>
                    <a:cubicBezTo>
                      <a:pt x="2" y="0"/>
                      <a:pt x="2" y="0"/>
                      <a:pt x="2"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60" name="图片 1259">
                <a:extLst>
                  <a:ext uri="{FF2B5EF4-FFF2-40B4-BE49-F238E27FC236}">
                    <a16:creationId xmlns:a16="http://schemas.microsoft.com/office/drawing/2014/main" id="{EBABC742-CDC9-42D8-8203-0C32BCF5A8E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49" y="5964"/>
                <a:ext cx="2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3" name="任意多边形: 形状 1242">
                <a:extLst>
                  <a:ext uri="{FF2B5EF4-FFF2-40B4-BE49-F238E27FC236}">
                    <a16:creationId xmlns:a16="http://schemas.microsoft.com/office/drawing/2014/main" id="{8D5DCB8C-97F7-4BD7-B3FE-32795742059A}"/>
                  </a:ext>
                </a:extLst>
              </p:cNvPr>
              <p:cNvSpPr>
                <a:spLocks/>
              </p:cNvSpPr>
              <p:nvPr/>
            </p:nvSpPr>
            <p:spPr bwMode="auto">
              <a:xfrm>
                <a:off x="8948" y="6022"/>
                <a:ext cx="7" cy="30"/>
              </a:xfrm>
              <a:custGeom>
                <a:avLst/>
                <a:gdLst>
                  <a:gd name="T0" fmla="*/ 5 w 5"/>
                  <a:gd name="T1" fmla="*/ 0 h 23"/>
                  <a:gd name="T2" fmla="*/ 0 w 5"/>
                  <a:gd name="T3" fmla="*/ 23 h 23"/>
                  <a:gd name="T4" fmla="*/ 0 w 5"/>
                  <a:gd name="T5" fmla="*/ 23 h 23"/>
                  <a:gd name="T6" fmla="*/ 5 w 5"/>
                  <a:gd name="T7" fmla="*/ 0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cubicBezTo>
                      <a:pt x="2" y="14"/>
                      <a:pt x="0" y="23"/>
                      <a:pt x="0" y="23"/>
                    </a:cubicBezTo>
                    <a:cubicBezTo>
                      <a:pt x="0" y="23"/>
                      <a:pt x="0" y="23"/>
                      <a:pt x="0" y="23"/>
                    </a:cubicBezTo>
                    <a:cubicBezTo>
                      <a:pt x="0" y="22"/>
                      <a:pt x="2" y="14"/>
                      <a:pt x="5" y="0"/>
                    </a:cubicBezTo>
                    <a:cubicBezTo>
                      <a:pt x="5" y="0"/>
                      <a:pt x="5" y="0"/>
                      <a:pt x="5"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4" name="任意多边形: 形状 1243">
                <a:extLst>
                  <a:ext uri="{FF2B5EF4-FFF2-40B4-BE49-F238E27FC236}">
                    <a16:creationId xmlns:a16="http://schemas.microsoft.com/office/drawing/2014/main" id="{3121FD6A-C1D5-4AAB-A6D4-B2B49798B5E9}"/>
                  </a:ext>
                </a:extLst>
              </p:cNvPr>
              <p:cNvSpPr>
                <a:spLocks noEditPoints="1"/>
              </p:cNvSpPr>
              <p:nvPr/>
            </p:nvSpPr>
            <p:spPr bwMode="auto">
              <a:xfrm>
                <a:off x="8948" y="5492"/>
                <a:ext cx="188" cy="570"/>
              </a:xfrm>
              <a:custGeom>
                <a:avLst/>
                <a:gdLst>
                  <a:gd name="T0" fmla="*/ 114 w 140"/>
                  <a:gd name="T1" fmla="*/ 58 h 425"/>
                  <a:gd name="T2" fmla="*/ 107 w 140"/>
                  <a:gd name="T3" fmla="*/ 75 h 425"/>
                  <a:gd name="T4" fmla="*/ 58 w 140"/>
                  <a:gd name="T5" fmla="*/ 216 h 425"/>
                  <a:gd name="T6" fmla="*/ 57 w 140"/>
                  <a:gd name="T7" fmla="*/ 218 h 425"/>
                  <a:gd name="T8" fmla="*/ 56 w 140"/>
                  <a:gd name="T9" fmla="*/ 220 h 425"/>
                  <a:gd name="T10" fmla="*/ 56 w 140"/>
                  <a:gd name="T11" fmla="*/ 220 h 425"/>
                  <a:gd name="T12" fmla="*/ 56 w 140"/>
                  <a:gd name="T13" fmla="*/ 220 h 425"/>
                  <a:gd name="T14" fmla="*/ 15 w 140"/>
                  <a:gd name="T15" fmla="*/ 353 h 425"/>
                  <a:gd name="T16" fmla="*/ 5 w 140"/>
                  <a:gd name="T17" fmla="*/ 395 h 425"/>
                  <a:gd name="T18" fmla="*/ 5 w 140"/>
                  <a:gd name="T19" fmla="*/ 395 h 425"/>
                  <a:gd name="T20" fmla="*/ 0 w 140"/>
                  <a:gd name="T21" fmla="*/ 418 h 425"/>
                  <a:gd name="T22" fmla="*/ 0 w 140"/>
                  <a:gd name="T23" fmla="*/ 425 h 425"/>
                  <a:gd name="T24" fmla="*/ 62 w 140"/>
                  <a:gd name="T25" fmla="*/ 220 h 425"/>
                  <a:gd name="T26" fmla="*/ 63 w 140"/>
                  <a:gd name="T27" fmla="*/ 216 h 425"/>
                  <a:gd name="T28" fmla="*/ 109 w 140"/>
                  <a:gd name="T29" fmla="*/ 84 h 425"/>
                  <a:gd name="T30" fmla="*/ 114 w 140"/>
                  <a:gd name="T31" fmla="*/ 58 h 425"/>
                  <a:gd name="T32" fmla="*/ 139 w 140"/>
                  <a:gd name="T33" fmla="*/ 0 h 425"/>
                  <a:gd name="T34" fmla="*/ 134 w 140"/>
                  <a:gd name="T35" fmla="*/ 4 h 425"/>
                  <a:gd name="T36" fmla="*/ 130 w 140"/>
                  <a:gd name="T37" fmla="*/ 16 h 425"/>
                  <a:gd name="T38" fmla="*/ 139 w 140"/>
                  <a:gd name="T39" fmla="*/ 3 h 425"/>
                  <a:gd name="T40" fmla="*/ 140 w 140"/>
                  <a:gd name="T41" fmla="*/ 1 h 425"/>
                  <a:gd name="T42" fmla="*/ 139 w 140"/>
                  <a:gd name="T43" fmla="*/ 0 h 425"/>
                  <a:gd name="T44" fmla="*/ 139 w 140"/>
                  <a:gd name="T45"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 h="425">
                    <a:moveTo>
                      <a:pt x="114" y="58"/>
                    </a:moveTo>
                    <a:cubicBezTo>
                      <a:pt x="107" y="75"/>
                      <a:pt x="107" y="75"/>
                      <a:pt x="107" y="75"/>
                    </a:cubicBezTo>
                    <a:cubicBezTo>
                      <a:pt x="58" y="216"/>
                      <a:pt x="58" y="216"/>
                      <a:pt x="58" y="216"/>
                    </a:cubicBezTo>
                    <a:cubicBezTo>
                      <a:pt x="58" y="216"/>
                      <a:pt x="57" y="217"/>
                      <a:pt x="57" y="218"/>
                    </a:cubicBezTo>
                    <a:cubicBezTo>
                      <a:pt x="56" y="220"/>
                      <a:pt x="56" y="220"/>
                      <a:pt x="56" y="220"/>
                    </a:cubicBezTo>
                    <a:cubicBezTo>
                      <a:pt x="56" y="220"/>
                      <a:pt x="56" y="220"/>
                      <a:pt x="56" y="220"/>
                    </a:cubicBezTo>
                    <a:cubicBezTo>
                      <a:pt x="56" y="220"/>
                      <a:pt x="56" y="220"/>
                      <a:pt x="56" y="220"/>
                    </a:cubicBezTo>
                    <a:cubicBezTo>
                      <a:pt x="51" y="236"/>
                      <a:pt x="31" y="299"/>
                      <a:pt x="15" y="353"/>
                    </a:cubicBezTo>
                    <a:cubicBezTo>
                      <a:pt x="11" y="369"/>
                      <a:pt x="8" y="384"/>
                      <a:pt x="5" y="395"/>
                    </a:cubicBezTo>
                    <a:cubicBezTo>
                      <a:pt x="5" y="395"/>
                      <a:pt x="5" y="395"/>
                      <a:pt x="5" y="395"/>
                    </a:cubicBezTo>
                    <a:cubicBezTo>
                      <a:pt x="2" y="409"/>
                      <a:pt x="0" y="417"/>
                      <a:pt x="0" y="418"/>
                    </a:cubicBezTo>
                    <a:cubicBezTo>
                      <a:pt x="0" y="425"/>
                      <a:pt x="0" y="425"/>
                      <a:pt x="0" y="425"/>
                    </a:cubicBezTo>
                    <a:cubicBezTo>
                      <a:pt x="9" y="384"/>
                      <a:pt x="53" y="245"/>
                      <a:pt x="62" y="220"/>
                    </a:cubicBezTo>
                    <a:cubicBezTo>
                      <a:pt x="62" y="217"/>
                      <a:pt x="63" y="216"/>
                      <a:pt x="63" y="216"/>
                    </a:cubicBezTo>
                    <a:cubicBezTo>
                      <a:pt x="109" y="84"/>
                      <a:pt x="109" y="84"/>
                      <a:pt x="109" y="84"/>
                    </a:cubicBezTo>
                    <a:cubicBezTo>
                      <a:pt x="114" y="58"/>
                      <a:pt x="114" y="58"/>
                      <a:pt x="114" y="58"/>
                    </a:cubicBezTo>
                    <a:moveTo>
                      <a:pt x="139" y="0"/>
                    </a:moveTo>
                    <a:cubicBezTo>
                      <a:pt x="138" y="1"/>
                      <a:pt x="136" y="2"/>
                      <a:pt x="134" y="4"/>
                    </a:cubicBezTo>
                    <a:cubicBezTo>
                      <a:pt x="130" y="16"/>
                      <a:pt x="130" y="16"/>
                      <a:pt x="130" y="16"/>
                    </a:cubicBezTo>
                    <a:cubicBezTo>
                      <a:pt x="132" y="10"/>
                      <a:pt x="136" y="6"/>
                      <a:pt x="139" y="3"/>
                    </a:cubicBezTo>
                    <a:cubicBezTo>
                      <a:pt x="140" y="1"/>
                      <a:pt x="140" y="1"/>
                      <a:pt x="140" y="1"/>
                    </a:cubicBezTo>
                    <a:cubicBezTo>
                      <a:pt x="139" y="0"/>
                      <a:pt x="139" y="0"/>
                      <a:pt x="139" y="0"/>
                    </a:cubicBezTo>
                    <a:cubicBezTo>
                      <a:pt x="139" y="0"/>
                      <a:pt x="139" y="0"/>
                      <a:pt x="139"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5" name="任意多边形: 形状 1244">
                <a:extLst>
                  <a:ext uri="{FF2B5EF4-FFF2-40B4-BE49-F238E27FC236}">
                    <a16:creationId xmlns:a16="http://schemas.microsoft.com/office/drawing/2014/main" id="{795D0695-7219-4060-A96D-0ED7343D02FD}"/>
                  </a:ext>
                </a:extLst>
              </p:cNvPr>
              <p:cNvSpPr>
                <a:spLocks/>
              </p:cNvSpPr>
              <p:nvPr/>
            </p:nvSpPr>
            <p:spPr bwMode="auto">
              <a:xfrm>
                <a:off x="9094" y="5496"/>
                <a:ext cx="40" cy="109"/>
              </a:xfrm>
              <a:custGeom>
                <a:avLst/>
                <a:gdLst>
                  <a:gd name="T0" fmla="*/ 30 w 30"/>
                  <a:gd name="T1" fmla="*/ 0 h 81"/>
                  <a:gd name="T2" fmla="*/ 21 w 30"/>
                  <a:gd name="T3" fmla="*/ 13 h 81"/>
                  <a:gd name="T4" fmla="*/ 5 w 30"/>
                  <a:gd name="T5" fmla="*/ 55 h 81"/>
                  <a:gd name="T6" fmla="*/ 0 w 30"/>
                  <a:gd name="T7" fmla="*/ 81 h 81"/>
                  <a:gd name="T8" fmla="*/ 4 w 30"/>
                  <a:gd name="T9" fmla="*/ 72 h 81"/>
                  <a:gd name="T10" fmla="*/ 30 w 30"/>
                  <a:gd name="T11" fmla="*/ 0 h 81"/>
                </a:gdLst>
                <a:ahLst/>
                <a:cxnLst>
                  <a:cxn ang="0">
                    <a:pos x="T0" y="T1"/>
                  </a:cxn>
                  <a:cxn ang="0">
                    <a:pos x="T2" y="T3"/>
                  </a:cxn>
                  <a:cxn ang="0">
                    <a:pos x="T4" y="T5"/>
                  </a:cxn>
                  <a:cxn ang="0">
                    <a:pos x="T6" y="T7"/>
                  </a:cxn>
                  <a:cxn ang="0">
                    <a:pos x="T8" y="T9"/>
                  </a:cxn>
                  <a:cxn ang="0">
                    <a:pos x="T10" y="T11"/>
                  </a:cxn>
                </a:cxnLst>
                <a:rect l="0" t="0" r="r" b="b"/>
                <a:pathLst>
                  <a:path w="30" h="81">
                    <a:moveTo>
                      <a:pt x="30" y="0"/>
                    </a:moveTo>
                    <a:cubicBezTo>
                      <a:pt x="27" y="3"/>
                      <a:pt x="23" y="7"/>
                      <a:pt x="21" y="13"/>
                    </a:cubicBezTo>
                    <a:cubicBezTo>
                      <a:pt x="5" y="55"/>
                      <a:pt x="5" y="55"/>
                      <a:pt x="5" y="55"/>
                    </a:cubicBezTo>
                    <a:cubicBezTo>
                      <a:pt x="0" y="81"/>
                      <a:pt x="0" y="81"/>
                      <a:pt x="0" y="81"/>
                    </a:cubicBezTo>
                    <a:cubicBezTo>
                      <a:pt x="4" y="72"/>
                      <a:pt x="4" y="72"/>
                      <a:pt x="4" y="72"/>
                    </a:cubicBezTo>
                    <a:cubicBezTo>
                      <a:pt x="30" y="0"/>
                      <a:pt x="30" y="0"/>
                      <a:pt x="3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6" name="任意多边形: 形状 1245">
                <a:extLst>
                  <a:ext uri="{FF2B5EF4-FFF2-40B4-BE49-F238E27FC236}">
                    <a16:creationId xmlns:a16="http://schemas.microsoft.com/office/drawing/2014/main" id="{5B456934-C2E8-4E11-9F2C-0EC969190F83}"/>
                  </a:ext>
                </a:extLst>
              </p:cNvPr>
              <p:cNvSpPr>
                <a:spLocks/>
              </p:cNvSpPr>
              <p:nvPr/>
            </p:nvSpPr>
            <p:spPr bwMode="auto">
              <a:xfrm>
                <a:off x="8759" y="5489"/>
                <a:ext cx="371" cy="1242"/>
              </a:xfrm>
              <a:custGeom>
                <a:avLst/>
                <a:gdLst>
                  <a:gd name="T0" fmla="*/ 277 w 277"/>
                  <a:gd name="T1" fmla="*/ 0 h 926"/>
                  <a:gd name="T2" fmla="*/ 248 w 277"/>
                  <a:gd name="T3" fmla="*/ 77 h 926"/>
                  <a:gd name="T4" fmla="*/ 199 w 277"/>
                  <a:gd name="T5" fmla="*/ 218 h 926"/>
                  <a:gd name="T6" fmla="*/ 197 w 277"/>
                  <a:gd name="T7" fmla="*/ 222 h 926"/>
                  <a:gd name="T8" fmla="*/ 135 w 277"/>
                  <a:gd name="T9" fmla="*/ 433 h 926"/>
                  <a:gd name="T10" fmla="*/ 68 w 277"/>
                  <a:gd name="T11" fmla="*/ 634 h 926"/>
                  <a:gd name="T12" fmla="*/ 32 w 277"/>
                  <a:gd name="T13" fmla="*/ 926 h 926"/>
                  <a:gd name="T14" fmla="*/ 46 w 277"/>
                  <a:gd name="T15" fmla="*/ 662 h 926"/>
                  <a:gd name="T16" fmla="*/ 109 w 277"/>
                  <a:gd name="T17" fmla="*/ 190 h 926"/>
                  <a:gd name="T18" fmla="*/ 186 w 277"/>
                  <a:gd name="T19" fmla="*/ 37 h 926"/>
                  <a:gd name="T20" fmla="*/ 260 w 277"/>
                  <a:gd name="T21" fmla="*/ 12 h 926"/>
                  <a:gd name="T22" fmla="*/ 277 w 277"/>
                  <a:gd name="T23" fmla="*/ 0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7" h="926">
                    <a:moveTo>
                      <a:pt x="277" y="0"/>
                    </a:moveTo>
                    <a:cubicBezTo>
                      <a:pt x="248" y="77"/>
                      <a:pt x="248" y="77"/>
                      <a:pt x="248" y="77"/>
                    </a:cubicBezTo>
                    <a:cubicBezTo>
                      <a:pt x="199" y="218"/>
                      <a:pt x="199" y="218"/>
                      <a:pt x="199" y="218"/>
                    </a:cubicBezTo>
                    <a:cubicBezTo>
                      <a:pt x="199" y="218"/>
                      <a:pt x="198" y="219"/>
                      <a:pt x="197" y="222"/>
                    </a:cubicBezTo>
                    <a:cubicBezTo>
                      <a:pt x="189" y="249"/>
                      <a:pt x="139" y="405"/>
                      <a:pt x="135" y="433"/>
                    </a:cubicBezTo>
                    <a:cubicBezTo>
                      <a:pt x="130" y="465"/>
                      <a:pt x="68" y="634"/>
                      <a:pt x="68" y="634"/>
                    </a:cubicBezTo>
                    <a:cubicBezTo>
                      <a:pt x="32" y="926"/>
                      <a:pt x="32" y="926"/>
                      <a:pt x="32" y="926"/>
                    </a:cubicBezTo>
                    <a:cubicBezTo>
                      <a:pt x="0" y="902"/>
                      <a:pt x="46" y="662"/>
                      <a:pt x="46" y="662"/>
                    </a:cubicBezTo>
                    <a:cubicBezTo>
                      <a:pt x="46" y="662"/>
                      <a:pt x="97" y="308"/>
                      <a:pt x="109" y="190"/>
                    </a:cubicBezTo>
                    <a:cubicBezTo>
                      <a:pt x="121" y="72"/>
                      <a:pt x="186" y="37"/>
                      <a:pt x="186" y="37"/>
                    </a:cubicBezTo>
                    <a:cubicBezTo>
                      <a:pt x="216" y="36"/>
                      <a:pt x="243" y="23"/>
                      <a:pt x="260" y="12"/>
                    </a:cubicBezTo>
                    <a:cubicBezTo>
                      <a:pt x="266" y="9"/>
                      <a:pt x="272" y="5"/>
                      <a:pt x="277" y="0"/>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7" name="任意多边形: 形状 1246">
                <a:extLst>
                  <a:ext uri="{FF2B5EF4-FFF2-40B4-BE49-F238E27FC236}">
                    <a16:creationId xmlns:a16="http://schemas.microsoft.com/office/drawing/2014/main" id="{18C1CD6F-65CD-4E67-B5B2-AC59A6344E2A}"/>
                  </a:ext>
                </a:extLst>
              </p:cNvPr>
              <p:cNvSpPr>
                <a:spLocks/>
              </p:cNvSpPr>
              <p:nvPr/>
            </p:nvSpPr>
            <p:spPr bwMode="auto">
              <a:xfrm>
                <a:off x="9173" y="8271"/>
                <a:ext cx="188" cy="45"/>
              </a:xfrm>
              <a:custGeom>
                <a:avLst/>
                <a:gdLst>
                  <a:gd name="T0" fmla="*/ 140 w 140"/>
                  <a:gd name="T1" fmla="*/ 0 h 33"/>
                  <a:gd name="T2" fmla="*/ 59 w 140"/>
                  <a:gd name="T3" fmla="*/ 28 h 33"/>
                  <a:gd name="T4" fmla="*/ 2 w 140"/>
                  <a:gd name="T5" fmla="*/ 24 h 33"/>
                  <a:gd name="T6" fmla="*/ 0 w 140"/>
                  <a:gd name="T7" fmla="*/ 27 h 33"/>
                  <a:gd name="T8" fmla="*/ 1 w 140"/>
                  <a:gd name="T9" fmla="*/ 29 h 33"/>
                  <a:gd name="T10" fmla="*/ 59 w 140"/>
                  <a:gd name="T11" fmla="*/ 33 h 33"/>
                  <a:gd name="T12" fmla="*/ 140 w 140"/>
                  <a:gd name="T13" fmla="*/ 2 h 33"/>
                  <a:gd name="T14" fmla="*/ 140 w 140"/>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33">
                    <a:moveTo>
                      <a:pt x="140" y="0"/>
                    </a:moveTo>
                    <a:cubicBezTo>
                      <a:pt x="134" y="23"/>
                      <a:pt x="94" y="28"/>
                      <a:pt x="59" y="28"/>
                    </a:cubicBezTo>
                    <a:cubicBezTo>
                      <a:pt x="31" y="28"/>
                      <a:pt x="7" y="25"/>
                      <a:pt x="2" y="24"/>
                    </a:cubicBezTo>
                    <a:cubicBezTo>
                      <a:pt x="1" y="25"/>
                      <a:pt x="1" y="26"/>
                      <a:pt x="0" y="27"/>
                    </a:cubicBezTo>
                    <a:cubicBezTo>
                      <a:pt x="1" y="28"/>
                      <a:pt x="1" y="29"/>
                      <a:pt x="1" y="29"/>
                    </a:cubicBezTo>
                    <a:cubicBezTo>
                      <a:pt x="1" y="29"/>
                      <a:pt x="28" y="33"/>
                      <a:pt x="59" y="33"/>
                    </a:cubicBezTo>
                    <a:cubicBezTo>
                      <a:pt x="96" y="33"/>
                      <a:pt x="138" y="27"/>
                      <a:pt x="140" y="2"/>
                    </a:cubicBezTo>
                    <a:cubicBezTo>
                      <a:pt x="140" y="2"/>
                      <a:pt x="140" y="1"/>
                      <a:pt x="14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8" name="任意多边形: 形状 1247">
                <a:extLst>
                  <a:ext uri="{FF2B5EF4-FFF2-40B4-BE49-F238E27FC236}">
                    <a16:creationId xmlns:a16="http://schemas.microsoft.com/office/drawing/2014/main" id="{C923A363-9006-4D71-935D-26322C00E5E8}"/>
                  </a:ext>
                </a:extLst>
              </p:cNvPr>
              <p:cNvSpPr>
                <a:spLocks/>
              </p:cNvSpPr>
              <p:nvPr/>
            </p:nvSpPr>
            <p:spPr bwMode="auto">
              <a:xfrm>
                <a:off x="8878" y="6696"/>
                <a:ext cx="0" cy="15"/>
              </a:xfrm>
              <a:custGeom>
                <a:avLst/>
                <a:gdLst>
                  <a:gd name="T0" fmla="*/ 0 h 11"/>
                  <a:gd name="T1" fmla="*/ 11 h 11"/>
                  <a:gd name="T2" fmla="*/ 11 h 11"/>
                  <a:gd name="T3" fmla="*/ 0 h 11"/>
                </a:gdLst>
                <a:ahLst/>
                <a:cxnLst>
                  <a:cxn ang="0">
                    <a:pos x="0" y="T0"/>
                  </a:cxn>
                  <a:cxn ang="0">
                    <a:pos x="0" y="T1"/>
                  </a:cxn>
                  <a:cxn ang="0">
                    <a:pos x="0" y="T2"/>
                  </a:cxn>
                  <a:cxn ang="0">
                    <a:pos x="0" y="T3"/>
                  </a:cxn>
                </a:cxnLst>
                <a:rect l="0" t="0" r="r" b="b"/>
                <a:pathLst>
                  <a:path h="11">
                    <a:moveTo>
                      <a:pt x="0" y="0"/>
                    </a:moveTo>
                    <a:cubicBezTo>
                      <a:pt x="0" y="4"/>
                      <a:pt x="0" y="8"/>
                      <a:pt x="0" y="11"/>
                    </a:cubicBezTo>
                    <a:cubicBezTo>
                      <a:pt x="0" y="11"/>
                      <a:pt x="0" y="11"/>
                      <a:pt x="0" y="11"/>
                    </a:cubicBezTo>
                    <a:cubicBezTo>
                      <a:pt x="0" y="8"/>
                      <a:pt x="0" y="4"/>
                      <a:pt x="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69" name="图片 1268">
                <a:extLst>
                  <a:ext uri="{FF2B5EF4-FFF2-40B4-BE49-F238E27FC236}">
                    <a16:creationId xmlns:a16="http://schemas.microsoft.com/office/drawing/2014/main" id="{22CC4480-B410-4EDF-B81A-9A868071B51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6" y="7097"/>
                <a:ext cx="18"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 name="任意多边形: 形状 1248">
                <a:extLst>
                  <a:ext uri="{FF2B5EF4-FFF2-40B4-BE49-F238E27FC236}">
                    <a16:creationId xmlns:a16="http://schemas.microsoft.com/office/drawing/2014/main" id="{38F7B988-021E-4752-B887-AD7EF277EF56}"/>
                  </a:ext>
                </a:extLst>
              </p:cNvPr>
              <p:cNvSpPr>
                <a:spLocks/>
              </p:cNvSpPr>
              <p:nvPr/>
            </p:nvSpPr>
            <p:spPr bwMode="auto">
              <a:xfrm>
                <a:off x="9313" y="7537"/>
                <a:ext cx="114" cy="775"/>
              </a:xfrm>
              <a:custGeom>
                <a:avLst/>
                <a:gdLst>
                  <a:gd name="T0" fmla="*/ 0 w 85"/>
                  <a:gd name="T1" fmla="*/ 0 h 578"/>
                  <a:gd name="T2" fmla="*/ 20 w 85"/>
                  <a:gd name="T3" fmla="*/ 68 h 578"/>
                  <a:gd name="T4" fmla="*/ 50 w 85"/>
                  <a:gd name="T5" fmla="*/ 247 h 578"/>
                  <a:gd name="T6" fmla="*/ 70 w 85"/>
                  <a:gd name="T7" fmla="*/ 521 h 578"/>
                  <a:gd name="T8" fmla="*/ 85 w 85"/>
                  <a:gd name="T9" fmla="*/ 578 h 578"/>
                  <a:gd name="T10" fmla="*/ 85 w 85"/>
                  <a:gd name="T11" fmla="*/ 578 h 578"/>
                  <a:gd name="T12" fmla="*/ 74 w 85"/>
                  <a:gd name="T13" fmla="*/ 531 h 578"/>
                  <a:gd name="T14" fmla="*/ 72 w 85"/>
                  <a:gd name="T15" fmla="*/ 523 h 578"/>
                  <a:gd name="T16" fmla="*/ 70 w 85"/>
                  <a:gd name="T17" fmla="*/ 516 h 578"/>
                  <a:gd name="T18" fmla="*/ 50 w 85"/>
                  <a:gd name="T19" fmla="*/ 242 h 578"/>
                  <a:gd name="T20" fmla="*/ 22 w 85"/>
                  <a:gd name="T21" fmla="*/ 70 h 578"/>
                  <a:gd name="T22" fmla="*/ 1 w 85"/>
                  <a:gd name="T23" fmla="*/ 0 h 578"/>
                  <a:gd name="T24" fmla="*/ 0 w 85"/>
                  <a:gd name="T25"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578">
                    <a:moveTo>
                      <a:pt x="0" y="0"/>
                    </a:moveTo>
                    <a:cubicBezTo>
                      <a:pt x="5" y="22"/>
                      <a:pt x="11" y="45"/>
                      <a:pt x="20" y="68"/>
                    </a:cubicBezTo>
                    <a:cubicBezTo>
                      <a:pt x="50" y="247"/>
                      <a:pt x="50" y="247"/>
                      <a:pt x="50" y="247"/>
                    </a:cubicBezTo>
                    <a:cubicBezTo>
                      <a:pt x="50" y="247"/>
                      <a:pt x="58" y="460"/>
                      <a:pt x="70" y="521"/>
                    </a:cubicBezTo>
                    <a:cubicBezTo>
                      <a:pt x="76" y="548"/>
                      <a:pt x="81" y="566"/>
                      <a:pt x="85" y="578"/>
                    </a:cubicBezTo>
                    <a:cubicBezTo>
                      <a:pt x="85" y="578"/>
                      <a:pt x="85" y="578"/>
                      <a:pt x="85" y="578"/>
                    </a:cubicBezTo>
                    <a:cubicBezTo>
                      <a:pt x="82" y="566"/>
                      <a:pt x="78" y="551"/>
                      <a:pt x="74" y="531"/>
                    </a:cubicBezTo>
                    <a:cubicBezTo>
                      <a:pt x="73" y="529"/>
                      <a:pt x="73" y="526"/>
                      <a:pt x="72" y="523"/>
                    </a:cubicBezTo>
                    <a:cubicBezTo>
                      <a:pt x="71" y="521"/>
                      <a:pt x="71" y="519"/>
                      <a:pt x="70" y="516"/>
                    </a:cubicBezTo>
                    <a:cubicBezTo>
                      <a:pt x="58" y="455"/>
                      <a:pt x="50" y="242"/>
                      <a:pt x="50" y="242"/>
                    </a:cubicBezTo>
                    <a:cubicBezTo>
                      <a:pt x="22" y="70"/>
                      <a:pt x="22" y="70"/>
                      <a:pt x="22" y="70"/>
                    </a:cubicBezTo>
                    <a:cubicBezTo>
                      <a:pt x="13" y="47"/>
                      <a:pt x="6" y="22"/>
                      <a:pt x="1" y="0"/>
                    </a:cubicBezTo>
                    <a:cubicBezTo>
                      <a:pt x="1" y="0"/>
                      <a:pt x="0" y="0"/>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0" name="任意多边形: 形状 1249">
                <a:extLst>
                  <a:ext uri="{FF2B5EF4-FFF2-40B4-BE49-F238E27FC236}">
                    <a16:creationId xmlns:a16="http://schemas.microsoft.com/office/drawing/2014/main" id="{22452267-B9F3-4B33-AB4E-0398A3A59CB1}"/>
                  </a:ext>
                </a:extLst>
              </p:cNvPr>
              <p:cNvSpPr>
                <a:spLocks/>
              </p:cNvSpPr>
              <p:nvPr/>
            </p:nvSpPr>
            <p:spPr bwMode="auto">
              <a:xfrm>
                <a:off x="9244" y="7128"/>
                <a:ext cx="70" cy="409"/>
              </a:xfrm>
              <a:custGeom>
                <a:avLst/>
                <a:gdLst>
                  <a:gd name="T0" fmla="*/ 0 w 52"/>
                  <a:gd name="T1" fmla="*/ 0 h 305"/>
                  <a:gd name="T2" fmla="*/ 1 w 52"/>
                  <a:gd name="T3" fmla="*/ 9 h 305"/>
                  <a:gd name="T4" fmla="*/ 38 w 52"/>
                  <a:gd name="T5" fmla="*/ 222 h 305"/>
                  <a:gd name="T6" fmla="*/ 51 w 52"/>
                  <a:gd name="T7" fmla="*/ 305 h 305"/>
                  <a:gd name="T8" fmla="*/ 52 w 52"/>
                  <a:gd name="T9" fmla="*/ 305 h 305"/>
                  <a:gd name="T10" fmla="*/ 52 w 52"/>
                  <a:gd name="T11" fmla="*/ 304 h 305"/>
                  <a:gd name="T12" fmla="*/ 38 w 52"/>
                  <a:gd name="T13" fmla="*/ 221 h 305"/>
                  <a:gd name="T14" fmla="*/ 35 w 52"/>
                  <a:gd name="T15" fmla="*/ 206 h 305"/>
                  <a:gd name="T16" fmla="*/ 0 w 52"/>
                  <a:gd name="T1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305">
                    <a:moveTo>
                      <a:pt x="0" y="0"/>
                    </a:moveTo>
                    <a:cubicBezTo>
                      <a:pt x="0" y="3"/>
                      <a:pt x="1" y="6"/>
                      <a:pt x="1" y="9"/>
                    </a:cubicBezTo>
                    <a:cubicBezTo>
                      <a:pt x="9" y="65"/>
                      <a:pt x="29" y="198"/>
                      <a:pt x="38" y="222"/>
                    </a:cubicBezTo>
                    <a:cubicBezTo>
                      <a:pt x="38" y="222"/>
                      <a:pt x="41" y="260"/>
                      <a:pt x="51" y="305"/>
                    </a:cubicBezTo>
                    <a:cubicBezTo>
                      <a:pt x="51" y="305"/>
                      <a:pt x="52" y="305"/>
                      <a:pt x="52" y="305"/>
                    </a:cubicBezTo>
                    <a:cubicBezTo>
                      <a:pt x="52" y="305"/>
                      <a:pt x="52" y="305"/>
                      <a:pt x="52" y="304"/>
                    </a:cubicBezTo>
                    <a:cubicBezTo>
                      <a:pt x="43" y="265"/>
                      <a:pt x="39" y="232"/>
                      <a:pt x="38" y="221"/>
                    </a:cubicBezTo>
                    <a:cubicBezTo>
                      <a:pt x="37" y="217"/>
                      <a:pt x="36" y="212"/>
                      <a:pt x="35" y="206"/>
                    </a:cubicBezTo>
                    <a:cubicBezTo>
                      <a:pt x="24" y="164"/>
                      <a:pt x="7" y="49"/>
                      <a:pt x="0" y="0"/>
                    </a:cubicBezTo>
                  </a:path>
                </a:pathLst>
              </a:custGeom>
              <a:solidFill>
                <a:srgbClr val="D8D7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1" name="任意多边形: 形状 1250">
                <a:extLst>
                  <a:ext uri="{FF2B5EF4-FFF2-40B4-BE49-F238E27FC236}">
                    <a16:creationId xmlns:a16="http://schemas.microsoft.com/office/drawing/2014/main" id="{F2DB365E-39CB-4C93-AF06-DF1534D013C6}"/>
                  </a:ext>
                </a:extLst>
              </p:cNvPr>
              <p:cNvSpPr>
                <a:spLocks/>
              </p:cNvSpPr>
              <p:nvPr/>
            </p:nvSpPr>
            <p:spPr bwMode="auto">
              <a:xfrm>
                <a:off x="9427" y="8308"/>
                <a:ext cx="156" cy="40"/>
              </a:xfrm>
              <a:custGeom>
                <a:avLst/>
                <a:gdLst>
                  <a:gd name="T0" fmla="*/ 0 w 116"/>
                  <a:gd name="T1" fmla="*/ 0 h 30"/>
                  <a:gd name="T2" fmla="*/ 0 w 116"/>
                  <a:gd name="T3" fmla="*/ 3 h 30"/>
                  <a:gd name="T4" fmla="*/ 0 w 116"/>
                  <a:gd name="T5" fmla="*/ 3 h 30"/>
                  <a:gd name="T6" fmla="*/ 7 w 116"/>
                  <a:gd name="T7" fmla="*/ 23 h 30"/>
                  <a:gd name="T8" fmla="*/ 54 w 116"/>
                  <a:gd name="T9" fmla="*/ 30 h 30"/>
                  <a:gd name="T10" fmla="*/ 116 w 116"/>
                  <a:gd name="T11" fmla="*/ 5 h 30"/>
                  <a:gd name="T12" fmla="*/ 115 w 116"/>
                  <a:gd name="T13" fmla="*/ 1 h 30"/>
                  <a:gd name="T14" fmla="*/ 95 w 116"/>
                  <a:gd name="T15" fmla="*/ 17 h 30"/>
                  <a:gd name="T16" fmla="*/ 54 w 116"/>
                  <a:gd name="T17" fmla="*/ 25 h 30"/>
                  <a:gd name="T18" fmla="*/ 7 w 116"/>
                  <a:gd name="T19" fmla="*/ 18 h 30"/>
                  <a:gd name="T20" fmla="*/ 0 w 116"/>
                  <a:gd name="T2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30">
                    <a:moveTo>
                      <a:pt x="0" y="0"/>
                    </a:moveTo>
                    <a:cubicBezTo>
                      <a:pt x="0" y="1"/>
                      <a:pt x="0" y="2"/>
                      <a:pt x="0" y="3"/>
                    </a:cubicBezTo>
                    <a:cubicBezTo>
                      <a:pt x="0" y="3"/>
                      <a:pt x="0" y="3"/>
                      <a:pt x="0" y="3"/>
                    </a:cubicBezTo>
                    <a:cubicBezTo>
                      <a:pt x="4" y="18"/>
                      <a:pt x="7" y="23"/>
                      <a:pt x="7" y="23"/>
                    </a:cubicBezTo>
                    <a:cubicBezTo>
                      <a:pt x="7" y="23"/>
                      <a:pt x="28" y="30"/>
                      <a:pt x="54" y="30"/>
                    </a:cubicBezTo>
                    <a:cubicBezTo>
                      <a:pt x="75" y="30"/>
                      <a:pt x="99" y="25"/>
                      <a:pt x="116" y="5"/>
                    </a:cubicBezTo>
                    <a:cubicBezTo>
                      <a:pt x="115" y="4"/>
                      <a:pt x="115" y="3"/>
                      <a:pt x="115" y="1"/>
                    </a:cubicBezTo>
                    <a:cubicBezTo>
                      <a:pt x="109" y="8"/>
                      <a:pt x="102" y="13"/>
                      <a:pt x="95" y="17"/>
                    </a:cubicBezTo>
                    <a:cubicBezTo>
                      <a:pt x="82" y="23"/>
                      <a:pt x="67" y="25"/>
                      <a:pt x="54" y="25"/>
                    </a:cubicBezTo>
                    <a:cubicBezTo>
                      <a:pt x="28" y="25"/>
                      <a:pt x="7" y="18"/>
                      <a:pt x="7" y="18"/>
                    </a:cubicBezTo>
                    <a:cubicBezTo>
                      <a:pt x="7" y="18"/>
                      <a:pt x="4" y="13"/>
                      <a:pt x="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77" name="图片 1276">
                <a:extLst>
                  <a:ext uri="{FF2B5EF4-FFF2-40B4-BE49-F238E27FC236}">
                    <a16:creationId xmlns:a16="http://schemas.microsoft.com/office/drawing/2014/main" id="{F081186D-3788-4DB8-B16A-439E65B0D99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08" y="7971"/>
                <a:ext cx="14"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2" name="任意多边形: 形状 1251">
                <a:extLst>
                  <a:ext uri="{FF2B5EF4-FFF2-40B4-BE49-F238E27FC236}">
                    <a16:creationId xmlns:a16="http://schemas.microsoft.com/office/drawing/2014/main" id="{0CEECF89-7BB9-4391-A557-0E9C764A3516}"/>
                  </a:ext>
                </a:extLst>
              </p:cNvPr>
              <p:cNvSpPr>
                <a:spLocks/>
              </p:cNvSpPr>
              <p:nvPr/>
            </p:nvSpPr>
            <p:spPr bwMode="auto">
              <a:xfrm>
                <a:off x="8866" y="6452"/>
                <a:ext cx="758" cy="1917"/>
              </a:xfrm>
              <a:custGeom>
                <a:avLst/>
                <a:gdLst>
                  <a:gd name="T0" fmla="*/ 557 w 565"/>
                  <a:gd name="T1" fmla="*/ 1161 h 1430"/>
                  <a:gd name="T2" fmla="*/ 540 w 565"/>
                  <a:gd name="T3" fmla="*/ 1377 h 1430"/>
                  <a:gd name="T4" fmla="*/ 425 w 565"/>
                  <a:gd name="T5" fmla="*/ 1402 h 1430"/>
                  <a:gd name="T6" fmla="*/ 403 w 565"/>
                  <a:gd name="T7" fmla="*/ 1325 h 1430"/>
                  <a:gd name="T8" fmla="*/ 383 w 565"/>
                  <a:gd name="T9" fmla="*/ 1051 h 1430"/>
                  <a:gd name="T10" fmla="*/ 353 w 565"/>
                  <a:gd name="T11" fmla="*/ 872 h 1430"/>
                  <a:gd name="T12" fmla="*/ 320 w 565"/>
                  <a:gd name="T13" fmla="*/ 721 h 1430"/>
                  <a:gd name="T14" fmla="*/ 279 w 565"/>
                  <a:gd name="T15" fmla="*/ 483 h 1430"/>
                  <a:gd name="T16" fmla="*/ 284 w 565"/>
                  <a:gd name="T17" fmla="*/ 766 h 1430"/>
                  <a:gd name="T18" fmla="*/ 323 w 565"/>
                  <a:gd name="T19" fmla="*/ 996 h 1430"/>
                  <a:gd name="T20" fmla="*/ 335 w 565"/>
                  <a:gd name="T21" fmla="*/ 1157 h 1430"/>
                  <a:gd name="T22" fmla="*/ 369 w 565"/>
                  <a:gd name="T23" fmla="*/ 1354 h 1430"/>
                  <a:gd name="T24" fmla="*/ 230 w 565"/>
                  <a:gd name="T25" fmla="*/ 1381 h 1430"/>
                  <a:gd name="T26" fmla="*/ 155 w 565"/>
                  <a:gd name="T27" fmla="*/ 1107 h 1430"/>
                  <a:gd name="T28" fmla="*/ 122 w 565"/>
                  <a:gd name="T29" fmla="*/ 923 h 1430"/>
                  <a:gd name="T30" fmla="*/ 111 w 565"/>
                  <a:gd name="T31" fmla="*/ 780 h 1430"/>
                  <a:gd name="T32" fmla="*/ 92 w 565"/>
                  <a:gd name="T33" fmla="*/ 696 h 1430"/>
                  <a:gd name="T34" fmla="*/ 68 w 565"/>
                  <a:gd name="T35" fmla="*/ 585 h 1430"/>
                  <a:gd name="T36" fmla="*/ 34 w 565"/>
                  <a:gd name="T37" fmla="*/ 366 h 1430"/>
                  <a:gd name="T38" fmla="*/ 13 w 565"/>
                  <a:gd name="T39" fmla="*/ 233 h 1430"/>
                  <a:gd name="T40" fmla="*/ 29 w 565"/>
                  <a:gd name="T41" fmla="*/ 48 h 1430"/>
                  <a:gd name="T42" fmla="*/ 38 w 565"/>
                  <a:gd name="T43" fmla="*/ 19 h 1430"/>
                  <a:gd name="T44" fmla="*/ 152 w 565"/>
                  <a:gd name="T45" fmla="*/ 45 h 1430"/>
                  <a:gd name="T46" fmla="*/ 210 w 565"/>
                  <a:gd name="T47" fmla="*/ 50 h 1430"/>
                  <a:gd name="T48" fmla="*/ 469 w 565"/>
                  <a:gd name="T49" fmla="*/ 3 h 1430"/>
                  <a:gd name="T50" fmla="*/ 477 w 565"/>
                  <a:gd name="T51" fmla="*/ 0 h 1430"/>
                  <a:gd name="T52" fmla="*/ 479 w 565"/>
                  <a:gd name="T53" fmla="*/ 15 h 1430"/>
                  <a:gd name="T54" fmla="*/ 483 w 565"/>
                  <a:gd name="T55" fmla="*/ 52 h 1430"/>
                  <a:gd name="T56" fmla="*/ 491 w 565"/>
                  <a:gd name="T57" fmla="*/ 116 h 1430"/>
                  <a:gd name="T58" fmla="*/ 500 w 565"/>
                  <a:gd name="T59" fmla="*/ 508 h 1430"/>
                  <a:gd name="T60" fmla="*/ 510 w 565"/>
                  <a:gd name="T61" fmla="*/ 712 h 1430"/>
                  <a:gd name="T62" fmla="*/ 537 w 565"/>
                  <a:gd name="T63" fmla="*/ 901 h 1430"/>
                  <a:gd name="T64" fmla="*/ 557 w 565"/>
                  <a:gd name="T65" fmla="*/ 1161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5" h="1430">
                    <a:moveTo>
                      <a:pt x="557" y="1161"/>
                    </a:moveTo>
                    <a:cubicBezTo>
                      <a:pt x="550" y="1218"/>
                      <a:pt x="540" y="1377"/>
                      <a:pt x="540" y="1377"/>
                    </a:cubicBezTo>
                    <a:cubicBezTo>
                      <a:pt x="504" y="1430"/>
                      <a:pt x="425" y="1402"/>
                      <a:pt x="425" y="1402"/>
                    </a:cubicBezTo>
                    <a:cubicBezTo>
                      <a:pt x="425" y="1402"/>
                      <a:pt x="416" y="1386"/>
                      <a:pt x="403" y="1325"/>
                    </a:cubicBezTo>
                    <a:cubicBezTo>
                      <a:pt x="391" y="1264"/>
                      <a:pt x="383" y="1051"/>
                      <a:pt x="383" y="1051"/>
                    </a:cubicBezTo>
                    <a:cubicBezTo>
                      <a:pt x="353" y="872"/>
                      <a:pt x="353" y="872"/>
                      <a:pt x="353" y="872"/>
                    </a:cubicBezTo>
                    <a:cubicBezTo>
                      <a:pt x="326" y="803"/>
                      <a:pt x="320" y="721"/>
                      <a:pt x="320" y="721"/>
                    </a:cubicBezTo>
                    <a:cubicBezTo>
                      <a:pt x="308" y="689"/>
                      <a:pt x="279" y="483"/>
                      <a:pt x="279" y="483"/>
                    </a:cubicBezTo>
                    <a:cubicBezTo>
                      <a:pt x="279" y="483"/>
                      <a:pt x="291" y="668"/>
                      <a:pt x="284" y="766"/>
                    </a:cubicBezTo>
                    <a:cubicBezTo>
                      <a:pt x="276" y="864"/>
                      <a:pt x="323" y="996"/>
                      <a:pt x="323" y="996"/>
                    </a:cubicBezTo>
                    <a:cubicBezTo>
                      <a:pt x="323" y="996"/>
                      <a:pt x="349" y="1119"/>
                      <a:pt x="335" y="1157"/>
                    </a:cubicBezTo>
                    <a:cubicBezTo>
                      <a:pt x="322" y="1196"/>
                      <a:pt x="369" y="1354"/>
                      <a:pt x="369" y="1354"/>
                    </a:cubicBezTo>
                    <a:cubicBezTo>
                      <a:pt x="365" y="1400"/>
                      <a:pt x="230" y="1381"/>
                      <a:pt x="230" y="1381"/>
                    </a:cubicBezTo>
                    <a:cubicBezTo>
                      <a:pt x="230" y="1381"/>
                      <a:pt x="166" y="1210"/>
                      <a:pt x="155" y="1107"/>
                    </a:cubicBezTo>
                    <a:cubicBezTo>
                      <a:pt x="148" y="1045"/>
                      <a:pt x="137" y="984"/>
                      <a:pt x="122" y="923"/>
                    </a:cubicBezTo>
                    <a:cubicBezTo>
                      <a:pt x="111" y="780"/>
                      <a:pt x="111" y="780"/>
                      <a:pt x="111" y="780"/>
                    </a:cubicBezTo>
                    <a:cubicBezTo>
                      <a:pt x="92" y="696"/>
                      <a:pt x="92" y="696"/>
                      <a:pt x="92" y="696"/>
                    </a:cubicBezTo>
                    <a:cubicBezTo>
                      <a:pt x="68" y="585"/>
                      <a:pt x="68" y="585"/>
                      <a:pt x="68" y="585"/>
                    </a:cubicBezTo>
                    <a:cubicBezTo>
                      <a:pt x="42" y="503"/>
                      <a:pt x="34" y="366"/>
                      <a:pt x="34" y="366"/>
                    </a:cubicBezTo>
                    <a:cubicBezTo>
                      <a:pt x="13" y="233"/>
                      <a:pt x="13" y="233"/>
                      <a:pt x="13" y="233"/>
                    </a:cubicBezTo>
                    <a:cubicBezTo>
                      <a:pt x="0" y="166"/>
                      <a:pt x="17" y="89"/>
                      <a:pt x="29" y="48"/>
                    </a:cubicBezTo>
                    <a:cubicBezTo>
                      <a:pt x="34" y="30"/>
                      <a:pt x="38" y="19"/>
                      <a:pt x="38" y="19"/>
                    </a:cubicBezTo>
                    <a:cubicBezTo>
                      <a:pt x="50" y="28"/>
                      <a:pt x="117" y="38"/>
                      <a:pt x="152" y="45"/>
                    </a:cubicBezTo>
                    <a:cubicBezTo>
                      <a:pt x="171" y="50"/>
                      <a:pt x="190" y="51"/>
                      <a:pt x="210" y="50"/>
                    </a:cubicBezTo>
                    <a:cubicBezTo>
                      <a:pt x="297" y="43"/>
                      <a:pt x="384" y="27"/>
                      <a:pt x="469" y="3"/>
                    </a:cubicBezTo>
                    <a:cubicBezTo>
                      <a:pt x="477" y="0"/>
                      <a:pt x="477" y="0"/>
                      <a:pt x="477" y="0"/>
                    </a:cubicBezTo>
                    <a:cubicBezTo>
                      <a:pt x="479" y="15"/>
                      <a:pt x="479" y="15"/>
                      <a:pt x="479" y="15"/>
                    </a:cubicBezTo>
                    <a:cubicBezTo>
                      <a:pt x="483" y="52"/>
                      <a:pt x="483" y="52"/>
                      <a:pt x="483" y="52"/>
                    </a:cubicBezTo>
                    <a:cubicBezTo>
                      <a:pt x="491" y="116"/>
                      <a:pt x="491" y="116"/>
                      <a:pt x="491" y="116"/>
                    </a:cubicBezTo>
                    <a:cubicBezTo>
                      <a:pt x="491" y="116"/>
                      <a:pt x="514" y="462"/>
                      <a:pt x="500" y="508"/>
                    </a:cubicBezTo>
                    <a:cubicBezTo>
                      <a:pt x="487" y="555"/>
                      <a:pt x="510" y="712"/>
                      <a:pt x="510" y="712"/>
                    </a:cubicBezTo>
                    <a:cubicBezTo>
                      <a:pt x="497" y="750"/>
                      <a:pt x="537" y="901"/>
                      <a:pt x="537" y="901"/>
                    </a:cubicBezTo>
                    <a:cubicBezTo>
                      <a:pt x="537" y="901"/>
                      <a:pt x="565" y="1104"/>
                      <a:pt x="557" y="1161"/>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79" name="图片 1278">
                <a:extLst>
                  <a:ext uri="{FF2B5EF4-FFF2-40B4-BE49-F238E27FC236}">
                    <a16:creationId xmlns:a16="http://schemas.microsoft.com/office/drawing/2014/main" id="{AB209FAA-ABE7-4790-B2FF-9BABDA71F35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69" y="5145"/>
                <a:ext cx="3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3" name="任意多边形: 形状 1252">
                <a:extLst>
                  <a:ext uri="{FF2B5EF4-FFF2-40B4-BE49-F238E27FC236}">
                    <a16:creationId xmlns:a16="http://schemas.microsoft.com/office/drawing/2014/main" id="{EE8766D2-0A2A-42E2-A2D4-94DBEFF0D806}"/>
                  </a:ext>
                </a:extLst>
              </p:cNvPr>
              <p:cNvSpPr>
                <a:spLocks/>
              </p:cNvSpPr>
              <p:nvPr/>
            </p:nvSpPr>
            <p:spPr bwMode="auto">
              <a:xfrm>
                <a:off x="9266" y="5300"/>
                <a:ext cx="8" cy="14"/>
              </a:xfrm>
              <a:custGeom>
                <a:avLst/>
                <a:gdLst>
                  <a:gd name="T0" fmla="*/ 5 w 6"/>
                  <a:gd name="T1" fmla="*/ 0 h 10"/>
                  <a:gd name="T2" fmla="*/ 0 w 6"/>
                  <a:gd name="T3" fmla="*/ 10 h 10"/>
                  <a:gd name="T4" fmla="*/ 0 w 6"/>
                  <a:gd name="T5" fmla="*/ 10 h 10"/>
                  <a:gd name="T6" fmla="*/ 6 w 6"/>
                  <a:gd name="T7" fmla="*/ 0 h 10"/>
                  <a:gd name="T8" fmla="*/ 5 w 6"/>
                  <a:gd name="T9" fmla="*/ 0 h 10"/>
                </a:gdLst>
                <a:ahLst/>
                <a:cxnLst>
                  <a:cxn ang="0">
                    <a:pos x="T0" y="T1"/>
                  </a:cxn>
                  <a:cxn ang="0">
                    <a:pos x="T2" y="T3"/>
                  </a:cxn>
                  <a:cxn ang="0">
                    <a:pos x="T4" y="T5"/>
                  </a:cxn>
                  <a:cxn ang="0">
                    <a:pos x="T6" y="T7"/>
                  </a:cxn>
                  <a:cxn ang="0">
                    <a:pos x="T8" y="T9"/>
                  </a:cxn>
                </a:cxnLst>
                <a:rect l="0" t="0" r="r" b="b"/>
                <a:pathLst>
                  <a:path w="6" h="10">
                    <a:moveTo>
                      <a:pt x="5" y="0"/>
                    </a:moveTo>
                    <a:cubicBezTo>
                      <a:pt x="4" y="4"/>
                      <a:pt x="2" y="7"/>
                      <a:pt x="0" y="10"/>
                    </a:cubicBezTo>
                    <a:cubicBezTo>
                      <a:pt x="0" y="10"/>
                      <a:pt x="0" y="10"/>
                      <a:pt x="0" y="10"/>
                    </a:cubicBezTo>
                    <a:cubicBezTo>
                      <a:pt x="2" y="7"/>
                      <a:pt x="4" y="4"/>
                      <a:pt x="6" y="0"/>
                    </a:cubicBezTo>
                    <a:cubicBezTo>
                      <a:pt x="5" y="0"/>
                      <a:pt x="5" y="0"/>
                      <a:pt x="5"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4" name="任意多边形: 形状 1253">
                <a:extLst>
                  <a:ext uri="{FF2B5EF4-FFF2-40B4-BE49-F238E27FC236}">
                    <a16:creationId xmlns:a16="http://schemas.microsoft.com/office/drawing/2014/main" id="{089532F0-3A02-4175-B77B-06263C5897B1}"/>
                  </a:ext>
                </a:extLst>
              </p:cNvPr>
              <p:cNvSpPr>
                <a:spLocks/>
              </p:cNvSpPr>
              <p:nvPr/>
            </p:nvSpPr>
            <p:spPr bwMode="auto">
              <a:xfrm>
                <a:off x="8874" y="4984"/>
                <a:ext cx="421" cy="332"/>
              </a:xfrm>
              <a:custGeom>
                <a:avLst/>
                <a:gdLst>
                  <a:gd name="T0" fmla="*/ 150 w 314"/>
                  <a:gd name="T1" fmla="*/ 0 h 248"/>
                  <a:gd name="T2" fmla="*/ 0 w 314"/>
                  <a:gd name="T3" fmla="*/ 98 h 248"/>
                  <a:gd name="T4" fmla="*/ 4 w 314"/>
                  <a:gd name="T5" fmla="*/ 98 h 248"/>
                  <a:gd name="T6" fmla="*/ 5 w 314"/>
                  <a:gd name="T7" fmla="*/ 98 h 248"/>
                  <a:gd name="T8" fmla="*/ 15 w 314"/>
                  <a:gd name="T9" fmla="*/ 98 h 248"/>
                  <a:gd name="T10" fmla="*/ 24 w 314"/>
                  <a:gd name="T11" fmla="*/ 100 h 248"/>
                  <a:gd name="T12" fmla="*/ 32 w 314"/>
                  <a:gd name="T13" fmla="*/ 117 h 248"/>
                  <a:gd name="T14" fmla="*/ 46 w 314"/>
                  <a:gd name="T15" fmla="*/ 152 h 248"/>
                  <a:gd name="T16" fmla="*/ 54 w 314"/>
                  <a:gd name="T17" fmla="*/ 155 h 248"/>
                  <a:gd name="T18" fmla="*/ 65 w 314"/>
                  <a:gd name="T19" fmla="*/ 185 h 248"/>
                  <a:gd name="T20" fmla="*/ 81 w 314"/>
                  <a:gd name="T21" fmla="*/ 194 h 248"/>
                  <a:gd name="T22" fmla="*/ 87 w 314"/>
                  <a:gd name="T23" fmla="*/ 193 h 248"/>
                  <a:gd name="T24" fmla="*/ 106 w 314"/>
                  <a:gd name="T25" fmla="*/ 176 h 248"/>
                  <a:gd name="T26" fmla="*/ 123 w 314"/>
                  <a:gd name="T27" fmla="*/ 151 h 248"/>
                  <a:gd name="T28" fmla="*/ 134 w 314"/>
                  <a:gd name="T29" fmla="*/ 149 h 248"/>
                  <a:gd name="T30" fmla="*/ 145 w 314"/>
                  <a:gd name="T31" fmla="*/ 151 h 248"/>
                  <a:gd name="T32" fmla="*/ 164 w 314"/>
                  <a:gd name="T33" fmla="*/ 165 h 248"/>
                  <a:gd name="T34" fmla="*/ 187 w 314"/>
                  <a:gd name="T35" fmla="*/ 188 h 248"/>
                  <a:gd name="T36" fmla="*/ 220 w 314"/>
                  <a:gd name="T37" fmla="*/ 229 h 248"/>
                  <a:gd name="T38" fmla="*/ 274 w 314"/>
                  <a:gd name="T39" fmla="*/ 248 h 248"/>
                  <a:gd name="T40" fmla="*/ 292 w 314"/>
                  <a:gd name="T41" fmla="*/ 246 h 248"/>
                  <a:gd name="T42" fmla="*/ 297 w 314"/>
                  <a:gd name="T43" fmla="*/ 236 h 248"/>
                  <a:gd name="T44" fmla="*/ 314 w 314"/>
                  <a:gd name="T45" fmla="*/ 164 h 248"/>
                  <a:gd name="T46" fmla="*/ 314 w 314"/>
                  <a:gd name="T47" fmla="*/ 164 h 248"/>
                  <a:gd name="T48" fmla="*/ 309 w 314"/>
                  <a:gd name="T49" fmla="*/ 123 h 248"/>
                  <a:gd name="T50" fmla="*/ 216 w 314"/>
                  <a:gd name="T51" fmla="*/ 14 h 248"/>
                  <a:gd name="T52" fmla="*/ 150 w 314"/>
                  <a:gd name="T5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4" h="248">
                    <a:moveTo>
                      <a:pt x="150" y="0"/>
                    </a:moveTo>
                    <a:cubicBezTo>
                      <a:pt x="87" y="0"/>
                      <a:pt x="27" y="36"/>
                      <a:pt x="0" y="98"/>
                    </a:cubicBezTo>
                    <a:cubicBezTo>
                      <a:pt x="1" y="98"/>
                      <a:pt x="3" y="98"/>
                      <a:pt x="4" y="98"/>
                    </a:cubicBezTo>
                    <a:cubicBezTo>
                      <a:pt x="5" y="98"/>
                      <a:pt x="5" y="98"/>
                      <a:pt x="5" y="98"/>
                    </a:cubicBezTo>
                    <a:cubicBezTo>
                      <a:pt x="9" y="98"/>
                      <a:pt x="12" y="98"/>
                      <a:pt x="15" y="98"/>
                    </a:cubicBezTo>
                    <a:cubicBezTo>
                      <a:pt x="19" y="98"/>
                      <a:pt x="22" y="98"/>
                      <a:pt x="24" y="100"/>
                    </a:cubicBezTo>
                    <a:cubicBezTo>
                      <a:pt x="30" y="103"/>
                      <a:pt x="31" y="111"/>
                      <a:pt x="32" y="117"/>
                    </a:cubicBezTo>
                    <a:cubicBezTo>
                      <a:pt x="33" y="130"/>
                      <a:pt x="34" y="146"/>
                      <a:pt x="46" y="152"/>
                    </a:cubicBezTo>
                    <a:cubicBezTo>
                      <a:pt x="49" y="153"/>
                      <a:pt x="51" y="154"/>
                      <a:pt x="54" y="155"/>
                    </a:cubicBezTo>
                    <a:cubicBezTo>
                      <a:pt x="63" y="161"/>
                      <a:pt x="59" y="176"/>
                      <a:pt x="65" y="185"/>
                    </a:cubicBezTo>
                    <a:cubicBezTo>
                      <a:pt x="68" y="191"/>
                      <a:pt x="75" y="194"/>
                      <a:pt x="81" y="194"/>
                    </a:cubicBezTo>
                    <a:cubicBezTo>
                      <a:pt x="83" y="194"/>
                      <a:pt x="85" y="194"/>
                      <a:pt x="87" y="193"/>
                    </a:cubicBezTo>
                    <a:cubicBezTo>
                      <a:pt x="95" y="190"/>
                      <a:pt x="102" y="184"/>
                      <a:pt x="106" y="176"/>
                    </a:cubicBezTo>
                    <a:cubicBezTo>
                      <a:pt x="111" y="168"/>
                      <a:pt x="114" y="156"/>
                      <a:pt x="123" y="151"/>
                    </a:cubicBezTo>
                    <a:cubicBezTo>
                      <a:pt x="127" y="150"/>
                      <a:pt x="130" y="149"/>
                      <a:pt x="134" y="149"/>
                    </a:cubicBezTo>
                    <a:cubicBezTo>
                      <a:pt x="138" y="149"/>
                      <a:pt x="142" y="150"/>
                      <a:pt x="145" y="151"/>
                    </a:cubicBezTo>
                    <a:cubicBezTo>
                      <a:pt x="152" y="155"/>
                      <a:pt x="158" y="160"/>
                      <a:pt x="164" y="165"/>
                    </a:cubicBezTo>
                    <a:cubicBezTo>
                      <a:pt x="172" y="172"/>
                      <a:pt x="180" y="180"/>
                      <a:pt x="187" y="188"/>
                    </a:cubicBezTo>
                    <a:cubicBezTo>
                      <a:pt x="199" y="202"/>
                      <a:pt x="207" y="217"/>
                      <a:pt x="220" y="229"/>
                    </a:cubicBezTo>
                    <a:cubicBezTo>
                      <a:pt x="235" y="242"/>
                      <a:pt x="255" y="248"/>
                      <a:pt x="274" y="248"/>
                    </a:cubicBezTo>
                    <a:cubicBezTo>
                      <a:pt x="280" y="248"/>
                      <a:pt x="286" y="247"/>
                      <a:pt x="292" y="246"/>
                    </a:cubicBezTo>
                    <a:cubicBezTo>
                      <a:pt x="294" y="243"/>
                      <a:pt x="296" y="240"/>
                      <a:pt x="297" y="236"/>
                    </a:cubicBezTo>
                    <a:cubicBezTo>
                      <a:pt x="308" y="214"/>
                      <a:pt x="314" y="190"/>
                      <a:pt x="314" y="164"/>
                    </a:cubicBezTo>
                    <a:cubicBezTo>
                      <a:pt x="314" y="164"/>
                      <a:pt x="314" y="164"/>
                      <a:pt x="314" y="164"/>
                    </a:cubicBezTo>
                    <a:cubicBezTo>
                      <a:pt x="314" y="149"/>
                      <a:pt x="312" y="136"/>
                      <a:pt x="309" y="123"/>
                    </a:cubicBezTo>
                    <a:cubicBezTo>
                      <a:pt x="296" y="75"/>
                      <a:pt x="263" y="35"/>
                      <a:pt x="216" y="14"/>
                    </a:cubicBezTo>
                    <a:cubicBezTo>
                      <a:pt x="195" y="5"/>
                      <a:pt x="172" y="0"/>
                      <a:pt x="15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5" name="任意多边形: 形状 1254">
                <a:extLst>
                  <a:ext uri="{FF2B5EF4-FFF2-40B4-BE49-F238E27FC236}">
                    <a16:creationId xmlns:a16="http://schemas.microsoft.com/office/drawing/2014/main" id="{D41C129C-FFA3-4687-8525-88F84AE00DBD}"/>
                  </a:ext>
                </a:extLst>
              </p:cNvPr>
              <p:cNvSpPr>
                <a:spLocks/>
              </p:cNvSpPr>
              <p:nvPr/>
            </p:nvSpPr>
            <p:spPr bwMode="auto">
              <a:xfrm>
                <a:off x="8830" y="4882"/>
                <a:ext cx="496" cy="434"/>
              </a:xfrm>
              <a:custGeom>
                <a:avLst/>
                <a:gdLst>
                  <a:gd name="T0" fmla="*/ 22 w 370"/>
                  <a:gd name="T1" fmla="*/ 27 h 324"/>
                  <a:gd name="T2" fmla="*/ 0 w 370"/>
                  <a:gd name="T3" fmla="*/ 66 h 324"/>
                  <a:gd name="T4" fmla="*/ 1 w 370"/>
                  <a:gd name="T5" fmla="*/ 74 h 324"/>
                  <a:gd name="T6" fmla="*/ 5 w 370"/>
                  <a:gd name="T7" fmla="*/ 82 h 324"/>
                  <a:gd name="T8" fmla="*/ 2 w 370"/>
                  <a:gd name="T9" fmla="*/ 137 h 324"/>
                  <a:gd name="T10" fmla="*/ 38 w 370"/>
                  <a:gd name="T11" fmla="*/ 169 h 324"/>
                  <a:gd name="T12" fmla="*/ 57 w 370"/>
                  <a:gd name="T13" fmla="*/ 171 h 324"/>
                  <a:gd name="T14" fmla="*/ 65 w 370"/>
                  <a:gd name="T15" fmla="*/ 188 h 324"/>
                  <a:gd name="T16" fmla="*/ 79 w 370"/>
                  <a:gd name="T17" fmla="*/ 223 h 324"/>
                  <a:gd name="T18" fmla="*/ 87 w 370"/>
                  <a:gd name="T19" fmla="*/ 226 h 324"/>
                  <a:gd name="T20" fmla="*/ 97 w 370"/>
                  <a:gd name="T21" fmla="*/ 256 h 324"/>
                  <a:gd name="T22" fmla="*/ 120 w 370"/>
                  <a:gd name="T23" fmla="*/ 264 h 324"/>
                  <a:gd name="T24" fmla="*/ 139 w 370"/>
                  <a:gd name="T25" fmla="*/ 247 h 324"/>
                  <a:gd name="T26" fmla="*/ 156 w 370"/>
                  <a:gd name="T27" fmla="*/ 222 h 324"/>
                  <a:gd name="T28" fmla="*/ 178 w 370"/>
                  <a:gd name="T29" fmla="*/ 222 h 324"/>
                  <a:gd name="T30" fmla="*/ 197 w 370"/>
                  <a:gd name="T31" fmla="*/ 236 h 324"/>
                  <a:gd name="T32" fmla="*/ 220 w 370"/>
                  <a:gd name="T33" fmla="*/ 259 h 324"/>
                  <a:gd name="T34" fmla="*/ 253 w 370"/>
                  <a:gd name="T35" fmla="*/ 300 h 324"/>
                  <a:gd name="T36" fmla="*/ 346 w 370"/>
                  <a:gd name="T37" fmla="*/ 311 h 324"/>
                  <a:gd name="T38" fmla="*/ 358 w 370"/>
                  <a:gd name="T39" fmla="*/ 304 h 324"/>
                  <a:gd name="T40" fmla="*/ 363 w 370"/>
                  <a:gd name="T41" fmla="*/ 291 h 324"/>
                  <a:gd name="T42" fmla="*/ 366 w 370"/>
                  <a:gd name="T43" fmla="*/ 245 h 324"/>
                  <a:gd name="T44" fmla="*/ 363 w 370"/>
                  <a:gd name="T45" fmla="*/ 209 h 324"/>
                  <a:gd name="T46" fmla="*/ 369 w 370"/>
                  <a:gd name="T47" fmla="*/ 171 h 324"/>
                  <a:gd name="T48" fmla="*/ 345 w 370"/>
                  <a:gd name="T49" fmla="*/ 108 h 324"/>
                  <a:gd name="T50" fmla="*/ 320 w 370"/>
                  <a:gd name="T51" fmla="*/ 76 h 324"/>
                  <a:gd name="T52" fmla="*/ 303 w 370"/>
                  <a:gd name="T53" fmla="*/ 45 h 324"/>
                  <a:gd name="T54" fmla="*/ 233 w 370"/>
                  <a:gd name="T55" fmla="*/ 5 h 324"/>
                  <a:gd name="T56" fmla="*/ 151 w 370"/>
                  <a:gd name="T57" fmla="*/ 7 h 324"/>
                  <a:gd name="T58" fmla="*/ 79 w 370"/>
                  <a:gd name="T59" fmla="*/ 18 h 324"/>
                  <a:gd name="T60" fmla="*/ 22 w 370"/>
                  <a:gd name="T61" fmla="*/ 2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24">
                    <a:moveTo>
                      <a:pt x="22" y="27"/>
                    </a:moveTo>
                    <a:cubicBezTo>
                      <a:pt x="10" y="36"/>
                      <a:pt x="2" y="51"/>
                      <a:pt x="0" y="66"/>
                    </a:cubicBezTo>
                    <a:cubicBezTo>
                      <a:pt x="0" y="69"/>
                      <a:pt x="0" y="72"/>
                      <a:pt x="1" y="74"/>
                    </a:cubicBezTo>
                    <a:cubicBezTo>
                      <a:pt x="2" y="77"/>
                      <a:pt x="3" y="79"/>
                      <a:pt x="5" y="82"/>
                    </a:cubicBezTo>
                    <a:cubicBezTo>
                      <a:pt x="13" y="99"/>
                      <a:pt x="1" y="118"/>
                      <a:pt x="2" y="137"/>
                    </a:cubicBezTo>
                    <a:cubicBezTo>
                      <a:pt x="4" y="155"/>
                      <a:pt x="20" y="169"/>
                      <a:pt x="38" y="169"/>
                    </a:cubicBezTo>
                    <a:cubicBezTo>
                      <a:pt x="45" y="169"/>
                      <a:pt x="52" y="167"/>
                      <a:pt x="57" y="171"/>
                    </a:cubicBezTo>
                    <a:cubicBezTo>
                      <a:pt x="63" y="174"/>
                      <a:pt x="64" y="181"/>
                      <a:pt x="65" y="188"/>
                    </a:cubicBezTo>
                    <a:cubicBezTo>
                      <a:pt x="66" y="201"/>
                      <a:pt x="67" y="217"/>
                      <a:pt x="79" y="223"/>
                    </a:cubicBezTo>
                    <a:cubicBezTo>
                      <a:pt x="82" y="223"/>
                      <a:pt x="84" y="225"/>
                      <a:pt x="87" y="226"/>
                    </a:cubicBezTo>
                    <a:cubicBezTo>
                      <a:pt x="96" y="232"/>
                      <a:pt x="92" y="247"/>
                      <a:pt x="97" y="256"/>
                    </a:cubicBezTo>
                    <a:cubicBezTo>
                      <a:pt x="102" y="263"/>
                      <a:pt x="112" y="266"/>
                      <a:pt x="120" y="264"/>
                    </a:cubicBezTo>
                    <a:cubicBezTo>
                      <a:pt x="128" y="261"/>
                      <a:pt x="135" y="255"/>
                      <a:pt x="139" y="247"/>
                    </a:cubicBezTo>
                    <a:cubicBezTo>
                      <a:pt x="144" y="238"/>
                      <a:pt x="147" y="227"/>
                      <a:pt x="156" y="222"/>
                    </a:cubicBezTo>
                    <a:cubicBezTo>
                      <a:pt x="163" y="219"/>
                      <a:pt x="171" y="219"/>
                      <a:pt x="178" y="222"/>
                    </a:cubicBezTo>
                    <a:cubicBezTo>
                      <a:pt x="185" y="226"/>
                      <a:pt x="191" y="230"/>
                      <a:pt x="197" y="236"/>
                    </a:cubicBezTo>
                    <a:cubicBezTo>
                      <a:pt x="205" y="243"/>
                      <a:pt x="213" y="251"/>
                      <a:pt x="220" y="259"/>
                    </a:cubicBezTo>
                    <a:cubicBezTo>
                      <a:pt x="232" y="272"/>
                      <a:pt x="240" y="288"/>
                      <a:pt x="253" y="300"/>
                    </a:cubicBezTo>
                    <a:cubicBezTo>
                      <a:pt x="278" y="321"/>
                      <a:pt x="316" y="324"/>
                      <a:pt x="346" y="311"/>
                    </a:cubicBezTo>
                    <a:cubicBezTo>
                      <a:pt x="351" y="310"/>
                      <a:pt x="355" y="307"/>
                      <a:pt x="358" y="304"/>
                    </a:cubicBezTo>
                    <a:cubicBezTo>
                      <a:pt x="361" y="300"/>
                      <a:pt x="362" y="295"/>
                      <a:pt x="363" y="291"/>
                    </a:cubicBezTo>
                    <a:cubicBezTo>
                      <a:pt x="366" y="276"/>
                      <a:pt x="367" y="260"/>
                      <a:pt x="366" y="245"/>
                    </a:cubicBezTo>
                    <a:cubicBezTo>
                      <a:pt x="365" y="233"/>
                      <a:pt x="362" y="221"/>
                      <a:pt x="363" y="209"/>
                    </a:cubicBezTo>
                    <a:cubicBezTo>
                      <a:pt x="364" y="196"/>
                      <a:pt x="368" y="184"/>
                      <a:pt x="369" y="171"/>
                    </a:cubicBezTo>
                    <a:cubicBezTo>
                      <a:pt x="370" y="148"/>
                      <a:pt x="359" y="126"/>
                      <a:pt x="345" y="108"/>
                    </a:cubicBezTo>
                    <a:cubicBezTo>
                      <a:pt x="337" y="97"/>
                      <a:pt x="327" y="87"/>
                      <a:pt x="320" y="76"/>
                    </a:cubicBezTo>
                    <a:cubicBezTo>
                      <a:pt x="314" y="66"/>
                      <a:pt x="309" y="55"/>
                      <a:pt x="303" y="45"/>
                    </a:cubicBezTo>
                    <a:cubicBezTo>
                      <a:pt x="287" y="23"/>
                      <a:pt x="260" y="9"/>
                      <a:pt x="233" y="5"/>
                    </a:cubicBezTo>
                    <a:cubicBezTo>
                      <a:pt x="206" y="0"/>
                      <a:pt x="178" y="3"/>
                      <a:pt x="151" y="7"/>
                    </a:cubicBezTo>
                    <a:cubicBezTo>
                      <a:pt x="127" y="11"/>
                      <a:pt x="103" y="17"/>
                      <a:pt x="79" y="18"/>
                    </a:cubicBezTo>
                    <a:cubicBezTo>
                      <a:pt x="58" y="20"/>
                      <a:pt x="42" y="13"/>
                      <a:pt x="22" y="27"/>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283" name="图片 1282">
                <a:extLst>
                  <a:ext uri="{FF2B5EF4-FFF2-40B4-BE49-F238E27FC236}">
                    <a16:creationId xmlns:a16="http://schemas.microsoft.com/office/drawing/2014/main" id="{9D580D20-6EA2-4E8F-AD1B-B976AC3C414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04" y="5488"/>
                <a:ext cx="28" cy="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6" name="任意多边形: 形状 1255">
                <a:extLst>
                  <a:ext uri="{FF2B5EF4-FFF2-40B4-BE49-F238E27FC236}">
                    <a16:creationId xmlns:a16="http://schemas.microsoft.com/office/drawing/2014/main" id="{2C1DD995-E19F-4C60-AC83-43993DEE1002}"/>
                  </a:ext>
                </a:extLst>
              </p:cNvPr>
              <p:cNvSpPr>
                <a:spLocks/>
              </p:cNvSpPr>
              <p:nvPr/>
            </p:nvSpPr>
            <p:spPr bwMode="auto">
              <a:xfrm>
                <a:off x="9024" y="5489"/>
                <a:ext cx="106" cy="295"/>
              </a:xfrm>
              <a:custGeom>
                <a:avLst/>
                <a:gdLst>
                  <a:gd name="T0" fmla="*/ 79 w 79"/>
                  <a:gd name="T1" fmla="*/ 0 h 220"/>
                  <a:gd name="T2" fmla="*/ 62 w 79"/>
                  <a:gd name="T3" fmla="*/ 12 h 220"/>
                  <a:gd name="T4" fmla="*/ 0 w 79"/>
                  <a:gd name="T5" fmla="*/ 220 h 220"/>
                  <a:gd name="T6" fmla="*/ 1 w 79"/>
                  <a:gd name="T7" fmla="*/ 218 h 220"/>
                  <a:gd name="T8" fmla="*/ 50 w 79"/>
                  <a:gd name="T9" fmla="*/ 77 h 220"/>
                  <a:gd name="T10" fmla="*/ 79 w 79"/>
                  <a:gd name="T11" fmla="*/ 0 h 220"/>
                </a:gdLst>
                <a:ahLst/>
                <a:cxnLst>
                  <a:cxn ang="0">
                    <a:pos x="T0" y="T1"/>
                  </a:cxn>
                  <a:cxn ang="0">
                    <a:pos x="T2" y="T3"/>
                  </a:cxn>
                  <a:cxn ang="0">
                    <a:pos x="T4" y="T5"/>
                  </a:cxn>
                  <a:cxn ang="0">
                    <a:pos x="T6" y="T7"/>
                  </a:cxn>
                  <a:cxn ang="0">
                    <a:pos x="T8" y="T9"/>
                  </a:cxn>
                  <a:cxn ang="0">
                    <a:pos x="T10" y="T11"/>
                  </a:cxn>
                </a:cxnLst>
                <a:rect l="0" t="0" r="r" b="b"/>
                <a:pathLst>
                  <a:path w="79" h="220">
                    <a:moveTo>
                      <a:pt x="79" y="0"/>
                    </a:moveTo>
                    <a:cubicBezTo>
                      <a:pt x="74" y="5"/>
                      <a:pt x="68" y="9"/>
                      <a:pt x="62" y="12"/>
                    </a:cubicBezTo>
                    <a:cubicBezTo>
                      <a:pt x="0" y="220"/>
                      <a:pt x="0" y="220"/>
                      <a:pt x="0" y="220"/>
                    </a:cubicBezTo>
                    <a:cubicBezTo>
                      <a:pt x="0" y="219"/>
                      <a:pt x="1" y="218"/>
                      <a:pt x="1" y="218"/>
                    </a:cubicBezTo>
                    <a:cubicBezTo>
                      <a:pt x="50" y="77"/>
                      <a:pt x="50" y="77"/>
                      <a:pt x="50" y="77"/>
                    </a:cubicBezTo>
                    <a:cubicBezTo>
                      <a:pt x="79" y="0"/>
                      <a:pt x="79" y="0"/>
                      <a:pt x="79"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7" name="任意多边形: 形状 1256">
                <a:extLst>
                  <a:ext uri="{FF2B5EF4-FFF2-40B4-BE49-F238E27FC236}">
                    <a16:creationId xmlns:a16="http://schemas.microsoft.com/office/drawing/2014/main" id="{F612B35F-9386-409E-9E81-E4632464E1A5}"/>
                  </a:ext>
                </a:extLst>
              </p:cNvPr>
              <p:cNvSpPr>
                <a:spLocks/>
              </p:cNvSpPr>
              <p:nvPr/>
            </p:nvSpPr>
            <p:spPr bwMode="auto">
              <a:xfrm>
                <a:off x="9023" y="5784"/>
                <a:ext cx="1" cy="3"/>
              </a:xfrm>
              <a:custGeom>
                <a:avLst/>
                <a:gdLst>
                  <a:gd name="T0" fmla="*/ 1 w 1"/>
                  <a:gd name="T1" fmla="*/ 0 h 2"/>
                  <a:gd name="T2" fmla="*/ 0 w 1"/>
                  <a:gd name="T3" fmla="*/ 2 h 2"/>
                  <a:gd name="T4" fmla="*/ 0 w 1"/>
                  <a:gd name="T5" fmla="*/ 2 h 2"/>
                  <a:gd name="T6" fmla="*/ 1 w 1"/>
                  <a:gd name="T7" fmla="*/ 0 h 2"/>
                </a:gdLst>
                <a:ahLst/>
                <a:cxnLst>
                  <a:cxn ang="0">
                    <a:pos x="T0" y="T1"/>
                  </a:cxn>
                  <a:cxn ang="0">
                    <a:pos x="T2" y="T3"/>
                  </a:cxn>
                  <a:cxn ang="0">
                    <a:pos x="T4" y="T5"/>
                  </a:cxn>
                  <a:cxn ang="0">
                    <a:pos x="T6" y="T7"/>
                  </a:cxn>
                </a:cxnLst>
                <a:rect l="0" t="0" r="r" b="b"/>
                <a:pathLst>
                  <a:path w="1" h="2">
                    <a:moveTo>
                      <a:pt x="1" y="0"/>
                    </a:moveTo>
                    <a:cubicBezTo>
                      <a:pt x="1" y="1"/>
                      <a:pt x="1" y="1"/>
                      <a:pt x="0" y="2"/>
                    </a:cubicBezTo>
                    <a:cubicBezTo>
                      <a:pt x="0" y="2"/>
                      <a:pt x="0" y="2"/>
                      <a:pt x="0" y="2"/>
                    </a:cubicBezTo>
                    <a:cubicBezTo>
                      <a:pt x="1" y="0"/>
                      <a:pt x="1" y="0"/>
                      <a:pt x="1"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9" name="任意多边形: 形状 1258">
                <a:extLst>
                  <a:ext uri="{FF2B5EF4-FFF2-40B4-BE49-F238E27FC236}">
                    <a16:creationId xmlns:a16="http://schemas.microsoft.com/office/drawing/2014/main" id="{4999310A-172D-4F45-AB02-E9B5E1DF03F1}"/>
                  </a:ext>
                </a:extLst>
              </p:cNvPr>
              <p:cNvSpPr>
                <a:spLocks/>
              </p:cNvSpPr>
              <p:nvPr/>
            </p:nvSpPr>
            <p:spPr bwMode="auto">
              <a:xfrm>
                <a:off x="9428" y="6621"/>
                <a:ext cx="124" cy="206"/>
              </a:xfrm>
              <a:custGeom>
                <a:avLst/>
                <a:gdLst>
                  <a:gd name="T0" fmla="*/ 89 w 92"/>
                  <a:gd name="T1" fmla="*/ 37 h 154"/>
                  <a:gd name="T2" fmla="*/ 67 w 92"/>
                  <a:gd name="T3" fmla="*/ 154 h 154"/>
                  <a:gd name="T4" fmla="*/ 0 w 92"/>
                  <a:gd name="T5" fmla="*/ 28 h 154"/>
                  <a:gd name="T6" fmla="*/ 56 w 92"/>
                  <a:gd name="T7" fmla="*/ 0 h 154"/>
                  <a:gd name="T8" fmla="*/ 89 w 92"/>
                  <a:gd name="T9" fmla="*/ 37 h 154"/>
                </a:gdLst>
                <a:ahLst/>
                <a:cxnLst>
                  <a:cxn ang="0">
                    <a:pos x="T0" y="T1"/>
                  </a:cxn>
                  <a:cxn ang="0">
                    <a:pos x="T2" y="T3"/>
                  </a:cxn>
                  <a:cxn ang="0">
                    <a:pos x="T4" y="T5"/>
                  </a:cxn>
                  <a:cxn ang="0">
                    <a:pos x="T6" y="T7"/>
                  </a:cxn>
                  <a:cxn ang="0">
                    <a:pos x="T8" y="T9"/>
                  </a:cxn>
                </a:cxnLst>
                <a:rect l="0" t="0" r="r" b="b"/>
                <a:pathLst>
                  <a:path w="92" h="154">
                    <a:moveTo>
                      <a:pt x="89" y="37"/>
                    </a:moveTo>
                    <a:cubicBezTo>
                      <a:pt x="89" y="37"/>
                      <a:pt x="92" y="130"/>
                      <a:pt x="67" y="154"/>
                    </a:cubicBezTo>
                    <a:cubicBezTo>
                      <a:pt x="0" y="28"/>
                      <a:pt x="0" y="28"/>
                      <a:pt x="0" y="28"/>
                    </a:cubicBezTo>
                    <a:cubicBezTo>
                      <a:pt x="56" y="0"/>
                      <a:pt x="56" y="0"/>
                      <a:pt x="56" y="0"/>
                    </a:cubicBezTo>
                    <a:cubicBezTo>
                      <a:pt x="89" y="37"/>
                      <a:pt x="89" y="37"/>
                      <a:pt x="89" y="37"/>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1" name="任意多边形: 形状 1260">
                <a:extLst>
                  <a:ext uri="{FF2B5EF4-FFF2-40B4-BE49-F238E27FC236}">
                    <a16:creationId xmlns:a16="http://schemas.microsoft.com/office/drawing/2014/main" id="{1BAB9C09-44FF-4C41-8A73-D5503D35E2C3}"/>
                  </a:ext>
                </a:extLst>
              </p:cNvPr>
              <p:cNvSpPr>
                <a:spLocks/>
              </p:cNvSpPr>
              <p:nvPr/>
            </p:nvSpPr>
            <p:spPr bwMode="auto">
              <a:xfrm>
                <a:off x="9160" y="5492"/>
                <a:ext cx="200" cy="998"/>
              </a:xfrm>
              <a:custGeom>
                <a:avLst/>
                <a:gdLst>
                  <a:gd name="T0" fmla="*/ 109 w 149"/>
                  <a:gd name="T1" fmla="*/ 0 h 744"/>
                  <a:gd name="T2" fmla="*/ 101 w 149"/>
                  <a:gd name="T3" fmla="*/ 7 h 744"/>
                  <a:gd name="T4" fmla="*/ 45 w 149"/>
                  <a:gd name="T5" fmla="*/ 181 h 744"/>
                  <a:gd name="T6" fmla="*/ 5 w 149"/>
                  <a:gd name="T7" fmla="*/ 399 h 744"/>
                  <a:gd name="T8" fmla="*/ 59 w 149"/>
                  <a:gd name="T9" fmla="*/ 628 h 744"/>
                  <a:gd name="T10" fmla="*/ 145 w 149"/>
                  <a:gd name="T11" fmla="*/ 744 h 744"/>
                  <a:gd name="T12" fmla="*/ 149 w 149"/>
                  <a:gd name="T13" fmla="*/ 743 h 744"/>
                  <a:gd name="T14" fmla="*/ 64 w 149"/>
                  <a:gd name="T15" fmla="*/ 628 h 744"/>
                  <a:gd name="T16" fmla="*/ 10 w 149"/>
                  <a:gd name="T17" fmla="*/ 399 h 744"/>
                  <a:gd name="T18" fmla="*/ 50 w 149"/>
                  <a:gd name="T19" fmla="*/ 181 h 744"/>
                  <a:gd name="T20" fmla="*/ 67 w 149"/>
                  <a:gd name="T21" fmla="*/ 123 h 744"/>
                  <a:gd name="T22" fmla="*/ 109 w 149"/>
                  <a:gd name="T23"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744">
                    <a:moveTo>
                      <a:pt x="109" y="0"/>
                    </a:moveTo>
                    <a:cubicBezTo>
                      <a:pt x="106" y="2"/>
                      <a:pt x="104" y="4"/>
                      <a:pt x="101" y="7"/>
                    </a:cubicBezTo>
                    <a:cubicBezTo>
                      <a:pt x="77" y="75"/>
                      <a:pt x="48" y="160"/>
                      <a:pt x="45" y="181"/>
                    </a:cubicBezTo>
                    <a:cubicBezTo>
                      <a:pt x="45" y="181"/>
                      <a:pt x="8" y="343"/>
                      <a:pt x="5" y="399"/>
                    </a:cubicBezTo>
                    <a:cubicBezTo>
                      <a:pt x="2" y="455"/>
                      <a:pt x="0" y="530"/>
                      <a:pt x="59" y="628"/>
                    </a:cubicBezTo>
                    <a:cubicBezTo>
                      <a:pt x="106" y="706"/>
                      <a:pt x="135" y="736"/>
                      <a:pt x="145" y="744"/>
                    </a:cubicBezTo>
                    <a:cubicBezTo>
                      <a:pt x="146" y="744"/>
                      <a:pt x="148" y="744"/>
                      <a:pt x="149" y="743"/>
                    </a:cubicBezTo>
                    <a:cubicBezTo>
                      <a:pt x="138" y="734"/>
                      <a:pt x="109" y="704"/>
                      <a:pt x="64" y="628"/>
                    </a:cubicBezTo>
                    <a:cubicBezTo>
                      <a:pt x="5" y="530"/>
                      <a:pt x="7" y="455"/>
                      <a:pt x="10" y="399"/>
                    </a:cubicBezTo>
                    <a:cubicBezTo>
                      <a:pt x="13" y="343"/>
                      <a:pt x="50" y="181"/>
                      <a:pt x="50" y="181"/>
                    </a:cubicBezTo>
                    <a:cubicBezTo>
                      <a:pt x="52" y="172"/>
                      <a:pt x="58" y="150"/>
                      <a:pt x="67" y="123"/>
                    </a:cubicBezTo>
                    <a:cubicBezTo>
                      <a:pt x="79" y="86"/>
                      <a:pt x="95" y="40"/>
                      <a:pt x="109"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2" name="任意多边形: 形状 1261">
                <a:extLst>
                  <a:ext uri="{FF2B5EF4-FFF2-40B4-BE49-F238E27FC236}">
                    <a16:creationId xmlns:a16="http://schemas.microsoft.com/office/drawing/2014/main" id="{7EC7983A-AB1C-4480-9C1F-898AF4DA9DEC}"/>
                  </a:ext>
                </a:extLst>
              </p:cNvPr>
              <p:cNvSpPr>
                <a:spLocks/>
              </p:cNvSpPr>
              <p:nvPr/>
            </p:nvSpPr>
            <p:spPr bwMode="auto">
              <a:xfrm>
                <a:off x="9295" y="5481"/>
                <a:ext cx="14" cy="20"/>
              </a:xfrm>
              <a:custGeom>
                <a:avLst/>
                <a:gdLst>
                  <a:gd name="T0" fmla="*/ 10 w 10"/>
                  <a:gd name="T1" fmla="*/ 0 h 15"/>
                  <a:gd name="T2" fmla="*/ 3 w 10"/>
                  <a:gd name="T3" fmla="*/ 7 h 15"/>
                  <a:gd name="T4" fmla="*/ 0 w 10"/>
                  <a:gd name="T5" fmla="*/ 15 h 15"/>
                  <a:gd name="T6" fmla="*/ 8 w 10"/>
                  <a:gd name="T7" fmla="*/ 8 h 15"/>
                  <a:gd name="T8" fmla="*/ 10 w 10"/>
                  <a:gd name="T9" fmla="*/ 0 h 15"/>
                </a:gdLst>
                <a:ahLst/>
                <a:cxnLst>
                  <a:cxn ang="0">
                    <a:pos x="T0" y="T1"/>
                  </a:cxn>
                  <a:cxn ang="0">
                    <a:pos x="T2" y="T3"/>
                  </a:cxn>
                  <a:cxn ang="0">
                    <a:pos x="T4" y="T5"/>
                  </a:cxn>
                  <a:cxn ang="0">
                    <a:pos x="T6" y="T7"/>
                  </a:cxn>
                  <a:cxn ang="0">
                    <a:pos x="T8" y="T9"/>
                  </a:cxn>
                </a:cxnLst>
                <a:rect l="0" t="0" r="r" b="b"/>
                <a:pathLst>
                  <a:path w="10" h="15">
                    <a:moveTo>
                      <a:pt x="10" y="0"/>
                    </a:moveTo>
                    <a:cubicBezTo>
                      <a:pt x="8" y="2"/>
                      <a:pt x="6" y="5"/>
                      <a:pt x="3" y="7"/>
                    </a:cubicBezTo>
                    <a:cubicBezTo>
                      <a:pt x="2" y="10"/>
                      <a:pt x="1" y="12"/>
                      <a:pt x="0" y="15"/>
                    </a:cubicBezTo>
                    <a:cubicBezTo>
                      <a:pt x="3" y="12"/>
                      <a:pt x="5" y="10"/>
                      <a:pt x="8" y="8"/>
                    </a:cubicBezTo>
                    <a:cubicBezTo>
                      <a:pt x="9" y="5"/>
                      <a:pt x="10" y="3"/>
                      <a:pt x="1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3" name="任意多边形: 形状 1262">
                <a:extLst>
                  <a:ext uri="{FF2B5EF4-FFF2-40B4-BE49-F238E27FC236}">
                    <a16:creationId xmlns:a16="http://schemas.microsoft.com/office/drawing/2014/main" id="{84C8B461-48C4-4BE4-B7F6-2BC42102A97C}"/>
                  </a:ext>
                </a:extLst>
              </p:cNvPr>
              <p:cNvSpPr>
                <a:spLocks/>
              </p:cNvSpPr>
              <p:nvPr/>
            </p:nvSpPr>
            <p:spPr bwMode="auto">
              <a:xfrm>
                <a:off x="9300" y="5383"/>
                <a:ext cx="42" cy="108"/>
              </a:xfrm>
              <a:custGeom>
                <a:avLst/>
                <a:gdLst>
                  <a:gd name="T0" fmla="*/ 28 w 32"/>
                  <a:gd name="T1" fmla="*/ 0 h 80"/>
                  <a:gd name="T2" fmla="*/ 0 w 32"/>
                  <a:gd name="T3" fmla="*/ 80 h 80"/>
                  <a:gd name="T4" fmla="*/ 7 w 32"/>
                  <a:gd name="T5" fmla="*/ 73 h 80"/>
                  <a:gd name="T6" fmla="*/ 32 w 32"/>
                  <a:gd name="T7" fmla="*/ 5 h 80"/>
                  <a:gd name="T8" fmla="*/ 28 w 32"/>
                  <a:gd name="T9" fmla="*/ 0 h 80"/>
                </a:gdLst>
                <a:ahLst/>
                <a:cxnLst>
                  <a:cxn ang="0">
                    <a:pos x="T0" y="T1"/>
                  </a:cxn>
                  <a:cxn ang="0">
                    <a:pos x="T2" y="T3"/>
                  </a:cxn>
                  <a:cxn ang="0">
                    <a:pos x="T4" y="T5"/>
                  </a:cxn>
                  <a:cxn ang="0">
                    <a:pos x="T6" y="T7"/>
                  </a:cxn>
                  <a:cxn ang="0">
                    <a:pos x="T8" y="T9"/>
                  </a:cxn>
                </a:cxnLst>
                <a:rect l="0" t="0" r="r" b="b"/>
                <a:pathLst>
                  <a:path w="32" h="80">
                    <a:moveTo>
                      <a:pt x="28" y="0"/>
                    </a:moveTo>
                    <a:cubicBezTo>
                      <a:pt x="26" y="8"/>
                      <a:pt x="14" y="40"/>
                      <a:pt x="0" y="80"/>
                    </a:cubicBezTo>
                    <a:cubicBezTo>
                      <a:pt x="3" y="78"/>
                      <a:pt x="5" y="75"/>
                      <a:pt x="7" y="73"/>
                    </a:cubicBezTo>
                    <a:cubicBezTo>
                      <a:pt x="18" y="42"/>
                      <a:pt x="27" y="17"/>
                      <a:pt x="32" y="5"/>
                    </a:cubicBezTo>
                    <a:cubicBezTo>
                      <a:pt x="28" y="0"/>
                      <a:pt x="28" y="0"/>
                      <a:pt x="28"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4" name="任意多边形: 形状 1263">
                <a:extLst>
                  <a:ext uri="{FF2B5EF4-FFF2-40B4-BE49-F238E27FC236}">
                    <a16:creationId xmlns:a16="http://schemas.microsoft.com/office/drawing/2014/main" id="{807BFFC6-9797-481A-BC91-5FC386BA6685}"/>
                  </a:ext>
                </a:extLst>
              </p:cNvPr>
              <p:cNvSpPr>
                <a:spLocks/>
              </p:cNvSpPr>
              <p:nvPr/>
            </p:nvSpPr>
            <p:spPr bwMode="auto">
              <a:xfrm>
                <a:off x="9385" y="6534"/>
                <a:ext cx="47" cy="72"/>
              </a:xfrm>
              <a:custGeom>
                <a:avLst/>
                <a:gdLst>
                  <a:gd name="T0" fmla="*/ 6 w 47"/>
                  <a:gd name="T1" fmla="*/ 0 h 72"/>
                  <a:gd name="T2" fmla="*/ 0 w 47"/>
                  <a:gd name="T3" fmla="*/ 0 h 72"/>
                  <a:gd name="T4" fmla="*/ 46 w 47"/>
                  <a:gd name="T5" fmla="*/ 72 h 72"/>
                  <a:gd name="T6" fmla="*/ 47 w 47"/>
                  <a:gd name="T7" fmla="*/ 66 h 72"/>
                  <a:gd name="T8" fmla="*/ 6 w 47"/>
                  <a:gd name="T9" fmla="*/ 0 h 72"/>
                </a:gdLst>
                <a:ahLst/>
                <a:cxnLst>
                  <a:cxn ang="0">
                    <a:pos x="T0" y="T1"/>
                  </a:cxn>
                  <a:cxn ang="0">
                    <a:pos x="T2" y="T3"/>
                  </a:cxn>
                  <a:cxn ang="0">
                    <a:pos x="T4" y="T5"/>
                  </a:cxn>
                  <a:cxn ang="0">
                    <a:pos x="T6" y="T7"/>
                  </a:cxn>
                  <a:cxn ang="0">
                    <a:pos x="T8" y="T9"/>
                  </a:cxn>
                </a:cxnLst>
                <a:rect l="0" t="0" r="r" b="b"/>
                <a:pathLst>
                  <a:path w="47" h="72">
                    <a:moveTo>
                      <a:pt x="6" y="0"/>
                    </a:moveTo>
                    <a:lnTo>
                      <a:pt x="0" y="0"/>
                    </a:lnTo>
                    <a:lnTo>
                      <a:pt x="46" y="72"/>
                    </a:lnTo>
                    <a:lnTo>
                      <a:pt x="47" y="66"/>
                    </a:lnTo>
                    <a:lnTo>
                      <a:pt x="6" y="0"/>
                    </a:lnTo>
                    <a:close/>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7" name="任意多边形: 形状 1266">
                <a:extLst>
                  <a:ext uri="{FF2B5EF4-FFF2-40B4-BE49-F238E27FC236}">
                    <a16:creationId xmlns:a16="http://schemas.microsoft.com/office/drawing/2014/main" id="{8FD778F1-0421-4659-8D75-E76025E3C4C2}"/>
                  </a:ext>
                </a:extLst>
              </p:cNvPr>
              <p:cNvSpPr>
                <a:spLocks/>
              </p:cNvSpPr>
              <p:nvPr/>
            </p:nvSpPr>
            <p:spPr bwMode="auto">
              <a:xfrm>
                <a:off x="9385" y="6534"/>
                <a:ext cx="47" cy="72"/>
              </a:xfrm>
              <a:custGeom>
                <a:avLst/>
                <a:gdLst>
                  <a:gd name="T0" fmla="*/ 6 w 47"/>
                  <a:gd name="T1" fmla="*/ 0 h 72"/>
                  <a:gd name="T2" fmla="*/ 0 w 47"/>
                  <a:gd name="T3" fmla="*/ 0 h 72"/>
                  <a:gd name="T4" fmla="*/ 46 w 47"/>
                  <a:gd name="T5" fmla="*/ 72 h 72"/>
                  <a:gd name="T6" fmla="*/ 47 w 47"/>
                  <a:gd name="T7" fmla="*/ 66 h 72"/>
                  <a:gd name="T8" fmla="*/ 6 w 47"/>
                  <a:gd name="T9" fmla="*/ 0 h 72"/>
                </a:gdLst>
                <a:ahLst/>
                <a:cxnLst>
                  <a:cxn ang="0">
                    <a:pos x="T0" y="T1"/>
                  </a:cxn>
                  <a:cxn ang="0">
                    <a:pos x="T2" y="T3"/>
                  </a:cxn>
                  <a:cxn ang="0">
                    <a:pos x="T4" y="T5"/>
                  </a:cxn>
                  <a:cxn ang="0">
                    <a:pos x="T6" y="T7"/>
                  </a:cxn>
                  <a:cxn ang="0">
                    <a:pos x="T8" y="T9"/>
                  </a:cxn>
                </a:cxnLst>
                <a:rect l="0" t="0" r="r" b="b"/>
                <a:pathLst>
                  <a:path w="47" h="72">
                    <a:moveTo>
                      <a:pt x="6" y="0"/>
                    </a:moveTo>
                    <a:lnTo>
                      <a:pt x="0" y="0"/>
                    </a:lnTo>
                    <a:lnTo>
                      <a:pt x="46" y="72"/>
                    </a:lnTo>
                    <a:lnTo>
                      <a:pt x="47" y="66"/>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8" name="任意多边形: 形状 1267">
                <a:extLst>
                  <a:ext uri="{FF2B5EF4-FFF2-40B4-BE49-F238E27FC236}">
                    <a16:creationId xmlns:a16="http://schemas.microsoft.com/office/drawing/2014/main" id="{64FC5241-037D-475C-8AE3-21D2FB05BE97}"/>
                  </a:ext>
                </a:extLst>
              </p:cNvPr>
              <p:cNvSpPr>
                <a:spLocks noEditPoints="1"/>
              </p:cNvSpPr>
              <p:nvPr/>
            </p:nvSpPr>
            <p:spPr bwMode="auto">
              <a:xfrm>
                <a:off x="9508" y="6727"/>
                <a:ext cx="33" cy="45"/>
              </a:xfrm>
              <a:custGeom>
                <a:avLst/>
                <a:gdLst>
                  <a:gd name="T0" fmla="*/ 20 w 25"/>
                  <a:gd name="T1" fmla="*/ 24 h 34"/>
                  <a:gd name="T2" fmla="*/ 20 w 25"/>
                  <a:gd name="T3" fmla="*/ 32 h 34"/>
                  <a:gd name="T4" fmla="*/ 21 w 25"/>
                  <a:gd name="T5" fmla="*/ 34 h 34"/>
                  <a:gd name="T6" fmla="*/ 24 w 25"/>
                  <a:gd name="T7" fmla="*/ 34 h 34"/>
                  <a:gd name="T8" fmla="*/ 25 w 25"/>
                  <a:gd name="T9" fmla="*/ 32 h 34"/>
                  <a:gd name="T10" fmla="*/ 20 w 25"/>
                  <a:gd name="T11" fmla="*/ 24 h 34"/>
                  <a:gd name="T12" fmla="*/ 0 w 25"/>
                  <a:gd name="T13" fmla="*/ 0 h 34"/>
                  <a:gd name="T14" fmla="*/ 4 w 25"/>
                  <a:gd name="T15" fmla="*/ 6 h 34"/>
                  <a:gd name="T16" fmla="*/ 4 w 25"/>
                  <a:gd name="T17" fmla="*/ 1 h 34"/>
                  <a:gd name="T18" fmla="*/ 0 w 25"/>
                  <a:gd name="T1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34">
                    <a:moveTo>
                      <a:pt x="20" y="24"/>
                    </a:moveTo>
                    <a:cubicBezTo>
                      <a:pt x="20" y="26"/>
                      <a:pt x="20" y="29"/>
                      <a:pt x="20" y="32"/>
                    </a:cubicBezTo>
                    <a:cubicBezTo>
                      <a:pt x="21" y="34"/>
                      <a:pt x="21" y="34"/>
                      <a:pt x="21" y="34"/>
                    </a:cubicBezTo>
                    <a:cubicBezTo>
                      <a:pt x="21" y="34"/>
                      <a:pt x="23" y="34"/>
                      <a:pt x="24" y="34"/>
                    </a:cubicBezTo>
                    <a:cubicBezTo>
                      <a:pt x="25" y="33"/>
                      <a:pt x="25" y="32"/>
                      <a:pt x="25" y="32"/>
                    </a:cubicBezTo>
                    <a:cubicBezTo>
                      <a:pt x="20" y="24"/>
                      <a:pt x="20" y="24"/>
                      <a:pt x="20" y="24"/>
                    </a:cubicBezTo>
                    <a:moveTo>
                      <a:pt x="0" y="0"/>
                    </a:moveTo>
                    <a:cubicBezTo>
                      <a:pt x="4" y="6"/>
                      <a:pt x="4" y="6"/>
                      <a:pt x="4" y="6"/>
                    </a:cubicBezTo>
                    <a:cubicBezTo>
                      <a:pt x="4" y="5"/>
                      <a:pt x="4" y="3"/>
                      <a:pt x="4" y="1"/>
                    </a:cubicBezTo>
                    <a:cubicBezTo>
                      <a:pt x="0" y="0"/>
                      <a:pt x="0" y="0"/>
                      <a:pt x="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0" name="任意多边形: 形状 1269">
                <a:extLst>
                  <a:ext uri="{FF2B5EF4-FFF2-40B4-BE49-F238E27FC236}">
                    <a16:creationId xmlns:a16="http://schemas.microsoft.com/office/drawing/2014/main" id="{C80DEB49-C149-4C19-AA8B-CC13C4E869C0}"/>
                  </a:ext>
                </a:extLst>
              </p:cNvPr>
              <p:cNvSpPr>
                <a:spLocks/>
              </p:cNvSpPr>
              <p:nvPr/>
            </p:nvSpPr>
            <p:spPr bwMode="auto">
              <a:xfrm>
                <a:off x="9436" y="6621"/>
                <a:ext cx="113" cy="119"/>
              </a:xfrm>
              <a:custGeom>
                <a:avLst/>
                <a:gdLst>
                  <a:gd name="T0" fmla="*/ 113 w 113"/>
                  <a:gd name="T1" fmla="*/ 74 h 119"/>
                  <a:gd name="T2" fmla="*/ 109 w 113"/>
                  <a:gd name="T3" fmla="*/ 119 h 119"/>
                  <a:gd name="T4" fmla="*/ 46 w 113"/>
                  <a:gd name="T5" fmla="*/ 97 h 119"/>
                  <a:gd name="T6" fmla="*/ 0 w 113"/>
                  <a:gd name="T7" fmla="*/ 27 h 119"/>
                  <a:gd name="T8" fmla="*/ 35 w 113"/>
                  <a:gd name="T9" fmla="*/ 0 h 119"/>
                  <a:gd name="T10" fmla="*/ 113 w 113"/>
                  <a:gd name="T11" fmla="*/ 74 h 119"/>
                </a:gdLst>
                <a:ahLst/>
                <a:cxnLst>
                  <a:cxn ang="0">
                    <a:pos x="T0" y="T1"/>
                  </a:cxn>
                  <a:cxn ang="0">
                    <a:pos x="T2" y="T3"/>
                  </a:cxn>
                  <a:cxn ang="0">
                    <a:pos x="T4" y="T5"/>
                  </a:cxn>
                  <a:cxn ang="0">
                    <a:pos x="T6" y="T7"/>
                  </a:cxn>
                  <a:cxn ang="0">
                    <a:pos x="T8" y="T9"/>
                  </a:cxn>
                  <a:cxn ang="0">
                    <a:pos x="T10" y="T11"/>
                  </a:cxn>
                </a:cxnLst>
                <a:rect l="0" t="0" r="r" b="b"/>
                <a:pathLst>
                  <a:path w="113" h="119">
                    <a:moveTo>
                      <a:pt x="113" y="74"/>
                    </a:moveTo>
                    <a:lnTo>
                      <a:pt x="109" y="119"/>
                    </a:lnTo>
                    <a:lnTo>
                      <a:pt x="46" y="97"/>
                    </a:lnTo>
                    <a:lnTo>
                      <a:pt x="0" y="27"/>
                    </a:lnTo>
                    <a:lnTo>
                      <a:pt x="35" y="0"/>
                    </a:lnTo>
                    <a:lnTo>
                      <a:pt x="113" y="74"/>
                    </a:lnTo>
                    <a:close/>
                  </a:path>
                </a:pathLst>
              </a:custGeom>
              <a:solidFill>
                <a:srgbClr val="CBC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1" name="任意多边形: 形状 1270">
                <a:extLst>
                  <a:ext uri="{FF2B5EF4-FFF2-40B4-BE49-F238E27FC236}">
                    <a16:creationId xmlns:a16="http://schemas.microsoft.com/office/drawing/2014/main" id="{49F6EA72-E2A0-4904-AB5F-D3B7C9366578}"/>
                  </a:ext>
                </a:extLst>
              </p:cNvPr>
              <p:cNvSpPr>
                <a:spLocks/>
              </p:cNvSpPr>
              <p:nvPr/>
            </p:nvSpPr>
            <p:spPr bwMode="auto">
              <a:xfrm>
                <a:off x="9436" y="6621"/>
                <a:ext cx="113" cy="119"/>
              </a:xfrm>
              <a:custGeom>
                <a:avLst/>
                <a:gdLst>
                  <a:gd name="T0" fmla="*/ 113 w 113"/>
                  <a:gd name="T1" fmla="*/ 74 h 119"/>
                  <a:gd name="T2" fmla="*/ 109 w 113"/>
                  <a:gd name="T3" fmla="*/ 119 h 119"/>
                  <a:gd name="T4" fmla="*/ 46 w 113"/>
                  <a:gd name="T5" fmla="*/ 97 h 119"/>
                  <a:gd name="T6" fmla="*/ 0 w 113"/>
                  <a:gd name="T7" fmla="*/ 27 h 119"/>
                  <a:gd name="T8" fmla="*/ 35 w 113"/>
                  <a:gd name="T9" fmla="*/ 0 h 119"/>
                  <a:gd name="T10" fmla="*/ 113 w 113"/>
                  <a:gd name="T11" fmla="*/ 74 h 119"/>
                </a:gdLst>
                <a:ahLst/>
                <a:cxnLst>
                  <a:cxn ang="0">
                    <a:pos x="T0" y="T1"/>
                  </a:cxn>
                  <a:cxn ang="0">
                    <a:pos x="T2" y="T3"/>
                  </a:cxn>
                  <a:cxn ang="0">
                    <a:pos x="T4" y="T5"/>
                  </a:cxn>
                  <a:cxn ang="0">
                    <a:pos x="T6" y="T7"/>
                  </a:cxn>
                  <a:cxn ang="0">
                    <a:pos x="T8" y="T9"/>
                  </a:cxn>
                  <a:cxn ang="0">
                    <a:pos x="T10" y="T11"/>
                  </a:cxn>
                </a:cxnLst>
                <a:rect l="0" t="0" r="r" b="b"/>
                <a:pathLst>
                  <a:path w="113" h="119">
                    <a:moveTo>
                      <a:pt x="113" y="74"/>
                    </a:moveTo>
                    <a:lnTo>
                      <a:pt x="109" y="119"/>
                    </a:lnTo>
                    <a:lnTo>
                      <a:pt x="46" y="97"/>
                    </a:lnTo>
                    <a:lnTo>
                      <a:pt x="0" y="27"/>
                    </a:lnTo>
                    <a:lnTo>
                      <a:pt x="35" y="0"/>
                    </a:lnTo>
                    <a:lnTo>
                      <a:pt x="113"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5" name="任意多边形: 形状 1274">
                <a:extLst>
                  <a:ext uri="{FF2B5EF4-FFF2-40B4-BE49-F238E27FC236}">
                    <a16:creationId xmlns:a16="http://schemas.microsoft.com/office/drawing/2014/main" id="{57CA8BD9-EDB8-46F1-A941-508750420BA3}"/>
                  </a:ext>
                </a:extLst>
              </p:cNvPr>
              <p:cNvSpPr>
                <a:spLocks noEditPoints="1"/>
              </p:cNvSpPr>
              <p:nvPr/>
            </p:nvSpPr>
            <p:spPr bwMode="auto">
              <a:xfrm>
                <a:off x="8905" y="6478"/>
                <a:ext cx="15" cy="38"/>
              </a:xfrm>
              <a:custGeom>
                <a:avLst/>
                <a:gdLst>
                  <a:gd name="T0" fmla="*/ 10 w 11"/>
                  <a:gd name="T1" fmla="*/ 1 h 29"/>
                  <a:gd name="T2" fmla="*/ 11 w 11"/>
                  <a:gd name="T3" fmla="*/ 1 h 29"/>
                  <a:gd name="T4" fmla="*/ 11 w 11"/>
                  <a:gd name="T5" fmla="*/ 1 h 29"/>
                  <a:gd name="T6" fmla="*/ 10 w 11"/>
                  <a:gd name="T7" fmla="*/ 1 h 29"/>
                  <a:gd name="T8" fmla="*/ 9 w 11"/>
                  <a:gd name="T9" fmla="*/ 0 h 29"/>
                  <a:gd name="T10" fmla="*/ 0 w 11"/>
                  <a:gd name="T11" fmla="*/ 29 h 29"/>
                  <a:gd name="T12" fmla="*/ 0 w 11"/>
                  <a:gd name="T13" fmla="*/ 29 h 29"/>
                  <a:gd name="T14" fmla="*/ 9 w 11"/>
                  <a:gd name="T15" fmla="*/ 0 h 29"/>
                  <a:gd name="T16" fmla="*/ 9 w 11"/>
                  <a:gd name="T17" fmla="*/ 1 h 29"/>
                  <a:gd name="T18" fmla="*/ 9 w 11"/>
                  <a:gd name="T19" fmla="*/ 0 h 29"/>
                  <a:gd name="T20" fmla="*/ 9 w 11"/>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9">
                    <a:moveTo>
                      <a:pt x="10" y="1"/>
                    </a:moveTo>
                    <a:cubicBezTo>
                      <a:pt x="10" y="1"/>
                      <a:pt x="10" y="1"/>
                      <a:pt x="11" y="1"/>
                    </a:cubicBezTo>
                    <a:cubicBezTo>
                      <a:pt x="11" y="1"/>
                      <a:pt x="11" y="1"/>
                      <a:pt x="11" y="1"/>
                    </a:cubicBezTo>
                    <a:cubicBezTo>
                      <a:pt x="10" y="1"/>
                      <a:pt x="10" y="1"/>
                      <a:pt x="10" y="1"/>
                    </a:cubicBezTo>
                    <a:moveTo>
                      <a:pt x="9" y="0"/>
                    </a:moveTo>
                    <a:cubicBezTo>
                      <a:pt x="9" y="0"/>
                      <a:pt x="5" y="11"/>
                      <a:pt x="0" y="29"/>
                    </a:cubicBezTo>
                    <a:cubicBezTo>
                      <a:pt x="0" y="29"/>
                      <a:pt x="0" y="29"/>
                      <a:pt x="0" y="29"/>
                    </a:cubicBezTo>
                    <a:cubicBezTo>
                      <a:pt x="5" y="11"/>
                      <a:pt x="9" y="0"/>
                      <a:pt x="9" y="0"/>
                    </a:cubicBezTo>
                    <a:cubicBezTo>
                      <a:pt x="9" y="1"/>
                      <a:pt x="9" y="1"/>
                      <a:pt x="9" y="1"/>
                    </a:cubicBezTo>
                    <a:cubicBezTo>
                      <a:pt x="9" y="0"/>
                      <a:pt x="9" y="0"/>
                      <a:pt x="9" y="0"/>
                    </a:cubicBezTo>
                    <a:cubicBezTo>
                      <a:pt x="9" y="0"/>
                      <a:pt x="9" y="0"/>
                      <a:pt x="9"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8" name="任意多边形: 形状 1277">
                <a:extLst>
                  <a:ext uri="{FF2B5EF4-FFF2-40B4-BE49-F238E27FC236}">
                    <a16:creationId xmlns:a16="http://schemas.microsoft.com/office/drawing/2014/main" id="{E4DFAD75-EEDC-4A1D-95D5-D0477DC97EEE}"/>
                  </a:ext>
                </a:extLst>
              </p:cNvPr>
              <p:cNvSpPr>
                <a:spLocks/>
              </p:cNvSpPr>
              <p:nvPr/>
            </p:nvSpPr>
            <p:spPr bwMode="auto">
              <a:xfrm>
                <a:off x="8920" y="6479"/>
                <a:ext cx="435" cy="41"/>
              </a:xfrm>
              <a:custGeom>
                <a:avLst/>
                <a:gdLst>
                  <a:gd name="T0" fmla="*/ 0 w 324"/>
                  <a:gd name="T1" fmla="*/ 0 h 31"/>
                  <a:gd name="T2" fmla="*/ 0 w 324"/>
                  <a:gd name="T3" fmla="*/ 0 h 31"/>
                  <a:gd name="T4" fmla="*/ 112 w 324"/>
                  <a:gd name="T5" fmla="*/ 25 h 31"/>
                  <a:gd name="T6" fmla="*/ 156 w 324"/>
                  <a:gd name="T7" fmla="*/ 31 h 31"/>
                  <a:gd name="T8" fmla="*/ 170 w 324"/>
                  <a:gd name="T9" fmla="*/ 30 h 31"/>
                  <a:gd name="T10" fmla="*/ 324 w 324"/>
                  <a:gd name="T11" fmla="*/ 8 h 31"/>
                  <a:gd name="T12" fmla="*/ 324 w 324"/>
                  <a:gd name="T13" fmla="*/ 8 h 31"/>
                  <a:gd name="T14" fmla="*/ 170 w 324"/>
                  <a:gd name="T15" fmla="*/ 30 h 31"/>
                  <a:gd name="T16" fmla="*/ 156 w 324"/>
                  <a:gd name="T17" fmla="*/ 30 h 31"/>
                  <a:gd name="T18" fmla="*/ 112 w 324"/>
                  <a:gd name="T19" fmla="*/ 25 h 31"/>
                  <a:gd name="T20" fmla="*/ 0 w 324"/>
                  <a:gd name="T21" fmla="*/ 0 h 31"/>
                  <a:gd name="T22" fmla="*/ 0 w 324"/>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4" h="31">
                    <a:moveTo>
                      <a:pt x="0" y="0"/>
                    </a:moveTo>
                    <a:cubicBezTo>
                      <a:pt x="0" y="0"/>
                      <a:pt x="0" y="0"/>
                      <a:pt x="0" y="0"/>
                    </a:cubicBezTo>
                    <a:cubicBezTo>
                      <a:pt x="15" y="9"/>
                      <a:pt x="78" y="18"/>
                      <a:pt x="112" y="25"/>
                    </a:cubicBezTo>
                    <a:cubicBezTo>
                      <a:pt x="126" y="29"/>
                      <a:pt x="141" y="31"/>
                      <a:pt x="156" y="31"/>
                    </a:cubicBezTo>
                    <a:cubicBezTo>
                      <a:pt x="161" y="31"/>
                      <a:pt x="165" y="30"/>
                      <a:pt x="170" y="30"/>
                    </a:cubicBezTo>
                    <a:cubicBezTo>
                      <a:pt x="221" y="26"/>
                      <a:pt x="273" y="19"/>
                      <a:pt x="324" y="8"/>
                    </a:cubicBezTo>
                    <a:cubicBezTo>
                      <a:pt x="324" y="8"/>
                      <a:pt x="324" y="8"/>
                      <a:pt x="324" y="8"/>
                    </a:cubicBezTo>
                    <a:cubicBezTo>
                      <a:pt x="273" y="19"/>
                      <a:pt x="221" y="26"/>
                      <a:pt x="170" y="30"/>
                    </a:cubicBezTo>
                    <a:cubicBezTo>
                      <a:pt x="165" y="30"/>
                      <a:pt x="161" y="30"/>
                      <a:pt x="156" y="30"/>
                    </a:cubicBezTo>
                    <a:cubicBezTo>
                      <a:pt x="141" y="30"/>
                      <a:pt x="126" y="29"/>
                      <a:pt x="112" y="25"/>
                    </a:cubicBezTo>
                    <a:cubicBezTo>
                      <a:pt x="78" y="18"/>
                      <a:pt x="16" y="9"/>
                      <a:pt x="0" y="0"/>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0" name="任意多边形: 形状 1279">
                <a:extLst>
                  <a:ext uri="{FF2B5EF4-FFF2-40B4-BE49-F238E27FC236}">
                    <a16:creationId xmlns:a16="http://schemas.microsoft.com/office/drawing/2014/main" id="{9C436CDE-817F-4F8F-90F7-95CA81FA5184}"/>
                  </a:ext>
                </a:extLst>
              </p:cNvPr>
              <p:cNvSpPr>
                <a:spLocks/>
              </p:cNvSpPr>
              <p:nvPr/>
            </p:nvSpPr>
            <p:spPr bwMode="auto">
              <a:xfrm>
                <a:off x="8905" y="6478"/>
                <a:ext cx="480" cy="77"/>
              </a:xfrm>
              <a:custGeom>
                <a:avLst/>
                <a:gdLst>
                  <a:gd name="T0" fmla="*/ 9 w 358"/>
                  <a:gd name="T1" fmla="*/ 0 h 58"/>
                  <a:gd name="T2" fmla="*/ 0 w 358"/>
                  <a:gd name="T3" fmla="*/ 29 h 58"/>
                  <a:gd name="T4" fmla="*/ 108 w 358"/>
                  <a:gd name="T5" fmla="*/ 50 h 58"/>
                  <a:gd name="T6" fmla="*/ 183 w 358"/>
                  <a:gd name="T7" fmla="*/ 58 h 58"/>
                  <a:gd name="T8" fmla="*/ 221 w 358"/>
                  <a:gd name="T9" fmla="*/ 56 h 58"/>
                  <a:gd name="T10" fmla="*/ 358 w 358"/>
                  <a:gd name="T11" fmla="*/ 42 h 58"/>
                  <a:gd name="T12" fmla="*/ 338 w 358"/>
                  <a:gd name="T13" fmla="*/ 12 h 58"/>
                  <a:gd name="T14" fmla="*/ 335 w 358"/>
                  <a:gd name="T15" fmla="*/ 9 h 58"/>
                  <a:gd name="T16" fmla="*/ 181 w 358"/>
                  <a:gd name="T17" fmla="*/ 31 h 58"/>
                  <a:gd name="T18" fmla="*/ 167 w 358"/>
                  <a:gd name="T19" fmla="*/ 32 h 58"/>
                  <a:gd name="T20" fmla="*/ 123 w 358"/>
                  <a:gd name="T21" fmla="*/ 26 h 58"/>
                  <a:gd name="T22" fmla="*/ 11 w 358"/>
                  <a:gd name="T23" fmla="*/ 1 h 58"/>
                  <a:gd name="T24" fmla="*/ 10 w 358"/>
                  <a:gd name="T25" fmla="*/ 1 h 58"/>
                  <a:gd name="T26" fmla="*/ 9 w 358"/>
                  <a:gd name="T27" fmla="*/ 1 h 58"/>
                  <a:gd name="T28" fmla="*/ 9 w 358"/>
                  <a:gd name="T29" fmla="*/ 1 h 58"/>
                  <a:gd name="T30" fmla="*/ 9 w 358"/>
                  <a:gd name="T3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8" h="58">
                    <a:moveTo>
                      <a:pt x="9" y="0"/>
                    </a:moveTo>
                    <a:cubicBezTo>
                      <a:pt x="9" y="0"/>
                      <a:pt x="5" y="11"/>
                      <a:pt x="0" y="29"/>
                    </a:cubicBezTo>
                    <a:cubicBezTo>
                      <a:pt x="108" y="50"/>
                      <a:pt x="108" y="50"/>
                      <a:pt x="108" y="50"/>
                    </a:cubicBezTo>
                    <a:cubicBezTo>
                      <a:pt x="133" y="55"/>
                      <a:pt x="158" y="58"/>
                      <a:pt x="183" y="58"/>
                    </a:cubicBezTo>
                    <a:cubicBezTo>
                      <a:pt x="196" y="58"/>
                      <a:pt x="208" y="57"/>
                      <a:pt x="221" y="56"/>
                    </a:cubicBezTo>
                    <a:cubicBezTo>
                      <a:pt x="358" y="42"/>
                      <a:pt x="358" y="42"/>
                      <a:pt x="358" y="42"/>
                    </a:cubicBezTo>
                    <a:cubicBezTo>
                      <a:pt x="338" y="12"/>
                      <a:pt x="338" y="12"/>
                      <a:pt x="338" y="12"/>
                    </a:cubicBezTo>
                    <a:cubicBezTo>
                      <a:pt x="338" y="12"/>
                      <a:pt x="337" y="11"/>
                      <a:pt x="335" y="9"/>
                    </a:cubicBezTo>
                    <a:cubicBezTo>
                      <a:pt x="284" y="20"/>
                      <a:pt x="232" y="27"/>
                      <a:pt x="181" y="31"/>
                    </a:cubicBezTo>
                    <a:cubicBezTo>
                      <a:pt x="176" y="31"/>
                      <a:pt x="172" y="32"/>
                      <a:pt x="167" y="32"/>
                    </a:cubicBezTo>
                    <a:cubicBezTo>
                      <a:pt x="152" y="32"/>
                      <a:pt x="137" y="30"/>
                      <a:pt x="123" y="26"/>
                    </a:cubicBezTo>
                    <a:cubicBezTo>
                      <a:pt x="89" y="19"/>
                      <a:pt x="26" y="10"/>
                      <a:pt x="11" y="1"/>
                    </a:cubicBezTo>
                    <a:cubicBezTo>
                      <a:pt x="10" y="1"/>
                      <a:pt x="10" y="1"/>
                      <a:pt x="10" y="1"/>
                    </a:cubicBezTo>
                    <a:cubicBezTo>
                      <a:pt x="9" y="1"/>
                      <a:pt x="9" y="1"/>
                      <a:pt x="9" y="1"/>
                    </a:cubicBezTo>
                    <a:cubicBezTo>
                      <a:pt x="9" y="1"/>
                      <a:pt x="9" y="1"/>
                      <a:pt x="9" y="1"/>
                    </a:cubicBezTo>
                    <a:cubicBezTo>
                      <a:pt x="9" y="1"/>
                      <a:pt x="9" y="1"/>
                      <a:pt x="9"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1" name="任意多边形: 形状 1280">
                <a:extLst>
                  <a:ext uri="{FF2B5EF4-FFF2-40B4-BE49-F238E27FC236}">
                    <a16:creationId xmlns:a16="http://schemas.microsoft.com/office/drawing/2014/main" id="{FD0B0FDD-2941-4965-B907-ACDECE5A99F3}"/>
                  </a:ext>
                </a:extLst>
              </p:cNvPr>
              <p:cNvSpPr>
                <a:spLocks/>
              </p:cNvSpPr>
              <p:nvPr/>
            </p:nvSpPr>
            <p:spPr bwMode="auto">
              <a:xfrm>
                <a:off x="9355" y="6488"/>
                <a:ext cx="5" cy="2"/>
              </a:xfrm>
              <a:custGeom>
                <a:avLst/>
                <a:gdLst>
                  <a:gd name="T0" fmla="*/ 4 w 4"/>
                  <a:gd name="T1" fmla="*/ 0 h 1"/>
                  <a:gd name="T2" fmla="*/ 0 w 4"/>
                  <a:gd name="T3" fmla="*/ 1 h 1"/>
                  <a:gd name="T4" fmla="*/ 0 w 4"/>
                  <a:gd name="T5" fmla="*/ 1 h 1"/>
                  <a:gd name="T6" fmla="*/ 4 w 4"/>
                  <a:gd name="T7" fmla="*/ 1 h 1"/>
                  <a:gd name="T8" fmla="*/ 4 w 4"/>
                  <a:gd name="T9" fmla="*/ 0 h 1"/>
                </a:gdLst>
                <a:ahLst/>
                <a:cxnLst>
                  <a:cxn ang="0">
                    <a:pos x="T0" y="T1"/>
                  </a:cxn>
                  <a:cxn ang="0">
                    <a:pos x="T2" y="T3"/>
                  </a:cxn>
                  <a:cxn ang="0">
                    <a:pos x="T4" y="T5"/>
                  </a:cxn>
                  <a:cxn ang="0">
                    <a:pos x="T6" y="T7"/>
                  </a:cxn>
                  <a:cxn ang="0">
                    <a:pos x="T8" y="T9"/>
                  </a:cxn>
                </a:cxnLst>
                <a:rect l="0" t="0" r="r" b="b"/>
                <a:pathLst>
                  <a:path w="4" h="1">
                    <a:moveTo>
                      <a:pt x="4" y="0"/>
                    </a:moveTo>
                    <a:cubicBezTo>
                      <a:pt x="3" y="1"/>
                      <a:pt x="1" y="1"/>
                      <a:pt x="0" y="1"/>
                    </a:cubicBezTo>
                    <a:cubicBezTo>
                      <a:pt x="0" y="1"/>
                      <a:pt x="0" y="1"/>
                      <a:pt x="0" y="1"/>
                    </a:cubicBezTo>
                    <a:cubicBezTo>
                      <a:pt x="1" y="1"/>
                      <a:pt x="3" y="1"/>
                      <a:pt x="4" y="1"/>
                    </a:cubicBezTo>
                    <a:cubicBezTo>
                      <a:pt x="4" y="0"/>
                      <a:pt x="4" y="0"/>
                      <a:pt x="4"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2" name="任意多边形: 形状 1281">
                <a:extLst>
                  <a:ext uri="{FF2B5EF4-FFF2-40B4-BE49-F238E27FC236}">
                    <a16:creationId xmlns:a16="http://schemas.microsoft.com/office/drawing/2014/main" id="{B22EEE00-8F8A-4ED1-B5CB-A2064D43ADC1}"/>
                  </a:ext>
                </a:extLst>
              </p:cNvPr>
              <p:cNvSpPr>
                <a:spLocks/>
              </p:cNvSpPr>
              <p:nvPr/>
            </p:nvSpPr>
            <p:spPr bwMode="auto">
              <a:xfrm>
                <a:off x="9355" y="6490"/>
                <a:ext cx="36" cy="44"/>
              </a:xfrm>
              <a:custGeom>
                <a:avLst/>
                <a:gdLst>
                  <a:gd name="T0" fmla="*/ 4 w 27"/>
                  <a:gd name="T1" fmla="*/ 0 h 33"/>
                  <a:gd name="T2" fmla="*/ 0 w 27"/>
                  <a:gd name="T3" fmla="*/ 0 h 33"/>
                  <a:gd name="T4" fmla="*/ 3 w 27"/>
                  <a:gd name="T5" fmla="*/ 3 h 33"/>
                  <a:gd name="T6" fmla="*/ 23 w 27"/>
                  <a:gd name="T7" fmla="*/ 33 h 33"/>
                  <a:gd name="T8" fmla="*/ 27 w 27"/>
                  <a:gd name="T9" fmla="*/ 33 h 33"/>
                  <a:gd name="T10" fmla="*/ 9 w 27"/>
                  <a:gd name="T11" fmla="*/ 3 h 33"/>
                  <a:gd name="T12" fmla="*/ 4 w 27"/>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27" h="33">
                    <a:moveTo>
                      <a:pt x="4" y="0"/>
                    </a:moveTo>
                    <a:cubicBezTo>
                      <a:pt x="3" y="0"/>
                      <a:pt x="1" y="0"/>
                      <a:pt x="0" y="0"/>
                    </a:cubicBezTo>
                    <a:cubicBezTo>
                      <a:pt x="2" y="2"/>
                      <a:pt x="3" y="3"/>
                      <a:pt x="3" y="3"/>
                    </a:cubicBezTo>
                    <a:cubicBezTo>
                      <a:pt x="23" y="33"/>
                      <a:pt x="23" y="33"/>
                      <a:pt x="23" y="33"/>
                    </a:cubicBezTo>
                    <a:cubicBezTo>
                      <a:pt x="27" y="33"/>
                      <a:pt x="27" y="33"/>
                      <a:pt x="27" y="33"/>
                    </a:cubicBezTo>
                    <a:cubicBezTo>
                      <a:pt x="9" y="3"/>
                      <a:pt x="9" y="3"/>
                      <a:pt x="9" y="3"/>
                    </a:cubicBezTo>
                    <a:cubicBezTo>
                      <a:pt x="9" y="3"/>
                      <a:pt x="7" y="2"/>
                      <a:pt x="4"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4" name="任意多边形: 形状 1283">
                <a:extLst>
                  <a:ext uri="{FF2B5EF4-FFF2-40B4-BE49-F238E27FC236}">
                    <a16:creationId xmlns:a16="http://schemas.microsoft.com/office/drawing/2014/main" id="{11966234-D166-433E-A34B-0FA7ED05535B}"/>
                  </a:ext>
                </a:extLst>
              </p:cNvPr>
              <p:cNvSpPr>
                <a:spLocks/>
              </p:cNvSpPr>
              <p:nvPr/>
            </p:nvSpPr>
            <p:spPr bwMode="auto">
              <a:xfrm>
                <a:off x="8917" y="6478"/>
                <a:ext cx="3" cy="1"/>
              </a:xfrm>
              <a:custGeom>
                <a:avLst/>
                <a:gdLst>
                  <a:gd name="T0" fmla="*/ 0 w 2"/>
                  <a:gd name="T1" fmla="*/ 0 h 1"/>
                  <a:gd name="T2" fmla="*/ 0 w 2"/>
                  <a:gd name="T3" fmla="*/ 0 h 1"/>
                  <a:gd name="T4" fmla="*/ 2 w 2"/>
                  <a:gd name="T5" fmla="*/ 1 h 1"/>
                  <a:gd name="T6" fmla="*/ 2 w 2"/>
                  <a:gd name="T7" fmla="*/ 1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0" y="0"/>
                      <a:pt x="0" y="0"/>
                    </a:cubicBezTo>
                    <a:cubicBezTo>
                      <a:pt x="1" y="1"/>
                      <a:pt x="1" y="1"/>
                      <a:pt x="2" y="1"/>
                    </a:cubicBezTo>
                    <a:cubicBezTo>
                      <a:pt x="2" y="1"/>
                      <a:pt x="2" y="1"/>
                      <a:pt x="2" y="1"/>
                    </a:cubicBezTo>
                    <a:cubicBezTo>
                      <a:pt x="1" y="1"/>
                      <a:pt x="1" y="1"/>
                      <a:pt x="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5" name="任意多边形: 形状 1284">
                <a:extLst>
                  <a:ext uri="{FF2B5EF4-FFF2-40B4-BE49-F238E27FC236}">
                    <a16:creationId xmlns:a16="http://schemas.microsoft.com/office/drawing/2014/main" id="{791DA91D-EEE4-436A-9040-6697CEA8F179}"/>
                  </a:ext>
                </a:extLst>
              </p:cNvPr>
              <p:cNvSpPr>
                <a:spLocks/>
              </p:cNvSpPr>
              <p:nvPr/>
            </p:nvSpPr>
            <p:spPr bwMode="auto">
              <a:xfrm>
                <a:off x="8920" y="6479"/>
                <a:ext cx="0" cy="1"/>
              </a:xfrm>
              <a:custGeom>
                <a:avLst/>
                <a:gdLst>
                  <a:gd name="T0" fmla="*/ 0 h 1"/>
                  <a:gd name="T1" fmla="*/ 0 h 1"/>
                  <a:gd name="T2" fmla="*/ 0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0"/>
                      <a:pt x="0" y="0"/>
                      <a:pt x="0" y="0"/>
                    </a:cubicBezTo>
                    <a:cubicBezTo>
                      <a:pt x="0" y="1"/>
                      <a:pt x="0" y="1"/>
                      <a:pt x="0" y="1"/>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6" name="任意多边形: 形状 1285">
                <a:extLst>
                  <a:ext uri="{FF2B5EF4-FFF2-40B4-BE49-F238E27FC236}">
                    <a16:creationId xmlns:a16="http://schemas.microsoft.com/office/drawing/2014/main" id="{6B5F86F8-80F3-49CA-8B56-6C4911D7B359}"/>
                  </a:ext>
                </a:extLst>
              </p:cNvPr>
              <p:cNvSpPr>
                <a:spLocks/>
              </p:cNvSpPr>
              <p:nvPr/>
            </p:nvSpPr>
            <p:spPr bwMode="auto">
              <a:xfrm>
                <a:off x="8917" y="6478"/>
                <a:ext cx="3" cy="1"/>
              </a:xfrm>
              <a:custGeom>
                <a:avLst/>
                <a:gdLst>
                  <a:gd name="T0" fmla="*/ 0 w 2"/>
                  <a:gd name="T1" fmla="*/ 0 h 1"/>
                  <a:gd name="T2" fmla="*/ 0 w 2"/>
                  <a:gd name="T3" fmla="*/ 1 h 1"/>
                  <a:gd name="T4" fmla="*/ 1 w 2"/>
                  <a:gd name="T5" fmla="*/ 1 h 1"/>
                  <a:gd name="T6" fmla="*/ 2 w 2"/>
                  <a:gd name="T7" fmla="*/ 1 h 1"/>
                  <a:gd name="T8" fmla="*/ 2 w 2"/>
                  <a:gd name="T9" fmla="*/ 1 h 1"/>
                  <a:gd name="T10" fmla="*/ 0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0" y="0"/>
                    </a:moveTo>
                    <a:cubicBezTo>
                      <a:pt x="0" y="1"/>
                      <a:pt x="0" y="1"/>
                      <a:pt x="0" y="1"/>
                    </a:cubicBezTo>
                    <a:cubicBezTo>
                      <a:pt x="0" y="1"/>
                      <a:pt x="1" y="1"/>
                      <a:pt x="1" y="1"/>
                    </a:cubicBezTo>
                    <a:cubicBezTo>
                      <a:pt x="2" y="1"/>
                      <a:pt x="2" y="1"/>
                      <a:pt x="2" y="1"/>
                    </a:cubicBezTo>
                    <a:cubicBezTo>
                      <a:pt x="2" y="1"/>
                      <a:pt x="2" y="1"/>
                      <a:pt x="2" y="1"/>
                    </a:cubicBezTo>
                    <a:cubicBezTo>
                      <a:pt x="1" y="1"/>
                      <a:pt x="1" y="1"/>
                      <a:pt x="0" y="0"/>
                    </a:cubicBezTo>
                  </a:path>
                </a:pathLst>
              </a:custGeom>
              <a:solidFill>
                <a:srgbClr val="373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8" name="任意多边形: 形状 1287">
                <a:extLst>
                  <a:ext uri="{FF2B5EF4-FFF2-40B4-BE49-F238E27FC236}">
                    <a16:creationId xmlns:a16="http://schemas.microsoft.com/office/drawing/2014/main" id="{059B574E-3B94-46FB-9610-DD6BFD498BD5}"/>
                  </a:ext>
                </a:extLst>
              </p:cNvPr>
              <p:cNvSpPr>
                <a:spLocks/>
              </p:cNvSpPr>
              <p:nvPr/>
            </p:nvSpPr>
            <p:spPr bwMode="auto">
              <a:xfrm>
                <a:off x="8920" y="647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9" name="任意多边形: 形状 1288">
                <a:extLst>
                  <a:ext uri="{FF2B5EF4-FFF2-40B4-BE49-F238E27FC236}">
                    <a16:creationId xmlns:a16="http://schemas.microsoft.com/office/drawing/2014/main" id="{51BCE82B-B30A-4F3E-8E54-2ABB628D4397}"/>
                  </a:ext>
                </a:extLst>
              </p:cNvPr>
              <p:cNvSpPr>
                <a:spLocks/>
              </p:cNvSpPr>
              <p:nvPr/>
            </p:nvSpPr>
            <p:spPr bwMode="auto">
              <a:xfrm>
                <a:off x="8917" y="6479"/>
                <a:ext cx="1"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0" y="0"/>
                      <a:pt x="0"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06" name="图片 1305">
                <a:extLst>
                  <a:ext uri="{FF2B5EF4-FFF2-40B4-BE49-F238E27FC236}">
                    <a16:creationId xmlns:a16="http://schemas.microsoft.com/office/drawing/2014/main" id="{5AD37A2B-C498-43BC-8C30-44351CA222E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32" y="6787"/>
                <a:ext cx="6" cy="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 name="任意多边形: 形状 1289">
                <a:extLst>
                  <a:ext uri="{FF2B5EF4-FFF2-40B4-BE49-F238E27FC236}">
                    <a16:creationId xmlns:a16="http://schemas.microsoft.com/office/drawing/2014/main" id="{65884667-BD2F-46B2-A20F-CDE4A2C44694}"/>
                  </a:ext>
                </a:extLst>
              </p:cNvPr>
              <p:cNvSpPr>
                <a:spLocks/>
              </p:cNvSpPr>
              <p:nvPr/>
            </p:nvSpPr>
            <p:spPr bwMode="auto">
              <a:xfrm>
                <a:off x="9533" y="6793"/>
                <a:ext cx="3" cy="16"/>
              </a:xfrm>
              <a:custGeom>
                <a:avLst/>
                <a:gdLst>
                  <a:gd name="T0" fmla="*/ 2 w 2"/>
                  <a:gd name="T1" fmla="*/ 0 h 12"/>
                  <a:gd name="T2" fmla="*/ 0 w 2"/>
                  <a:gd name="T3" fmla="*/ 5 h 12"/>
                  <a:gd name="T4" fmla="*/ 2 w 2"/>
                  <a:gd name="T5" fmla="*/ 12 h 12"/>
                  <a:gd name="T6" fmla="*/ 2 w 2"/>
                  <a:gd name="T7" fmla="*/ 0 h 12"/>
                </a:gdLst>
                <a:ahLst/>
                <a:cxnLst>
                  <a:cxn ang="0">
                    <a:pos x="T0" y="T1"/>
                  </a:cxn>
                  <a:cxn ang="0">
                    <a:pos x="T2" y="T3"/>
                  </a:cxn>
                  <a:cxn ang="0">
                    <a:pos x="T4" y="T5"/>
                  </a:cxn>
                  <a:cxn ang="0">
                    <a:pos x="T6" y="T7"/>
                  </a:cxn>
                </a:cxnLst>
                <a:rect l="0" t="0" r="r" b="b"/>
                <a:pathLst>
                  <a:path w="2" h="12">
                    <a:moveTo>
                      <a:pt x="2" y="0"/>
                    </a:moveTo>
                    <a:cubicBezTo>
                      <a:pt x="1" y="2"/>
                      <a:pt x="1" y="3"/>
                      <a:pt x="0" y="5"/>
                    </a:cubicBezTo>
                    <a:cubicBezTo>
                      <a:pt x="1" y="8"/>
                      <a:pt x="2" y="10"/>
                      <a:pt x="2" y="12"/>
                    </a:cubicBezTo>
                    <a:cubicBezTo>
                      <a:pt x="2" y="8"/>
                      <a:pt x="2" y="4"/>
                      <a:pt x="2"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1" name="任意多边形: 形状 1290">
                <a:extLst>
                  <a:ext uri="{FF2B5EF4-FFF2-40B4-BE49-F238E27FC236}">
                    <a16:creationId xmlns:a16="http://schemas.microsoft.com/office/drawing/2014/main" id="{2FAAE8E6-BFF0-4B43-BA42-ECE61A385903}"/>
                  </a:ext>
                </a:extLst>
              </p:cNvPr>
              <p:cNvSpPr>
                <a:spLocks/>
              </p:cNvSpPr>
              <p:nvPr/>
            </p:nvSpPr>
            <p:spPr bwMode="auto">
              <a:xfrm>
                <a:off x="9513" y="6735"/>
                <a:ext cx="23" cy="64"/>
              </a:xfrm>
              <a:custGeom>
                <a:avLst/>
                <a:gdLst>
                  <a:gd name="T0" fmla="*/ 0 w 17"/>
                  <a:gd name="T1" fmla="*/ 0 h 48"/>
                  <a:gd name="T2" fmla="*/ 1 w 17"/>
                  <a:gd name="T3" fmla="*/ 17 h 48"/>
                  <a:gd name="T4" fmla="*/ 15 w 17"/>
                  <a:gd name="T5" fmla="*/ 48 h 48"/>
                  <a:gd name="T6" fmla="*/ 17 w 17"/>
                  <a:gd name="T7" fmla="*/ 43 h 48"/>
                  <a:gd name="T8" fmla="*/ 17 w 17"/>
                  <a:gd name="T9" fmla="*/ 42 h 48"/>
                  <a:gd name="T10" fmla="*/ 16 w 17"/>
                  <a:gd name="T11" fmla="*/ 26 h 48"/>
                  <a:gd name="T12" fmla="*/ 0 w 17"/>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7" h="48">
                    <a:moveTo>
                      <a:pt x="0" y="0"/>
                    </a:moveTo>
                    <a:cubicBezTo>
                      <a:pt x="0" y="6"/>
                      <a:pt x="0" y="12"/>
                      <a:pt x="1" y="17"/>
                    </a:cubicBezTo>
                    <a:cubicBezTo>
                      <a:pt x="7" y="28"/>
                      <a:pt x="12" y="39"/>
                      <a:pt x="15" y="48"/>
                    </a:cubicBezTo>
                    <a:cubicBezTo>
                      <a:pt x="16" y="46"/>
                      <a:pt x="16" y="45"/>
                      <a:pt x="17" y="43"/>
                    </a:cubicBezTo>
                    <a:cubicBezTo>
                      <a:pt x="17" y="43"/>
                      <a:pt x="17" y="42"/>
                      <a:pt x="17" y="42"/>
                    </a:cubicBezTo>
                    <a:cubicBezTo>
                      <a:pt x="17" y="37"/>
                      <a:pt x="17" y="32"/>
                      <a:pt x="16" y="26"/>
                    </a:cubicBezTo>
                    <a:cubicBezTo>
                      <a:pt x="0" y="0"/>
                      <a:pt x="0" y="0"/>
                      <a:pt x="0"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2" name="任意多边形: 形状 1291">
                <a:extLst>
                  <a:ext uri="{FF2B5EF4-FFF2-40B4-BE49-F238E27FC236}">
                    <a16:creationId xmlns:a16="http://schemas.microsoft.com/office/drawing/2014/main" id="{6198A601-F78E-49AA-B03B-BCA4F9ED6ED1}"/>
                  </a:ext>
                </a:extLst>
              </p:cNvPr>
              <p:cNvSpPr>
                <a:spLocks/>
              </p:cNvSpPr>
              <p:nvPr/>
            </p:nvSpPr>
            <p:spPr bwMode="auto">
              <a:xfrm>
                <a:off x="9513" y="6728"/>
                <a:ext cx="21" cy="42"/>
              </a:xfrm>
              <a:custGeom>
                <a:avLst/>
                <a:gdLst>
                  <a:gd name="T0" fmla="*/ 0 w 16"/>
                  <a:gd name="T1" fmla="*/ 0 h 31"/>
                  <a:gd name="T2" fmla="*/ 0 w 16"/>
                  <a:gd name="T3" fmla="*/ 5 h 31"/>
                  <a:gd name="T4" fmla="*/ 16 w 16"/>
                  <a:gd name="T5" fmla="*/ 31 h 31"/>
                  <a:gd name="T6" fmla="*/ 16 w 16"/>
                  <a:gd name="T7" fmla="*/ 23 h 31"/>
                  <a:gd name="T8" fmla="*/ 2 w 16"/>
                  <a:gd name="T9" fmla="*/ 1 h 31"/>
                  <a:gd name="T10" fmla="*/ 0 w 16"/>
                  <a:gd name="T11" fmla="*/ 0 h 31"/>
                </a:gdLst>
                <a:ahLst/>
                <a:cxnLst>
                  <a:cxn ang="0">
                    <a:pos x="T0" y="T1"/>
                  </a:cxn>
                  <a:cxn ang="0">
                    <a:pos x="T2" y="T3"/>
                  </a:cxn>
                  <a:cxn ang="0">
                    <a:pos x="T4" y="T5"/>
                  </a:cxn>
                  <a:cxn ang="0">
                    <a:pos x="T6" y="T7"/>
                  </a:cxn>
                  <a:cxn ang="0">
                    <a:pos x="T8" y="T9"/>
                  </a:cxn>
                  <a:cxn ang="0">
                    <a:pos x="T10" y="T11"/>
                  </a:cxn>
                </a:cxnLst>
                <a:rect l="0" t="0" r="r" b="b"/>
                <a:pathLst>
                  <a:path w="16" h="31">
                    <a:moveTo>
                      <a:pt x="0" y="0"/>
                    </a:moveTo>
                    <a:cubicBezTo>
                      <a:pt x="0" y="2"/>
                      <a:pt x="0" y="4"/>
                      <a:pt x="0" y="5"/>
                    </a:cubicBezTo>
                    <a:cubicBezTo>
                      <a:pt x="16" y="31"/>
                      <a:pt x="16" y="31"/>
                      <a:pt x="16" y="31"/>
                    </a:cubicBezTo>
                    <a:cubicBezTo>
                      <a:pt x="16" y="28"/>
                      <a:pt x="16" y="25"/>
                      <a:pt x="16" y="23"/>
                    </a:cubicBezTo>
                    <a:cubicBezTo>
                      <a:pt x="2" y="1"/>
                      <a:pt x="2" y="1"/>
                      <a:pt x="2" y="1"/>
                    </a:cubicBezTo>
                    <a:cubicBezTo>
                      <a:pt x="0" y="0"/>
                      <a:pt x="0" y="0"/>
                      <a:pt x="0"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3" name="任意多边形: 形状 1292">
                <a:extLst>
                  <a:ext uri="{FF2B5EF4-FFF2-40B4-BE49-F238E27FC236}">
                    <a16:creationId xmlns:a16="http://schemas.microsoft.com/office/drawing/2014/main" id="{34B303F0-410F-4A1A-9A98-2033902116EB}"/>
                  </a:ext>
                </a:extLst>
              </p:cNvPr>
              <p:cNvSpPr>
                <a:spLocks/>
              </p:cNvSpPr>
              <p:nvPr/>
            </p:nvSpPr>
            <p:spPr bwMode="auto">
              <a:xfrm>
                <a:off x="9512" y="6724"/>
                <a:ext cx="4" cy="6"/>
              </a:xfrm>
              <a:custGeom>
                <a:avLst/>
                <a:gdLst>
                  <a:gd name="T0" fmla="*/ 0 w 3"/>
                  <a:gd name="T1" fmla="*/ 0 h 4"/>
                  <a:gd name="T2" fmla="*/ 1 w 3"/>
                  <a:gd name="T3" fmla="*/ 3 h 4"/>
                  <a:gd name="T4" fmla="*/ 3 w 3"/>
                  <a:gd name="T5" fmla="*/ 4 h 4"/>
                  <a:gd name="T6" fmla="*/ 0 w 3"/>
                  <a:gd name="T7" fmla="*/ 0 h 4"/>
                </a:gdLst>
                <a:ahLst/>
                <a:cxnLst>
                  <a:cxn ang="0">
                    <a:pos x="T0" y="T1"/>
                  </a:cxn>
                  <a:cxn ang="0">
                    <a:pos x="T2" y="T3"/>
                  </a:cxn>
                  <a:cxn ang="0">
                    <a:pos x="T4" y="T5"/>
                  </a:cxn>
                  <a:cxn ang="0">
                    <a:pos x="T6" y="T7"/>
                  </a:cxn>
                </a:cxnLst>
                <a:rect l="0" t="0" r="r" b="b"/>
                <a:pathLst>
                  <a:path w="3" h="4">
                    <a:moveTo>
                      <a:pt x="0" y="0"/>
                    </a:moveTo>
                    <a:cubicBezTo>
                      <a:pt x="0" y="1"/>
                      <a:pt x="1" y="2"/>
                      <a:pt x="1" y="3"/>
                    </a:cubicBezTo>
                    <a:cubicBezTo>
                      <a:pt x="3" y="4"/>
                      <a:pt x="3" y="4"/>
                      <a:pt x="3" y="4"/>
                    </a:cubicBezTo>
                    <a:cubicBezTo>
                      <a:pt x="0" y="0"/>
                      <a:pt x="0" y="0"/>
                      <a:pt x="0"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13" name="图片 1312">
                <a:extLst>
                  <a:ext uri="{FF2B5EF4-FFF2-40B4-BE49-F238E27FC236}">
                    <a16:creationId xmlns:a16="http://schemas.microsoft.com/office/drawing/2014/main" id="{F81F20F0-BFE8-4CCE-B322-D01208AA12E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6" y="7041"/>
                <a:ext cx="21"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4" name="任意多边形: 形状 1293">
                <a:extLst>
                  <a:ext uri="{FF2B5EF4-FFF2-40B4-BE49-F238E27FC236}">
                    <a16:creationId xmlns:a16="http://schemas.microsoft.com/office/drawing/2014/main" id="{2C33E776-51F0-4B7F-A9B5-CB0080CEE87D}"/>
                  </a:ext>
                </a:extLst>
              </p:cNvPr>
              <p:cNvSpPr>
                <a:spLocks/>
              </p:cNvSpPr>
              <p:nvPr/>
            </p:nvSpPr>
            <p:spPr bwMode="auto">
              <a:xfrm>
                <a:off x="9555" y="8309"/>
                <a:ext cx="26" cy="21"/>
              </a:xfrm>
              <a:custGeom>
                <a:avLst/>
                <a:gdLst>
                  <a:gd name="T0" fmla="*/ 20 w 20"/>
                  <a:gd name="T1" fmla="*/ 0 h 16"/>
                  <a:gd name="T2" fmla="*/ 0 w 20"/>
                  <a:gd name="T3" fmla="*/ 16 h 16"/>
                  <a:gd name="T4" fmla="*/ 20 w 20"/>
                  <a:gd name="T5" fmla="*/ 0 h 16"/>
                  <a:gd name="T6" fmla="*/ 20 w 20"/>
                  <a:gd name="T7" fmla="*/ 0 h 16"/>
                </a:gdLst>
                <a:ahLst/>
                <a:cxnLst>
                  <a:cxn ang="0">
                    <a:pos x="T0" y="T1"/>
                  </a:cxn>
                  <a:cxn ang="0">
                    <a:pos x="T2" y="T3"/>
                  </a:cxn>
                  <a:cxn ang="0">
                    <a:pos x="T4" y="T5"/>
                  </a:cxn>
                  <a:cxn ang="0">
                    <a:pos x="T6" y="T7"/>
                  </a:cxn>
                </a:cxnLst>
                <a:rect l="0" t="0" r="r" b="b"/>
                <a:pathLst>
                  <a:path w="20" h="16">
                    <a:moveTo>
                      <a:pt x="20" y="0"/>
                    </a:moveTo>
                    <a:cubicBezTo>
                      <a:pt x="14" y="7"/>
                      <a:pt x="7" y="12"/>
                      <a:pt x="0" y="16"/>
                    </a:cubicBezTo>
                    <a:cubicBezTo>
                      <a:pt x="7" y="12"/>
                      <a:pt x="14" y="7"/>
                      <a:pt x="20" y="0"/>
                    </a:cubicBezTo>
                    <a:cubicBezTo>
                      <a:pt x="20" y="0"/>
                      <a:pt x="20" y="0"/>
                      <a:pt x="20"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16" name="图片 1315">
                <a:extLst>
                  <a:ext uri="{FF2B5EF4-FFF2-40B4-BE49-F238E27FC236}">
                    <a16:creationId xmlns:a16="http://schemas.microsoft.com/office/drawing/2014/main" id="{6BB09872-4760-400D-872B-19C97E1C031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42" y="7407"/>
                <a:ext cx="10" cy="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5" name="任意多边形: 形状 1294">
                <a:extLst>
                  <a:ext uri="{FF2B5EF4-FFF2-40B4-BE49-F238E27FC236}">
                    <a16:creationId xmlns:a16="http://schemas.microsoft.com/office/drawing/2014/main" id="{4AFCE70B-C983-4B72-A2A3-116931D29A7A}"/>
                  </a:ext>
                </a:extLst>
              </p:cNvPr>
              <p:cNvSpPr>
                <a:spLocks/>
              </p:cNvSpPr>
              <p:nvPr/>
            </p:nvSpPr>
            <p:spPr bwMode="auto">
              <a:xfrm>
                <a:off x="9435" y="6838"/>
                <a:ext cx="181" cy="1503"/>
              </a:xfrm>
              <a:custGeom>
                <a:avLst/>
                <a:gdLst>
                  <a:gd name="T0" fmla="*/ 77 w 135"/>
                  <a:gd name="T1" fmla="*/ 0 h 1121"/>
                  <a:gd name="T2" fmla="*/ 62 w 135"/>
                  <a:gd name="T3" fmla="*/ 14 h 1121"/>
                  <a:gd name="T4" fmla="*/ 61 w 135"/>
                  <a:gd name="T5" fmla="*/ 215 h 1121"/>
                  <a:gd name="T6" fmla="*/ 71 w 135"/>
                  <a:gd name="T7" fmla="*/ 419 h 1121"/>
                  <a:gd name="T8" fmla="*/ 98 w 135"/>
                  <a:gd name="T9" fmla="*/ 608 h 1121"/>
                  <a:gd name="T10" fmla="*/ 118 w 135"/>
                  <a:gd name="T11" fmla="*/ 868 h 1121"/>
                  <a:gd name="T12" fmla="*/ 100 w 135"/>
                  <a:gd name="T13" fmla="*/ 1084 h 1121"/>
                  <a:gd name="T14" fmla="*/ 32 w 135"/>
                  <a:gd name="T15" fmla="*/ 1116 h 1121"/>
                  <a:gd name="T16" fmla="*/ 0 w 135"/>
                  <a:gd name="T17" fmla="*/ 1112 h 1121"/>
                  <a:gd name="T18" fmla="*/ 1 w 135"/>
                  <a:gd name="T19" fmla="*/ 1113 h 1121"/>
                  <a:gd name="T20" fmla="*/ 48 w 135"/>
                  <a:gd name="T21" fmla="*/ 1121 h 1121"/>
                  <a:gd name="T22" fmla="*/ 89 w 135"/>
                  <a:gd name="T23" fmla="*/ 1113 h 1121"/>
                  <a:gd name="T24" fmla="*/ 109 w 135"/>
                  <a:gd name="T25" fmla="*/ 1097 h 1121"/>
                  <a:gd name="T26" fmla="*/ 116 w 135"/>
                  <a:gd name="T27" fmla="*/ 1089 h 1121"/>
                  <a:gd name="T28" fmla="*/ 133 w 135"/>
                  <a:gd name="T29" fmla="*/ 873 h 1121"/>
                  <a:gd name="T30" fmla="*/ 135 w 135"/>
                  <a:gd name="T31" fmla="*/ 849 h 1121"/>
                  <a:gd name="T32" fmla="*/ 113 w 135"/>
                  <a:gd name="T33" fmla="*/ 613 h 1121"/>
                  <a:gd name="T34" fmla="*/ 90 w 135"/>
                  <a:gd name="T35" fmla="*/ 510 h 1121"/>
                  <a:gd name="T36" fmla="*/ 83 w 135"/>
                  <a:gd name="T37" fmla="*/ 448 h 1121"/>
                  <a:gd name="T38" fmla="*/ 85 w 135"/>
                  <a:gd name="T39" fmla="*/ 426 h 1121"/>
                  <a:gd name="T40" fmla="*/ 86 w 135"/>
                  <a:gd name="T41" fmla="*/ 424 h 1121"/>
                  <a:gd name="T42" fmla="*/ 72 w 135"/>
                  <a:gd name="T43" fmla="*/ 269 h 1121"/>
                  <a:gd name="T44" fmla="*/ 76 w 135"/>
                  <a:gd name="T45" fmla="*/ 220 h 1121"/>
                  <a:gd name="T46" fmla="*/ 81 w 135"/>
                  <a:gd name="T47" fmla="*/ 152 h 1121"/>
                  <a:gd name="T48" fmla="*/ 77 w 135"/>
                  <a:gd name="T49" fmla="*/ 0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121">
                    <a:moveTo>
                      <a:pt x="77" y="0"/>
                    </a:moveTo>
                    <a:cubicBezTo>
                      <a:pt x="73" y="10"/>
                      <a:pt x="68" y="14"/>
                      <a:pt x="62" y="14"/>
                    </a:cubicBezTo>
                    <a:cubicBezTo>
                      <a:pt x="66" y="103"/>
                      <a:pt x="68" y="193"/>
                      <a:pt x="61" y="215"/>
                    </a:cubicBezTo>
                    <a:cubicBezTo>
                      <a:pt x="48" y="262"/>
                      <a:pt x="71" y="419"/>
                      <a:pt x="71" y="419"/>
                    </a:cubicBezTo>
                    <a:cubicBezTo>
                      <a:pt x="58" y="457"/>
                      <a:pt x="98" y="608"/>
                      <a:pt x="98" y="608"/>
                    </a:cubicBezTo>
                    <a:cubicBezTo>
                      <a:pt x="98" y="608"/>
                      <a:pt x="126" y="811"/>
                      <a:pt x="118" y="868"/>
                    </a:cubicBezTo>
                    <a:cubicBezTo>
                      <a:pt x="111" y="925"/>
                      <a:pt x="100" y="1084"/>
                      <a:pt x="100" y="1084"/>
                    </a:cubicBezTo>
                    <a:cubicBezTo>
                      <a:pt x="83" y="1109"/>
                      <a:pt x="56" y="1116"/>
                      <a:pt x="32" y="1116"/>
                    </a:cubicBezTo>
                    <a:cubicBezTo>
                      <a:pt x="20" y="1116"/>
                      <a:pt x="9" y="1114"/>
                      <a:pt x="0" y="1112"/>
                    </a:cubicBezTo>
                    <a:cubicBezTo>
                      <a:pt x="1" y="1113"/>
                      <a:pt x="1" y="1113"/>
                      <a:pt x="1" y="1113"/>
                    </a:cubicBezTo>
                    <a:cubicBezTo>
                      <a:pt x="1" y="1113"/>
                      <a:pt x="22" y="1121"/>
                      <a:pt x="48" y="1121"/>
                    </a:cubicBezTo>
                    <a:cubicBezTo>
                      <a:pt x="61" y="1121"/>
                      <a:pt x="76" y="1119"/>
                      <a:pt x="89" y="1113"/>
                    </a:cubicBezTo>
                    <a:cubicBezTo>
                      <a:pt x="96" y="1109"/>
                      <a:pt x="103" y="1104"/>
                      <a:pt x="109" y="1097"/>
                    </a:cubicBezTo>
                    <a:cubicBezTo>
                      <a:pt x="111" y="1095"/>
                      <a:pt x="113" y="1092"/>
                      <a:pt x="116" y="1089"/>
                    </a:cubicBezTo>
                    <a:cubicBezTo>
                      <a:pt x="116" y="1089"/>
                      <a:pt x="126" y="930"/>
                      <a:pt x="133" y="873"/>
                    </a:cubicBezTo>
                    <a:cubicBezTo>
                      <a:pt x="134" y="867"/>
                      <a:pt x="135" y="858"/>
                      <a:pt x="135" y="849"/>
                    </a:cubicBezTo>
                    <a:cubicBezTo>
                      <a:pt x="135" y="773"/>
                      <a:pt x="113" y="613"/>
                      <a:pt x="113" y="613"/>
                    </a:cubicBezTo>
                    <a:cubicBezTo>
                      <a:pt x="113" y="613"/>
                      <a:pt x="99" y="561"/>
                      <a:pt x="90" y="510"/>
                    </a:cubicBezTo>
                    <a:cubicBezTo>
                      <a:pt x="86" y="488"/>
                      <a:pt x="84" y="465"/>
                      <a:pt x="83" y="448"/>
                    </a:cubicBezTo>
                    <a:cubicBezTo>
                      <a:pt x="83" y="439"/>
                      <a:pt x="84" y="431"/>
                      <a:pt x="85" y="426"/>
                    </a:cubicBezTo>
                    <a:cubicBezTo>
                      <a:pt x="85" y="425"/>
                      <a:pt x="86" y="425"/>
                      <a:pt x="86" y="424"/>
                    </a:cubicBezTo>
                    <a:cubicBezTo>
                      <a:pt x="86" y="424"/>
                      <a:pt x="72" y="333"/>
                      <a:pt x="72" y="269"/>
                    </a:cubicBezTo>
                    <a:cubicBezTo>
                      <a:pt x="72" y="249"/>
                      <a:pt x="73" y="232"/>
                      <a:pt x="76" y="220"/>
                    </a:cubicBezTo>
                    <a:cubicBezTo>
                      <a:pt x="79" y="210"/>
                      <a:pt x="81" y="185"/>
                      <a:pt x="81" y="152"/>
                    </a:cubicBezTo>
                    <a:cubicBezTo>
                      <a:pt x="81" y="109"/>
                      <a:pt x="79" y="53"/>
                      <a:pt x="77"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6" name="任意多边形: 形状 1295">
                <a:extLst>
                  <a:ext uri="{FF2B5EF4-FFF2-40B4-BE49-F238E27FC236}">
                    <a16:creationId xmlns:a16="http://schemas.microsoft.com/office/drawing/2014/main" id="{DF7FCF45-E78A-4B84-BCA1-A15B63E7CFB6}"/>
                  </a:ext>
                </a:extLst>
              </p:cNvPr>
              <p:cNvSpPr>
                <a:spLocks noEditPoints="1"/>
              </p:cNvSpPr>
              <p:nvPr/>
            </p:nvSpPr>
            <p:spPr bwMode="auto">
              <a:xfrm>
                <a:off x="9293" y="7767"/>
                <a:ext cx="67" cy="492"/>
              </a:xfrm>
              <a:custGeom>
                <a:avLst/>
                <a:gdLst>
                  <a:gd name="T0" fmla="*/ 32 w 50"/>
                  <a:gd name="T1" fmla="*/ 301 h 367"/>
                  <a:gd name="T2" fmla="*/ 39 w 50"/>
                  <a:gd name="T3" fmla="*/ 327 h 367"/>
                  <a:gd name="T4" fmla="*/ 49 w 50"/>
                  <a:gd name="T5" fmla="*/ 366 h 367"/>
                  <a:gd name="T6" fmla="*/ 50 w 50"/>
                  <a:gd name="T7" fmla="*/ 367 h 367"/>
                  <a:gd name="T8" fmla="*/ 32 w 50"/>
                  <a:gd name="T9" fmla="*/ 301 h 367"/>
                  <a:gd name="T10" fmla="*/ 0 w 50"/>
                  <a:gd name="T11" fmla="*/ 0 h 367"/>
                  <a:gd name="T12" fmla="*/ 5 w 50"/>
                  <a:gd name="T13" fmla="*/ 14 h 367"/>
                  <a:gd name="T14" fmla="*/ 5 w 50"/>
                  <a:gd name="T15" fmla="*/ 15 h 367"/>
                  <a:gd name="T16" fmla="*/ 5 w 50"/>
                  <a:gd name="T17" fmla="*/ 15 h 367"/>
                  <a:gd name="T18" fmla="*/ 5 w 50"/>
                  <a:gd name="T19" fmla="*/ 16 h 367"/>
                  <a:gd name="T20" fmla="*/ 5 w 50"/>
                  <a:gd name="T21" fmla="*/ 15 h 367"/>
                  <a:gd name="T22" fmla="*/ 0 w 50"/>
                  <a:gd name="T2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367">
                    <a:moveTo>
                      <a:pt x="32" y="301"/>
                    </a:moveTo>
                    <a:cubicBezTo>
                      <a:pt x="35" y="310"/>
                      <a:pt x="37" y="319"/>
                      <a:pt x="39" y="327"/>
                    </a:cubicBezTo>
                    <a:cubicBezTo>
                      <a:pt x="43" y="344"/>
                      <a:pt x="47" y="359"/>
                      <a:pt x="49" y="366"/>
                    </a:cubicBezTo>
                    <a:cubicBezTo>
                      <a:pt x="50" y="366"/>
                      <a:pt x="50" y="367"/>
                      <a:pt x="50" y="367"/>
                    </a:cubicBezTo>
                    <a:cubicBezTo>
                      <a:pt x="47" y="356"/>
                      <a:pt x="39" y="330"/>
                      <a:pt x="32" y="301"/>
                    </a:cubicBezTo>
                    <a:moveTo>
                      <a:pt x="0" y="0"/>
                    </a:moveTo>
                    <a:cubicBezTo>
                      <a:pt x="2" y="6"/>
                      <a:pt x="3" y="11"/>
                      <a:pt x="5" y="14"/>
                    </a:cubicBezTo>
                    <a:cubicBezTo>
                      <a:pt x="5" y="15"/>
                      <a:pt x="5" y="15"/>
                      <a:pt x="5" y="15"/>
                    </a:cubicBezTo>
                    <a:cubicBezTo>
                      <a:pt x="5" y="15"/>
                      <a:pt x="5" y="15"/>
                      <a:pt x="5" y="15"/>
                    </a:cubicBezTo>
                    <a:cubicBezTo>
                      <a:pt x="5" y="15"/>
                      <a:pt x="5" y="16"/>
                      <a:pt x="5" y="16"/>
                    </a:cubicBezTo>
                    <a:cubicBezTo>
                      <a:pt x="5" y="15"/>
                      <a:pt x="5" y="15"/>
                      <a:pt x="5" y="15"/>
                    </a:cubicBezTo>
                    <a:cubicBezTo>
                      <a:pt x="5" y="15"/>
                      <a:pt x="3" y="9"/>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20" name="图片 1319">
                <a:extLst>
                  <a:ext uri="{FF2B5EF4-FFF2-40B4-BE49-F238E27FC236}">
                    <a16:creationId xmlns:a16="http://schemas.microsoft.com/office/drawing/2014/main" id="{F7E6C566-B720-495E-A4CC-0D21795C87B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240" y="7278"/>
                <a:ext cx="13"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7" name="任意多边形: 形状 1296">
                <a:extLst>
                  <a:ext uri="{FF2B5EF4-FFF2-40B4-BE49-F238E27FC236}">
                    <a16:creationId xmlns:a16="http://schemas.microsoft.com/office/drawing/2014/main" id="{2E67DA82-4D24-40BB-8D16-88391DECB76D}"/>
                  </a:ext>
                </a:extLst>
              </p:cNvPr>
              <p:cNvSpPr>
                <a:spLocks/>
              </p:cNvSpPr>
              <p:nvPr/>
            </p:nvSpPr>
            <p:spPr bwMode="auto">
              <a:xfrm>
                <a:off x="9359" y="8258"/>
                <a:ext cx="4" cy="13"/>
              </a:xfrm>
              <a:custGeom>
                <a:avLst/>
                <a:gdLst>
                  <a:gd name="T0" fmla="*/ 0 w 3"/>
                  <a:gd name="T1" fmla="*/ 0 h 10"/>
                  <a:gd name="T2" fmla="*/ 2 w 3"/>
                  <a:gd name="T3" fmla="*/ 7 h 10"/>
                  <a:gd name="T4" fmla="*/ 2 w 3"/>
                  <a:gd name="T5" fmla="*/ 10 h 10"/>
                  <a:gd name="T6" fmla="*/ 2 w 3"/>
                  <a:gd name="T7" fmla="*/ 10 h 10"/>
                  <a:gd name="T8" fmla="*/ 3 w 3"/>
                  <a:gd name="T9" fmla="*/ 7 h 10"/>
                  <a:gd name="T10" fmla="*/ 1 w 3"/>
                  <a:gd name="T11" fmla="*/ 1 h 10"/>
                  <a:gd name="T12" fmla="*/ 0 w 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0" y="0"/>
                    </a:moveTo>
                    <a:cubicBezTo>
                      <a:pt x="2" y="4"/>
                      <a:pt x="2" y="7"/>
                      <a:pt x="2" y="7"/>
                    </a:cubicBezTo>
                    <a:cubicBezTo>
                      <a:pt x="2" y="8"/>
                      <a:pt x="2" y="9"/>
                      <a:pt x="2" y="10"/>
                    </a:cubicBezTo>
                    <a:cubicBezTo>
                      <a:pt x="2" y="10"/>
                      <a:pt x="2" y="10"/>
                      <a:pt x="2" y="10"/>
                    </a:cubicBezTo>
                    <a:cubicBezTo>
                      <a:pt x="2" y="9"/>
                      <a:pt x="2" y="8"/>
                      <a:pt x="3" y="7"/>
                    </a:cubicBezTo>
                    <a:cubicBezTo>
                      <a:pt x="3" y="7"/>
                      <a:pt x="2" y="5"/>
                      <a:pt x="1" y="1"/>
                    </a:cubicBezTo>
                    <a:cubicBezTo>
                      <a:pt x="1" y="1"/>
                      <a:pt x="1" y="0"/>
                      <a:pt x="0"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22" name="图片 1321">
                <a:extLst>
                  <a:ext uri="{FF2B5EF4-FFF2-40B4-BE49-F238E27FC236}">
                    <a16:creationId xmlns:a16="http://schemas.microsoft.com/office/drawing/2014/main" id="{2E23E0DE-B0B8-42F0-B832-810384F04CE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68" y="8297"/>
                <a:ext cx="9"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8" name="任意多边形: 形状 1297">
                <a:extLst>
                  <a:ext uri="{FF2B5EF4-FFF2-40B4-BE49-F238E27FC236}">
                    <a16:creationId xmlns:a16="http://schemas.microsoft.com/office/drawing/2014/main" id="{2158DAE2-4386-4ACA-8587-ADF237F6BDC6}"/>
                  </a:ext>
                </a:extLst>
              </p:cNvPr>
              <p:cNvSpPr>
                <a:spLocks/>
              </p:cNvSpPr>
              <p:nvPr/>
            </p:nvSpPr>
            <p:spPr bwMode="auto">
              <a:xfrm>
                <a:off x="9176" y="8271"/>
                <a:ext cx="185" cy="38"/>
              </a:xfrm>
              <a:custGeom>
                <a:avLst/>
                <a:gdLst>
                  <a:gd name="T0" fmla="*/ 138 w 138"/>
                  <a:gd name="T1" fmla="*/ 0 h 28"/>
                  <a:gd name="T2" fmla="*/ 57 w 138"/>
                  <a:gd name="T3" fmla="*/ 28 h 28"/>
                  <a:gd name="T4" fmla="*/ 0 w 138"/>
                  <a:gd name="T5" fmla="*/ 24 h 28"/>
                  <a:gd name="T6" fmla="*/ 0 w 138"/>
                  <a:gd name="T7" fmla="*/ 24 h 28"/>
                  <a:gd name="T8" fmla="*/ 57 w 138"/>
                  <a:gd name="T9" fmla="*/ 28 h 28"/>
                  <a:gd name="T10" fmla="*/ 138 w 138"/>
                  <a:gd name="T11" fmla="*/ 0 h 28"/>
                  <a:gd name="T12" fmla="*/ 138 w 138"/>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138" h="28">
                    <a:moveTo>
                      <a:pt x="138" y="0"/>
                    </a:moveTo>
                    <a:cubicBezTo>
                      <a:pt x="132" y="23"/>
                      <a:pt x="92" y="28"/>
                      <a:pt x="57" y="28"/>
                    </a:cubicBezTo>
                    <a:cubicBezTo>
                      <a:pt x="30" y="28"/>
                      <a:pt x="6" y="25"/>
                      <a:pt x="0" y="24"/>
                    </a:cubicBezTo>
                    <a:cubicBezTo>
                      <a:pt x="0" y="24"/>
                      <a:pt x="0" y="24"/>
                      <a:pt x="0" y="24"/>
                    </a:cubicBezTo>
                    <a:cubicBezTo>
                      <a:pt x="5" y="25"/>
                      <a:pt x="29" y="28"/>
                      <a:pt x="57" y="28"/>
                    </a:cubicBezTo>
                    <a:cubicBezTo>
                      <a:pt x="92" y="28"/>
                      <a:pt x="132" y="23"/>
                      <a:pt x="138" y="0"/>
                    </a:cubicBezTo>
                    <a:cubicBezTo>
                      <a:pt x="138" y="0"/>
                      <a:pt x="138" y="0"/>
                      <a:pt x="138" y="0"/>
                    </a:cubicBezTo>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24" name="图片 1323">
                <a:extLst>
                  <a:ext uri="{FF2B5EF4-FFF2-40B4-BE49-F238E27FC236}">
                    <a16:creationId xmlns:a16="http://schemas.microsoft.com/office/drawing/2014/main" id="{CB3F1529-546E-48C3-B62F-31A65BC0130F}"/>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240" y="7369"/>
                <a:ext cx="13"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9" name="任意多边形: 形状 1298">
                <a:extLst>
                  <a:ext uri="{FF2B5EF4-FFF2-40B4-BE49-F238E27FC236}">
                    <a16:creationId xmlns:a16="http://schemas.microsoft.com/office/drawing/2014/main" id="{1B23F35A-4B55-457B-92D8-F1ECB396E6A2}"/>
                  </a:ext>
                </a:extLst>
              </p:cNvPr>
              <p:cNvSpPr>
                <a:spLocks/>
              </p:cNvSpPr>
              <p:nvPr/>
            </p:nvSpPr>
            <p:spPr bwMode="auto">
              <a:xfrm>
                <a:off x="9173" y="7093"/>
                <a:ext cx="188" cy="1216"/>
              </a:xfrm>
              <a:custGeom>
                <a:avLst/>
                <a:gdLst>
                  <a:gd name="T0" fmla="*/ 35 w 140"/>
                  <a:gd name="T1" fmla="*/ 0 h 907"/>
                  <a:gd name="T2" fmla="*/ 39 w 140"/>
                  <a:gd name="T3" fmla="*/ 283 h 907"/>
                  <a:gd name="T4" fmla="*/ 79 w 140"/>
                  <a:gd name="T5" fmla="*/ 513 h 907"/>
                  <a:gd name="T6" fmla="*/ 91 w 140"/>
                  <a:gd name="T7" fmla="*/ 675 h 907"/>
                  <a:gd name="T8" fmla="*/ 125 w 140"/>
                  <a:gd name="T9" fmla="*/ 871 h 907"/>
                  <a:gd name="T10" fmla="*/ 43 w 140"/>
                  <a:gd name="T11" fmla="*/ 902 h 907"/>
                  <a:gd name="T12" fmla="*/ 0 w 140"/>
                  <a:gd name="T13" fmla="*/ 900 h 907"/>
                  <a:gd name="T14" fmla="*/ 0 w 140"/>
                  <a:gd name="T15" fmla="*/ 900 h 907"/>
                  <a:gd name="T16" fmla="*/ 1 w 140"/>
                  <a:gd name="T17" fmla="*/ 903 h 907"/>
                  <a:gd name="T18" fmla="*/ 2 w 140"/>
                  <a:gd name="T19" fmla="*/ 903 h 907"/>
                  <a:gd name="T20" fmla="*/ 59 w 140"/>
                  <a:gd name="T21" fmla="*/ 907 h 907"/>
                  <a:gd name="T22" fmla="*/ 140 w 140"/>
                  <a:gd name="T23" fmla="*/ 879 h 907"/>
                  <a:gd name="T24" fmla="*/ 140 w 140"/>
                  <a:gd name="T25" fmla="*/ 876 h 907"/>
                  <a:gd name="T26" fmla="*/ 138 w 140"/>
                  <a:gd name="T27" fmla="*/ 869 h 907"/>
                  <a:gd name="T28" fmla="*/ 128 w 140"/>
                  <a:gd name="T29" fmla="*/ 830 h 907"/>
                  <a:gd name="T30" fmla="*/ 104 w 140"/>
                  <a:gd name="T31" fmla="*/ 701 h 907"/>
                  <a:gd name="T32" fmla="*/ 106 w 140"/>
                  <a:gd name="T33" fmla="*/ 679 h 907"/>
                  <a:gd name="T34" fmla="*/ 110 w 140"/>
                  <a:gd name="T35" fmla="*/ 649 h 907"/>
                  <a:gd name="T36" fmla="*/ 94 w 140"/>
                  <a:gd name="T37" fmla="*/ 518 h 907"/>
                  <a:gd name="T38" fmla="*/ 94 w 140"/>
                  <a:gd name="T39" fmla="*/ 518 h 907"/>
                  <a:gd name="T40" fmla="*/ 94 w 140"/>
                  <a:gd name="T41" fmla="*/ 517 h 907"/>
                  <a:gd name="T42" fmla="*/ 54 w 140"/>
                  <a:gd name="T43" fmla="*/ 330 h 907"/>
                  <a:gd name="T44" fmla="*/ 54 w 140"/>
                  <a:gd name="T45" fmla="*/ 314 h 907"/>
                  <a:gd name="T46" fmla="*/ 55 w 140"/>
                  <a:gd name="T47" fmla="*/ 288 h 907"/>
                  <a:gd name="T48" fmla="*/ 57 w 140"/>
                  <a:gd name="T49" fmla="*/ 208 h 907"/>
                  <a:gd name="T50" fmla="*/ 56 w 140"/>
                  <a:gd name="T51" fmla="*/ 139 h 907"/>
                  <a:gd name="T52" fmla="*/ 35 w 140"/>
                  <a:gd name="T53"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907">
                    <a:moveTo>
                      <a:pt x="35" y="0"/>
                    </a:moveTo>
                    <a:cubicBezTo>
                      <a:pt x="35" y="0"/>
                      <a:pt x="47" y="186"/>
                      <a:pt x="39" y="283"/>
                    </a:cubicBezTo>
                    <a:cubicBezTo>
                      <a:pt x="32" y="381"/>
                      <a:pt x="79" y="513"/>
                      <a:pt x="79" y="513"/>
                    </a:cubicBezTo>
                    <a:cubicBezTo>
                      <a:pt x="79" y="513"/>
                      <a:pt x="105" y="636"/>
                      <a:pt x="91" y="675"/>
                    </a:cubicBezTo>
                    <a:cubicBezTo>
                      <a:pt x="78" y="713"/>
                      <a:pt x="125" y="871"/>
                      <a:pt x="125" y="871"/>
                    </a:cubicBezTo>
                    <a:cubicBezTo>
                      <a:pt x="123" y="896"/>
                      <a:pt x="81" y="902"/>
                      <a:pt x="43" y="902"/>
                    </a:cubicBezTo>
                    <a:cubicBezTo>
                      <a:pt x="27" y="902"/>
                      <a:pt x="11" y="901"/>
                      <a:pt x="0" y="900"/>
                    </a:cubicBezTo>
                    <a:cubicBezTo>
                      <a:pt x="0" y="900"/>
                      <a:pt x="0" y="900"/>
                      <a:pt x="0" y="900"/>
                    </a:cubicBezTo>
                    <a:cubicBezTo>
                      <a:pt x="1" y="903"/>
                      <a:pt x="1" y="903"/>
                      <a:pt x="1" y="903"/>
                    </a:cubicBezTo>
                    <a:cubicBezTo>
                      <a:pt x="1" y="903"/>
                      <a:pt x="1" y="903"/>
                      <a:pt x="2" y="903"/>
                    </a:cubicBezTo>
                    <a:cubicBezTo>
                      <a:pt x="8" y="904"/>
                      <a:pt x="32" y="907"/>
                      <a:pt x="59" y="907"/>
                    </a:cubicBezTo>
                    <a:cubicBezTo>
                      <a:pt x="94" y="907"/>
                      <a:pt x="134" y="902"/>
                      <a:pt x="140" y="879"/>
                    </a:cubicBezTo>
                    <a:cubicBezTo>
                      <a:pt x="140" y="878"/>
                      <a:pt x="140" y="877"/>
                      <a:pt x="140" y="876"/>
                    </a:cubicBezTo>
                    <a:cubicBezTo>
                      <a:pt x="140" y="876"/>
                      <a:pt x="140" y="873"/>
                      <a:pt x="138" y="869"/>
                    </a:cubicBezTo>
                    <a:cubicBezTo>
                      <a:pt x="136" y="862"/>
                      <a:pt x="132" y="847"/>
                      <a:pt x="128" y="830"/>
                    </a:cubicBezTo>
                    <a:cubicBezTo>
                      <a:pt x="117" y="791"/>
                      <a:pt x="105" y="735"/>
                      <a:pt x="104" y="701"/>
                    </a:cubicBezTo>
                    <a:cubicBezTo>
                      <a:pt x="104" y="692"/>
                      <a:pt x="104" y="685"/>
                      <a:pt x="106" y="679"/>
                    </a:cubicBezTo>
                    <a:cubicBezTo>
                      <a:pt x="109" y="672"/>
                      <a:pt x="110" y="661"/>
                      <a:pt x="110" y="649"/>
                    </a:cubicBezTo>
                    <a:cubicBezTo>
                      <a:pt x="111" y="599"/>
                      <a:pt x="94" y="519"/>
                      <a:pt x="94" y="518"/>
                    </a:cubicBezTo>
                    <a:cubicBezTo>
                      <a:pt x="94" y="518"/>
                      <a:pt x="94" y="518"/>
                      <a:pt x="94" y="518"/>
                    </a:cubicBezTo>
                    <a:cubicBezTo>
                      <a:pt x="94" y="518"/>
                      <a:pt x="94" y="518"/>
                      <a:pt x="94" y="517"/>
                    </a:cubicBezTo>
                    <a:cubicBezTo>
                      <a:pt x="92" y="514"/>
                      <a:pt x="59" y="418"/>
                      <a:pt x="54" y="330"/>
                    </a:cubicBezTo>
                    <a:cubicBezTo>
                      <a:pt x="54" y="324"/>
                      <a:pt x="54" y="319"/>
                      <a:pt x="54" y="314"/>
                    </a:cubicBezTo>
                    <a:cubicBezTo>
                      <a:pt x="54" y="305"/>
                      <a:pt x="54" y="296"/>
                      <a:pt x="55" y="288"/>
                    </a:cubicBezTo>
                    <a:cubicBezTo>
                      <a:pt x="56" y="265"/>
                      <a:pt x="57" y="237"/>
                      <a:pt x="57" y="208"/>
                    </a:cubicBezTo>
                    <a:cubicBezTo>
                      <a:pt x="57" y="185"/>
                      <a:pt x="57" y="162"/>
                      <a:pt x="56" y="139"/>
                    </a:cubicBezTo>
                    <a:cubicBezTo>
                      <a:pt x="45" y="73"/>
                      <a:pt x="35" y="0"/>
                      <a:pt x="35"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0" name="任意多边形: 形状 1299">
                <a:extLst>
                  <a:ext uri="{FF2B5EF4-FFF2-40B4-BE49-F238E27FC236}">
                    <a16:creationId xmlns:a16="http://schemas.microsoft.com/office/drawing/2014/main" id="{00C85CEE-7929-4B3D-A476-FE32E3640DC0}"/>
                  </a:ext>
                </a:extLst>
              </p:cNvPr>
              <p:cNvSpPr>
                <a:spLocks/>
              </p:cNvSpPr>
              <p:nvPr/>
            </p:nvSpPr>
            <p:spPr bwMode="auto">
              <a:xfrm>
                <a:off x="9167" y="5381"/>
                <a:ext cx="597" cy="1391"/>
              </a:xfrm>
              <a:custGeom>
                <a:avLst/>
                <a:gdLst>
                  <a:gd name="T0" fmla="*/ 445 w 445"/>
                  <a:gd name="T1" fmla="*/ 996 h 1038"/>
                  <a:gd name="T2" fmla="*/ 281 w 445"/>
                  <a:gd name="T3" fmla="*/ 1038 h 1038"/>
                  <a:gd name="T4" fmla="*/ 149 w 445"/>
                  <a:gd name="T5" fmla="*/ 830 h 1038"/>
                  <a:gd name="T6" fmla="*/ 59 w 445"/>
                  <a:gd name="T7" fmla="*/ 711 h 1038"/>
                  <a:gd name="T8" fmla="*/ 5 w 445"/>
                  <a:gd name="T9" fmla="*/ 482 h 1038"/>
                  <a:gd name="T10" fmla="*/ 45 w 445"/>
                  <a:gd name="T11" fmla="*/ 264 h 1038"/>
                  <a:gd name="T12" fmla="*/ 133 w 445"/>
                  <a:gd name="T13" fmla="*/ 0 h 1038"/>
                  <a:gd name="T14" fmla="*/ 177 w 445"/>
                  <a:gd name="T15" fmla="*/ 44 h 1038"/>
                  <a:gd name="T16" fmla="*/ 298 w 445"/>
                  <a:gd name="T17" fmla="*/ 89 h 1038"/>
                  <a:gd name="T18" fmla="*/ 391 w 445"/>
                  <a:gd name="T19" fmla="*/ 224 h 1038"/>
                  <a:gd name="T20" fmla="*/ 386 w 445"/>
                  <a:gd name="T21" fmla="*/ 737 h 1038"/>
                  <a:gd name="T22" fmla="*/ 445 w 445"/>
                  <a:gd name="T23" fmla="*/ 996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5" h="1038">
                    <a:moveTo>
                      <a:pt x="445" y="996"/>
                    </a:moveTo>
                    <a:cubicBezTo>
                      <a:pt x="414" y="1032"/>
                      <a:pt x="281" y="1038"/>
                      <a:pt x="281" y="1038"/>
                    </a:cubicBezTo>
                    <a:cubicBezTo>
                      <a:pt x="149" y="830"/>
                      <a:pt x="149" y="830"/>
                      <a:pt x="149" y="830"/>
                    </a:cubicBezTo>
                    <a:cubicBezTo>
                      <a:pt x="149" y="830"/>
                      <a:pt x="117" y="809"/>
                      <a:pt x="59" y="711"/>
                    </a:cubicBezTo>
                    <a:cubicBezTo>
                      <a:pt x="0" y="613"/>
                      <a:pt x="2" y="538"/>
                      <a:pt x="5" y="482"/>
                    </a:cubicBezTo>
                    <a:cubicBezTo>
                      <a:pt x="8" y="426"/>
                      <a:pt x="45" y="264"/>
                      <a:pt x="45" y="264"/>
                    </a:cubicBezTo>
                    <a:cubicBezTo>
                      <a:pt x="51" y="228"/>
                      <a:pt x="133" y="0"/>
                      <a:pt x="133" y="0"/>
                    </a:cubicBezTo>
                    <a:cubicBezTo>
                      <a:pt x="142" y="18"/>
                      <a:pt x="158" y="32"/>
                      <a:pt x="177" y="44"/>
                    </a:cubicBezTo>
                    <a:cubicBezTo>
                      <a:pt x="227" y="76"/>
                      <a:pt x="298" y="89"/>
                      <a:pt x="298" y="89"/>
                    </a:cubicBezTo>
                    <a:cubicBezTo>
                      <a:pt x="413" y="106"/>
                      <a:pt x="391" y="224"/>
                      <a:pt x="391" y="224"/>
                    </a:cubicBezTo>
                    <a:cubicBezTo>
                      <a:pt x="391" y="224"/>
                      <a:pt x="393" y="682"/>
                      <a:pt x="386" y="737"/>
                    </a:cubicBezTo>
                    <a:cubicBezTo>
                      <a:pt x="379" y="792"/>
                      <a:pt x="445" y="996"/>
                      <a:pt x="445" y="996"/>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29" name="图片 1328">
                <a:extLst>
                  <a:ext uri="{FF2B5EF4-FFF2-40B4-BE49-F238E27FC236}">
                    <a16:creationId xmlns:a16="http://schemas.microsoft.com/office/drawing/2014/main" id="{3C710538-5A8C-46C1-8AB0-75BC43BAEF4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338" y="5385"/>
                <a:ext cx="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1" name="任意多边形: 形状 1300">
                <a:extLst>
                  <a:ext uri="{FF2B5EF4-FFF2-40B4-BE49-F238E27FC236}">
                    <a16:creationId xmlns:a16="http://schemas.microsoft.com/office/drawing/2014/main" id="{09F2749D-D95B-4157-A0ED-0D121ED17BEF}"/>
                  </a:ext>
                </a:extLst>
              </p:cNvPr>
              <p:cNvSpPr>
                <a:spLocks/>
              </p:cNvSpPr>
              <p:nvPr/>
            </p:nvSpPr>
            <p:spPr bwMode="auto">
              <a:xfrm>
                <a:off x="9250" y="5492"/>
                <a:ext cx="56" cy="165"/>
              </a:xfrm>
              <a:custGeom>
                <a:avLst/>
                <a:gdLst>
                  <a:gd name="T0" fmla="*/ 42 w 42"/>
                  <a:gd name="T1" fmla="*/ 0 h 123"/>
                  <a:gd name="T2" fmla="*/ 42 w 42"/>
                  <a:gd name="T3" fmla="*/ 0 h 123"/>
                  <a:gd name="T4" fmla="*/ 0 w 42"/>
                  <a:gd name="T5" fmla="*/ 123 h 123"/>
                  <a:gd name="T6" fmla="*/ 42 w 42"/>
                  <a:gd name="T7" fmla="*/ 0 h 123"/>
                </a:gdLst>
                <a:ahLst/>
                <a:cxnLst>
                  <a:cxn ang="0">
                    <a:pos x="T0" y="T1"/>
                  </a:cxn>
                  <a:cxn ang="0">
                    <a:pos x="T2" y="T3"/>
                  </a:cxn>
                  <a:cxn ang="0">
                    <a:pos x="T4" y="T5"/>
                  </a:cxn>
                  <a:cxn ang="0">
                    <a:pos x="T6" y="T7"/>
                  </a:cxn>
                </a:cxnLst>
                <a:rect l="0" t="0" r="r" b="b"/>
                <a:pathLst>
                  <a:path w="42" h="123">
                    <a:moveTo>
                      <a:pt x="42" y="0"/>
                    </a:moveTo>
                    <a:cubicBezTo>
                      <a:pt x="42" y="0"/>
                      <a:pt x="42" y="0"/>
                      <a:pt x="42" y="0"/>
                    </a:cubicBezTo>
                    <a:cubicBezTo>
                      <a:pt x="28" y="40"/>
                      <a:pt x="12" y="86"/>
                      <a:pt x="0" y="123"/>
                    </a:cubicBezTo>
                    <a:cubicBezTo>
                      <a:pt x="12" y="86"/>
                      <a:pt x="28" y="40"/>
                      <a:pt x="42"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2" name="任意多边形: 形状 1301">
                <a:extLst>
                  <a:ext uri="{FF2B5EF4-FFF2-40B4-BE49-F238E27FC236}">
                    <a16:creationId xmlns:a16="http://schemas.microsoft.com/office/drawing/2014/main" id="{BE04D58D-CDDA-4F55-B419-AEF3A77BE1AF}"/>
                  </a:ext>
                </a:extLst>
              </p:cNvPr>
              <p:cNvSpPr>
                <a:spLocks/>
              </p:cNvSpPr>
              <p:nvPr/>
            </p:nvSpPr>
            <p:spPr bwMode="auto">
              <a:xfrm>
                <a:off x="9306" y="5481"/>
                <a:ext cx="3" cy="11"/>
              </a:xfrm>
              <a:custGeom>
                <a:avLst/>
                <a:gdLst>
                  <a:gd name="T0" fmla="*/ 2 w 2"/>
                  <a:gd name="T1" fmla="*/ 0 h 8"/>
                  <a:gd name="T2" fmla="*/ 2 w 2"/>
                  <a:gd name="T3" fmla="*/ 0 h 8"/>
                  <a:gd name="T4" fmla="*/ 0 w 2"/>
                  <a:gd name="T5" fmla="*/ 8 h 8"/>
                  <a:gd name="T6" fmla="*/ 0 w 2"/>
                  <a:gd name="T7" fmla="*/ 8 h 8"/>
                  <a:gd name="T8" fmla="*/ 2 w 2"/>
                  <a:gd name="T9" fmla="*/ 0 h 8"/>
                </a:gdLst>
                <a:ahLst/>
                <a:cxnLst>
                  <a:cxn ang="0">
                    <a:pos x="T0" y="T1"/>
                  </a:cxn>
                  <a:cxn ang="0">
                    <a:pos x="T2" y="T3"/>
                  </a:cxn>
                  <a:cxn ang="0">
                    <a:pos x="T4" y="T5"/>
                  </a:cxn>
                  <a:cxn ang="0">
                    <a:pos x="T6" y="T7"/>
                  </a:cxn>
                  <a:cxn ang="0">
                    <a:pos x="T8" y="T9"/>
                  </a:cxn>
                </a:cxnLst>
                <a:rect l="0" t="0" r="r" b="b"/>
                <a:pathLst>
                  <a:path w="2" h="8">
                    <a:moveTo>
                      <a:pt x="2" y="0"/>
                    </a:moveTo>
                    <a:cubicBezTo>
                      <a:pt x="2" y="0"/>
                      <a:pt x="2" y="0"/>
                      <a:pt x="2" y="0"/>
                    </a:cubicBezTo>
                    <a:cubicBezTo>
                      <a:pt x="2" y="3"/>
                      <a:pt x="1" y="5"/>
                      <a:pt x="0" y="8"/>
                    </a:cubicBezTo>
                    <a:cubicBezTo>
                      <a:pt x="0" y="8"/>
                      <a:pt x="0" y="8"/>
                      <a:pt x="0" y="8"/>
                    </a:cubicBezTo>
                    <a:cubicBezTo>
                      <a:pt x="1" y="5"/>
                      <a:pt x="2" y="3"/>
                      <a:pt x="2" y="0"/>
                    </a:cubicBezTo>
                  </a:path>
                </a:pathLst>
              </a:custGeom>
              <a:solidFill>
                <a:srgbClr val="9294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3" name="任意多边形: 形状 1302">
                <a:extLst>
                  <a:ext uri="{FF2B5EF4-FFF2-40B4-BE49-F238E27FC236}">
                    <a16:creationId xmlns:a16="http://schemas.microsoft.com/office/drawing/2014/main" id="{AB6B2B8E-F975-460D-9C65-1A121DB09E4B}"/>
                  </a:ext>
                </a:extLst>
              </p:cNvPr>
              <p:cNvSpPr>
                <a:spLocks/>
              </p:cNvSpPr>
              <p:nvPr/>
            </p:nvSpPr>
            <p:spPr bwMode="auto">
              <a:xfrm>
                <a:off x="9309" y="5390"/>
                <a:ext cx="33" cy="91"/>
              </a:xfrm>
              <a:custGeom>
                <a:avLst/>
                <a:gdLst>
                  <a:gd name="T0" fmla="*/ 25 w 25"/>
                  <a:gd name="T1" fmla="*/ 0 h 68"/>
                  <a:gd name="T2" fmla="*/ 0 w 25"/>
                  <a:gd name="T3" fmla="*/ 68 h 68"/>
                  <a:gd name="T4" fmla="*/ 0 w 25"/>
                  <a:gd name="T5" fmla="*/ 68 h 68"/>
                  <a:gd name="T6" fmla="*/ 25 w 25"/>
                  <a:gd name="T7" fmla="*/ 0 h 68"/>
                  <a:gd name="T8" fmla="*/ 25 w 25"/>
                  <a:gd name="T9" fmla="*/ 0 h 68"/>
                </a:gdLst>
                <a:ahLst/>
                <a:cxnLst>
                  <a:cxn ang="0">
                    <a:pos x="T0" y="T1"/>
                  </a:cxn>
                  <a:cxn ang="0">
                    <a:pos x="T2" y="T3"/>
                  </a:cxn>
                  <a:cxn ang="0">
                    <a:pos x="T4" y="T5"/>
                  </a:cxn>
                  <a:cxn ang="0">
                    <a:pos x="T6" y="T7"/>
                  </a:cxn>
                  <a:cxn ang="0">
                    <a:pos x="T8" y="T9"/>
                  </a:cxn>
                </a:cxnLst>
                <a:rect l="0" t="0" r="r" b="b"/>
                <a:pathLst>
                  <a:path w="25" h="68">
                    <a:moveTo>
                      <a:pt x="25" y="0"/>
                    </a:moveTo>
                    <a:cubicBezTo>
                      <a:pt x="20" y="12"/>
                      <a:pt x="11" y="37"/>
                      <a:pt x="0" y="68"/>
                    </a:cubicBezTo>
                    <a:cubicBezTo>
                      <a:pt x="0" y="68"/>
                      <a:pt x="0" y="68"/>
                      <a:pt x="0" y="68"/>
                    </a:cubicBezTo>
                    <a:cubicBezTo>
                      <a:pt x="11" y="37"/>
                      <a:pt x="20" y="12"/>
                      <a:pt x="25" y="0"/>
                    </a:cubicBezTo>
                    <a:cubicBezTo>
                      <a:pt x="25" y="0"/>
                      <a:pt x="25" y="0"/>
                      <a:pt x="25"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4" name="任意多边形: 形状 1303">
                <a:extLst>
                  <a:ext uri="{FF2B5EF4-FFF2-40B4-BE49-F238E27FC236}">
                    <a16:creationId xmlns:a16="http://schemas.microsoft.com/office/drawing/2014/main" id="{18D11EEF-11A9-4FE9-9ABC-CA7E59714F9D}"/>
                  </a:ext>
                </a:extLst>
              </p:cNvPr>
              <p:cNvSpPr>
                <a:spLocks/>
              </p:cNvSpPr>
              <p:nvPr/>
            </p:nvSpPr>
            <p:spPr bwMode="auto">
              <a:xfrm>
                <a:off x="9173" y="5381"/>
                <a:ext cx="231" cy="646"/>
              </a:xfrm>
              <a:custGeom>
                <a:avLst/>
                <a:gdLst>
                  <a:gd name="T0" fmla="*/ 128 w 172"/>
                  <a:gd name="T1" fmla="*/ 0 h 482"/>
                  <a:gd name="T2" fmla="*/ 126 w 172"/>
                  <a:gd name="T3" fmla="*/ 6 h 482"/>
                  <a:gd name="T4" fmla="*/ 126 w 172"/>
                  <a:gd name="T5" fmla="*/ 7 h 482"/>
                  <a:gd name="T6" fmla="*/ 101 w 172"/>
                  <a:gd name="T7" fmla="*/ 75 h 482"/>
                  <a:gd name="T8" fmla="*/ 99 w 172"/>
                  <a:gd name="T9" fmla="*/ 83 h 482"/>
                  <a:gd name="T10" fmla="*/ 57 w 172"/>
                  <a:gd name="T11" fmla="*/ 206 h 482"/>
                  <a:gd name="T12" fmla="*/ 40 w 172"/>
                  <a:gd name="T13" fmla="*/ 264 h 482"/>
                  <a:gd name="T14" fmla="*/ 0 w 172"/>
                  <a:gd name="T15" fmla="*/ 482 h 482"/>
                  <a:gd name="T16" fmla="*/ 143 w 172"/>
                  <a:gd name="T17" fmla="*/ 137 h 482"/>
                  <a:gd name="T18" fmla="*/ 124 w 172"/>
                  <a:gd name="T19" fmla="*/ 124 h 482"/>
                  <a:gd name="T20" fmla="*/ 153 w 172"/>
                  <a:gd name="T21" fmla="*/ 113 h 482"/>
                  <a:gd name="T22" fmla="*/ 172 w 172"/>
                  <a:gd name="T23" fmla="*/ 44 h 482"/>
                  <a:gd name="T24" fmla="*/ 172 w 172"/>
                  <a:gd name="T25" fmla="*/ 44 h 482"/>
                  <a:gd name="T26" fmla="*/ 128 w 172"/>
                  <a:gd name="T27"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482">
                    <a:moveTo>
                      <a:pt x="128" y="0"/>
                    </a:moveTo>
                    <a:cubicBezTo>
                      <a:pt x="128" y="0"/>
                      <a:pt x="127" y="2"/>
                      <a:pt x="126" y="6"/>
                    </a:cubicBezTo>
                    <a:cubicBezTo>
                      <a:pt x="126" y="6"/>
                      <a:pt x="126" y="7"/>
                      <a:pt x="126" y="7"/>
                    </a:cubicBezTo>
                    <a:cubicBezTo>
                      <a:pt x="121" y="19"/>
                      <a:pt x="112" y="44"/>
                      <a:pt x="101" y="75"/>
                    </a:cubicBezTo>
                    <a:cubicBezTo>
                      <a:pt x="101" y="78"/>
                      <a:pt x="100" y="80"/>
                      <a:pt x="99" y="83"/>
                    </a:cubicBezTo>
                    <a:cubicBezTo>
                      <a:pt x="85" y="123"/>
                      <a:pt x="69" y="169"/>
                      <a:pt x="57" y="206"/>
                    </a:cubicBezTo>
                    <a:cubicBezTo>
                      <a:pt x="48" y="233"/>
                      <a:pt x="42" y="255"/>
                      <a:pt x="40" y="264"/>
                    </a:cubicBezTo>
                    <a:cubicBezTo>
                      <a:pt x="40" y="264"/>
                      <a:pt x="3" y="426"/>
                      <a:pt x="0" y="482"/>
                    </a:cubicBezTo>
                    <a:cubicBezTo>
                      <a:pt x="143" y="137"/>
                      <a:pt x="143" y="137"/>
                      <a:pt x="143" y="137"/>
                    </a:cubicBezTo>
                    <a:cubicBezTo>
                      <a:pt x="124" y="124"/>
                      <a:pt x="124" y="124"/>
                      <a:pt x="124" y="124"/>
                    </a:cubicBezTo>
                    <a:cubicBezTo>
                      <a:pt x="153" y="113"/>
                      <a:pt x="153" y="113"/>
                      <a:pt x="153" y="113"/>
                    </a:cubicBezTo>
                    <a:cubicBezTo>
                      <a:pt x="172" y="44"/>
                      <a:pt x="172" y="44"/>
                      <a:pt x="172" y="44"/>
                    </a:cubicBezTo>
                    <a:cubicBezTo>
                      <a:pt x="172" y="44"/>
                      <a:pt x="172" y="44"/>
                      <a:pt x="172" y="44"/>
                    </a:cubicBezTo>
                    <a:cubicBezTo>
                      <a:pt x="153" y="32"/>
                      <a:pt x="137" y="18"/>
                      <a:pt x="128"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5" name="任意多边形: 形状 1304">
                <a:extLst>
                  <a:ext uri="{FF2B5EF4-FFF2-40B4-BE49-F238E27FC236}">
                    <a16:creationId xmlns:a16="http://schemas.microsoft.com/office/drawing/2014/main" id="{39F70B76-F90C-4D1A-A339-51B01FA31C83}"/>
                  </a:ext>
                </a:extLst>
              </p:cNvPr>
              <p:cNvSpPr>
                <a:spLocks/>
              </p:cNvSpPr>
              <p:nvPr/>
            </p:nvSpPr>
            <p:spPr bwMode="auto">
              <a:xfrm>
                <a:off x="9424" y="6327"/>
                <a:ext cx="106" cy="106"/>
              </a:xfrm>
              <a:custGeom>
                <a:avLst/>
                <a:gdLst>
                  <a:gd name="T0" fmla="*/ 106 w 106"/>
                  <a:gd name="T1" fmla="*/ 0 h 106"/>
                  <a:gd name="T2" fmla="*/ 0 w 106"/>
                  <a:gd name="T3" fmla="*/ 29 h 106"/>
                  <a:gd name="T4" fmla="*/ 22 w 106"/>
                  <a:gd name="T5" fmla="*/ 106 h 106"/>
                  <a:gd name="T6" fmla="*/ 74 w 106"/>
                  <a:gd name="T7" fmla="*/ 94 h 106"/>
                  <a:gd name="T8" fmla="*/ 106 w 106"/>
                  <a:gd name="T9" fmla="*/ 0 h 106"/>
                </a:gdLst>
                <a:ahLst/>
                <a:cxnLst>
                  <a:cxn ang="0">
                    <a:pos x="T0" y="T1"/>
                  </a:cxn>
                  <a:cxn ang="0">
                    <a:pos x="T2" y="T3"/>
                  </a:cxn>
                  <a:cxn ang="0">
                    <a:pos x="T4" y="T5"/>
                  </a:cxn>
                  <a:cxn ang="0">
                    <a:pos x="T6" y="T7"/>
                  </a:cxn>
                  <a:cxn ang="0">
                    <a:pos x="T8" y="T9"/>
                  </a:cxn>
                </a:cxnLst>
                <a:rect l="0" t="0" r="r" b="b"/>
                <a:pathLst>
                  <a:path w="106" h="106">
                    <a:moveTo>
                      <a:pt x="106" y="0"/>
                    </a:moveTo>
                    <a:lnTo>
                      <a:pt x="0" y="29"/>
                    </a:lnTo>
                    <a:lnTo>
                      <a:pt x="22" y="106"/>
                    </a:lnTo>
                    <a:lnTo>
                      <a:pt x="74" y="94"/>
                    </a:lnTo>
                    <a:lnTo>
                      <a:pt x="106" y="0"/>
                    </a:lnTo>
                    <a:close/>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7" name="任意多边形: 形状 1306">
                <a:extLst>
                  <a:ext uri="{FF2B5EF4-FFF2-40B4-BE49-F238E27FC236}">
                    <a16:creationId xmlns:a16="http://schemas.microsoft.com/office/drawing/2014/main" id="{6E2F2964-2E54-4DAA-88DB-8A6FB6B17836}"/>
                  </a:ext>
                </a:extLst>
              </p:cNvPr>
              <p:cNvSpPr>
                <a:spLocks/>
              </p:cNvSpPr>
              <p:nvPr/>
            </p:nvSpPr>
            <p:spPr bwMode="auto">
              <a:xfrm>
                <a:off x="9424" y="6327"/>
                <a:ext cx="106" cy="106"/>
              </a:xfrm>
              <a:custGeom>
                <a:avLst/>
                <a:gdLst>
                  <a:gd name="T0" fmla="*/ 106 w 106"/>
                  <a:gd name="T1" fmla="*/ 0 h 106"/>
                  <a:gd name="T2" fmla="*/ 0 w 106"/>
                  <a:gd name="T3" fmla="*/ 29 h 106"/>
                  <a:gd name="T4" fmla="*/ 22 w 106"/>
                  <a:gd name="T5" fmla="*/ 106 h 106"/>
                  <a:gd name="T6" fmla="*/ 74 w 106"/>
                  <a:gd name="T7" fmla="*/ 94 h 106"/>
                  <a:gd name="T8" fmla="*/ 106 w 106"/>
                  <a:gd name="T9" fmla="*/ 0 h 106"/>
                </a:gdLst>
                <a:ahLst/>
                <a:cxnLst>
                  <a:cxn ang="0">
                    <a:pos x="T0" y="T1"/>
                  </a:cxn>
                  <a:cxn ang="0">
                    <a:pos x="T2" y="T3"/>
                  </a:cxn>
                  <a:cxn ang="0">
                    <a:pos x="T4" y="T5"/>
                  </a:cxn>
                  <a:cxn ang="0">
                    <a:pos x="T6" y="T7"/>
                  </a:cxn>
                  <a:cxn ang="0">
                    <a:pos x="T8" y="T9"/>
                  </a:cxn>
                </a:cxnLst>
                <a:rect l="0" t="0" r="r" b="b"/>
                <a:pathLst>
                  <a:path w="106" h="106">
                    <a:moveTo>
                      <a:pt x="106" y="0"/>
                    </a:moveTo>
                    <a:lnTo>
                      <a:pt x="0" y="29"/>
                    </a:lnTo>
                    <a:lnTo>
                      <a:pt x="22" y="106"/>
                    </a:lnTo>
                    <a:lnTo>
                      <a:pt x="74" y="94"/>
                    </a:lnTo>
                    <a:lnTo>
                      <a:pt x="1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8" name="任意多边形: 形状 1307">
                <a:extLst>
                  <a:ext uri="{FF2B5EF4-FFF2-40B4-BE49-F238E27FC236}">
                    <a16:creationId xmlns:a16="http://schemas.microsoft.com/office/drawing/2014/main" id="{21E0DFBC-C6FC-4F0D-8E68-C01BE89FC6DE}"/>
                  </a:ext>
                </a:extLst>
              </p:cNvPr>
              <p:cNvSpPr>
                <a:spLocks/>
              </p:cNvSpPr>
              <p:nvPr/>
            </p:nvSpPr>
            <p:spPr bwMode="auto">
              <a:xfrm>
                <a:off x="9447" y="5554"/>
                <a:ext cx="148" cy="773"/>
              </a:xfrm>
              <a:custGeom>
                <a:avLst/>
                <a:gdLst>
                  <a:gd name="T0" fmla="*/ 107 w 110"/>
                  <a:gd name="T1" fmla="*/ 0 h 577"/>
                  <a:gd name="T2" fmla="*/ 67 w 110"/>
                  <a:gd name="T3" fmla="*/ 8 h 577"/>
                  <a:gd name="T4" fmla="*/ 25 w 110"/>
                  <a:gd name="T5" fmla="*/ 210 h 577"/>
                  <a:gd name="T6" fmla="*/ 90 w 110"/>
                  <a:gd name="T7" fmla="*/ 500 h 577"/>
                  <a:gd name="T8" fmla="*/ 62 w 110"/>
                  <a:gd name="T9" fmla="*/ 577 h 577"/>
                  <a:gd name="T10" fmla="*/ 68 w 110"/>
                  <a:gd name="T11" fmla="*/ 576 h 577"/>
                  <a:gd name="T12" fmla="*/ 95 w 110"/>
                  <a:gd name="T13" fmla="*/ 500 h 577"/>
                  <a:gd name="T14" fmla="*/ 30 w 110"/>
                  <a:gd name="T15" fmla="*/ 210 h 577"/>
                  <a:gd name="T16" fmla="*/ 72 w 110"/>
                  <a:gd name="T17" fmla="*/ 8 h 577"/>
                  <a:gd name="T18" fmla="*/ 110 w 110"/>
                  <a:gd name="T19" fmla="*/ 0 h 577"/>
                  <a:gd name="T20" fmla="*/ 107 w 110"/>
                  <a:gd name="T2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577">
                    <a:moveTo>
                      <a:pt x="107" y="0"/>
                    </a:moveTo>
                    <a:cubicBezTo>
                      <a:pt x="96" y="0"/>
                      <a:pt x="82" y="3"/>
                      <a:pt x="67" y="8"/>
                    </a:cubicBezTo>
                    <a:cubicBezTo>
                      <a:pt x="67" y="8"/>
                      <a:pt x="0" y="71"/>
                      <a:pt x="25" y="210"/>
                    </a:cubicBezTo>
                    <a:cubicBezTo>
                      <a:pt x="50" y="349"/>
                      <a:pt x="90" y="500"/>
                      <a:pt x="90" y="500"/>
                    </a:cubicBezTo>
                    <a:cubicBezTo>
                      <a:pt x="62" y="577"/>
                      <a:pt x="62" y="577"/>
                      <a:pt x="62" y="577"/>
                    </a:cubicBezTo>
                    <a:cubicBezTo>
                      <a:pt x="68" y="576"/>
                      <a:pt x="68" y="576"/>
                      <a:pt x="68" y="576"/>
                    </a:cubicBezTo>
                    <a:cubicBezTo>
                      <a:pt x="95" y="500"/>
                      <a:pt x="95" y="500"/>
                      <a:pt x="95" y="500"/>
                    </a:cubicBezTo>
                    <a:cubicBezTo>
                      <a:pt x="95" y="500"/>
                      <a:pt x="55" y="349"/>
                      <a:pt x="30" y="210"/>
                    </a:cubicBezTo>
                    <a:cubicBezTo>
                      <a:pt x="5" y="71"/>
                      <a:pt x="72" y="8"/>
                      <a:pt x="72" y="8"/>
                    </a:cubicBezTo>
                    <a:cubicBezTo>
                      <a:pt x="86" y="3"/>
                      <a:pt x="99" y="0"/>
                      <a:pt x="110" y="0"/>
                    </a:cubicBezTo>
                    <a:cubicBezTo>
                      <a:pt x="109" y="0"/>
                      <a:pt x="108" y="0"/>
                      <a:pt x="107"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9" name="任意多边形: 形状 1308">
                <a:extLst>
                  <a:ext uri="{FF2B5EF4-FFF2-40B4-BE49-F238E27FC236}">
                    <a16:creationId xmlns:a16="http://schemas.microsoft.com/office/drawing/2014/main" id="{4001C55F-AF0F-4D42-B7F3-AE5858F2C3A3}"/>
                  </a:ext>
                </a:extLst>
              </p:cNvPr>
              <p:cNvSpPr>
                <a:spLocks/>
              </p:cNvSpPr>
              <p:nvPr/>
            </p:nvSpPr>
            <p:spPr bwMode="auto">
              <a:xfrm>
                <a:off x="9423" y="6606"/>
                <a:ext cx="23" cy="38"/>
              </a:xfrm>
              <a:custGeom>
                <a:avLst/>
                <a:gdLst>
                  <a:gd name="T0" fmla="*/ 6 w 17"/>
                  <a:gd name="T1" fmla="*/ 0 h 28"/>
                  <a:gd name="T2" fmla="*/ 0 w 17"/>
                  <a:gd name="T3" fmla="*/ 14 h 28"/>
                  <a:gd name="T4" fmla="*/ 6 w 17"/>
                  <a:gd name="T5" fmla="*/ 20 h 28"/>
                  <a:gd name="T6" fmla="*/ 6 w 17"/>
                  <a:gd name="T7" fmla="*/ 20 h 28"/>
                  <a:gd name="T8" fmla="*/ 9 w 17"/>
                  <a:gd name="T9" fmla="*/ 21 h 28"/>
                  <a:gd name="T10" fmla="*/ 14 w 17"/>
                  <a:gd name="T11" fmla="*/ 28 h 28"/>
                  <a:gd name="T12" fmla="*/ 17 w 17"/>
                  <a:gd name="T13" fmla="*/ 26 h 28"/>
                  <a:gd name="T14" fmla="*/ 5 w 17"/>
                  <a:gd name="T15" fmla="*/ 14 h 28"/>
                  <a:gd name="T16" fmla="*/ 9 w 17"/>
                  <a:gd name="T17" fmla="*/ 5 h 28"/>
                  <a:gd name="T18" fmla="*/ 6 w 17"/>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28">
                    <a:moveTo>
                      <a:pt x="6" y="0"/>
                    </a:moveTo>
                    <a:cubicBezTo>
                      <a:pt x="0" y="14"/>
                      <a:pt x="0" y="14"/>
                      <a:pt x="0" y="14"/>
                    </a:cubicBezTo>
                    <a:cubicBezTo>
                      <a:pt x="0" y="14"/>
                      <a:pt x="2" y="17"/>
                      <a:pt x="6" y="20"/>
                    </a:cubicBezTo>
                    <a:cubicBezTo>
                      <a:pt x="6" y="20"/>
                      <a:pt x="6" y="20"/>
                      <a:pt x="6" y="20"/>
                    </a:cubicBezTo>
                    <a:cubicBezTo>
                      <a:pt x="7" y="20"/>
                      <a:pt x="8" y="20"/>
                      <a:pt x="9" y="21"/>
                    </a:cubicBezTo>
                    <a:cubicBezTo>
                      <a:pt x="9" y="21"/>
                      <a:pt x="11" y="24"/>
                      <a:pt x="14" y="28"/>
                    </a:cubicBezTo>
                    <a:cubicBezTo>
                      <a:pt x="17" y="26"/>
                      <a:pt x="17" y="26"/>
                      <a:pt x="17" y="26"/>
                    </a:cubicBezTo>
                    <a:cubicBezTo>
                      <a:pt x="10" y="19"/>
                      <a:pt x="5" y="14"/>
                      <a:pt x="5" y="14"/>
                    </a:cubicBezTo>
                    <a:cubicBezTo>
                      <a:pt x="9" y="5"/>
                      <a:pt x="9" y="5"/>
                      <a:pt x="9" y="5"/>
                    </a:cubicBezTo>
                    <a:cubicBezTo>
                      <a:pt x="6" y="0"/>
                      <a:pt x="6" y="0"/>
                      <a:pt x="6"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0" name="任意多边形: 形状 1309">
                <a:extLst>
                  <a:ext uri="{FF2B5EF4-FFF2-40B4-BE49-F238E27FC236}">
                    <a16:creationId xmlns:a16="http://schemas.microsoft.com/office/drawing/2014/main" id="{C3846850-A58A-4F21-A4DC-590D4DA382AF}"/>
                  </a:ext>
                </a:extLst>
              </p:cNvPr>
              <p:cNvSpPr>
                <a:spLocks/>
              </p:cNvSpPr>
              <p:nvPr/>
            </p:nvSpPr>
            <p:spPr bwMode="auto">
              <a:xfrm>
                <a:off x="9431" y="6600"/>
                <a:ext cx="7" cy="13"/>
              </a:xfrm>
              <a:custGeom>
                <a:avLst/>
                <a:gdLst>
                  <a:gd name="T0" fmla="*/ 1 w 7"/>
                  <a:gd name="T1" fmla="*/ 0 h 13"/>
                  <a:gd name="T2" fmla="*/ 0 w 7"/>
                  <a:gd name="T3" fmla="*/ 6 h 13"/>
                  <a:gd name="T4" fmla="*/ 4 w 7"/>
                  <a:gd name="T5" fmla="*/ 13 h 13"/>
                  <a:gd name="T6" fmla="*/ 7 w 7"/>
                  <a:gd name="T7" fmla="*/ 6 h 13"/>
                  <a:gd name="T8" fmla="*/ 1 w 7"/>
                  <a:gd name="T9" fmla="*/ 0 h 13"/>
                </a:gdLst>
                <a:ahLst/>
                <a:cxnLst>
                  <a:cxn ang="0">
                    <a:pos x="T0" y="T1"/>
                  </a:cxn>
                  <a:cxn ang="0">
                    <a:pos x="T2" y="T3"/>
                  </a:cxn>
                  <a:cxn ang="0">
                    <a:pos x="T4" y="T5"/>
                  </a:cxn>
                  <a:cxn ang="0">
                    <a:pos x="T6" y="T7"/>
                  </a:cxn>
                  <a:cxn ang="0">
                    <a:pos x="T8" y="T9"/>
                  </a:cxn>
                </a:cxnLst>
                <a:rect l="0" t="0" r="r" b="b"/>
                <a:pathLst>
                  <a:path w="7" h="13">
                    <a:moveTo>
                      <a:pt x="1" y="0"/>
                    </a:moveTo>
                    <a:lnTo>
                      <a:pt x="0" y="6"/>
                    </a:lnTo>
                    <a:lnTo>
                      <a:pt x="4" y="13"/>
                    </a:lnTo>
                    <a:lnTo>
                      <a:pt x="7" y="6"/>
                    </a:lnTo>
                    <a:lnTo>
                      <a:pt x="1" y="0"/>
                    </a:lnTo>
                    <a:close/>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5" name="任意多边形: 形状 1314">
                <a:extLst>
                  <a:ext uri="{FF2B5EF4-FFF2-40B4-BE49-F238E27FC236}">
                    <a16:creationId xmlns:a16="http://schemas.microsoft.com/office/drawing/2014/main" id="{6367FF9B-4DC5-4A68-B1F3-844CBF7B0F3F}"/>
                  </a:ext>
                </a:extLst>
              </p:cNvPr>
              <p:cNvSpPr>
                <a:spLocks/>
              </p:cNvSpPr>
              <p:nvPr/>
            </p:nvSpPr>
            <p:spPr bwMode="auto">
              <a:xfrm>
                <a:off x="9431" y="6600"/>
                <a:ext cx="7" cy="13"/>
              </a:xfrm>
              <a:custGeom>
                <a:avLst/>
                <a:gdLst>
                  <a:gd name="T0" fmla="*/ 1 w 7"/>
                  <a:gd name="T1" fmla="*/ 0 h 13"/>
                  <a:gd name="T2" fmla="*/ 0 w 7"/>
                  <a:gd name="T3" fmla="*/ 6 h 13"/>
                  <a:gd name="T4" fmla="*/ 4 w 7"/>
                  <a:gd name="T5" fmla="*/ 13 h 13"/>
                  <a:gd name="T6" fmla="*/ 7 w 7"/>
                  <a:gd name="T7" fmla="*/ 6 h 13"/>
                  <a:gd name="T8" fmla="*/ 1 w 7"/>
                  <a:gd name="T9" fmla="*/ 0 h 13"/>
                </a:gdLst>
                <a:ahLst/>
                <a:cxnLst>
                  <a:cxn ang="0">
                    <a:pos x="T0" y="T1"/>
                  </a:cxn>
                  <a:cxn ang="0">
                    <a:pos x="T2" y="T3"/>
                  </a:cxn>
                  <a:cxn ang="0">
                    <a:pos x="T4" y="T5"/>
                  </a:cxn>
                  <a:cxn ang="0">
                    <a:pos x="T6" y="T7"/>
                  </a:cxn>
                  <a:cxn ang="0">
                    <a:pos x="T8" y="T9"/>
                  </a:cxn>
                </a:cxnLst>
                <a:rect l="0" t="0" r="r" b="b"/>
                <a:pathLst>
                  <a:path w="7" h="13">
                    <a:moveTo>
                      <a:pt x="1" y="0"/>
                    </a:moveTo>
                    <a:lnTo>
                      <a:pt x="0" y="6"/>
                    </a:lnTo>
                    <a:lnTo>
                      <a:pt x="4" y="13"/>
                    </a:lnTo>
                    <a:lnTo>
                      <a:pt x="7" y="6"/>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7" name="任意多边形: 形状 1316">
                <a:extLst>
                  <a:ext uri="{FF2B5EF4-FFF2-40B4-BE49-F238E27FC236}">
                    <a16:creationId xmlns:a16="http://schemas.microsoft.com/office/drawing/2014/main" id="{20767BE8-0775-4267-8094-645AFD0224EE}"/>
                  </a:ext>
                </a:extLst>
              </p:cNvPr>
              <p:cNvSpPr>
                <a:spLocks/>
              </p:cNvSpPr>
              <p:nvPr/>
            </p:nvSpPr>
            <p:spPr bwMode="auto">
              <a:xfrm>
                <a:off x="9442" y="6641"/>
                <a:ext cx="47" cy="47"/>
              </a:xfrm>
              <a:custGeom>
                <a:avLst/>
                <a:gdLst>
                  <a:gd name="T0" fmla="*/ 3 w 35"/>
                  <a:gd name="T1" fmla="*/ 0 h 35"/>
                  <a:gd name="T2" fmla="*/ 0 w 35"/>
                  <a:gd name="T3" fmla="*/ 2 h 35"/>
                  <a:gd name="T4" fmla="*/ 0 w 35"/>
                  <a:gd name="T5" fmla="*/ 2 h 35"/>
                  <a:gd name="T6" fmla="*/ 35 w 35"/>
                  <a:gd name="T7" fmla="*/ 35 h 35"/>
                  <a:gd name="T8" fmla="*/ 29 w 35"/>
                  <a:gd name="T9" fmla="*/ 25 h 35"/>
                  <a:gd name="T10" fmla="*/ 3 w 35"/>
                  <a:gd name="T11" fmla="*/ 0 h 35"/>
                </a:gdLst>
                <a:ahLst/>
                <a:cxnLst>
                  <a:cxn ang="0">
                    <a:pos x="T0" y="T1"/>
                  </a:cxn>
                  <a:cxn ang="0">
                    <a:pos x="T2" y="T3"/>
                  </a:cxn>
                  <a:cxn ang="0">
                    <a:pos x="T4" y="T5"/>
                  </a:cxn>
                  <a:cxn ang="0">
                    <a:pos x="T6" y="T7"/>
                  </a:cxn>
                  <a:cxn ang="0">
                    <a:pos x="T8" y="T9"/>
                  </a:cxn>
                  <a:cxn ang="0">
                    <a:pos x="T10" y="T11"/>
                  </a:cxn>
                </a:cxnLst>
                <a:rect l="0" t="0" r="r" b="b"/>
                <a:pathLst>
                  <a:path w="35" h="35">
                    <a:moveTo>
                      <a:pt x="3" y="0"/>
                    </a:moveTo>
                    <a:cubicBezTo>
                      <a:pt x="0" y="2"/>
                      <a:pt x="0" y="2"/>
                      <a:pt x="0" y="2"/>
                    </a:cubicBezTo>
                    <a:cubicBezTo>
                      <a:pt x="0" y="2"/>
                      <a:pt x="0" y="2"/>
                      <a:pt x="0" y="2"/>
                    </a:cubicBezTo>
                    <a:cubicBezTo>
                      <a:pt x="9" y="11"/>
                      <a:pt x="22" y="23"/>
                      <a:pt x="35" y="35"/>
                    </a:cubicBezTo>
                    <a:cubicBezTo>
                      <a:pt x="29" y="25"/>
                      <a:pt x="29" y="25"/>
                      <a:pt x="29" y="25"/>
                    </a:cubicBezTo>
                    <a:cubicBezTo>
                      <a:pt x="19" y="16"/>
                      <a:pt x="10" y="7"/>
                      <a:pt x="3"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8" name="任意多边形: 形状 1317">
                <a:extLst>
                  <a:ext uri="{FF2B5EF4-FFF2-40B4-BE49-F238E27FC236}">
                    <a16:creationId xmlns:a16="http://schemas.microsoft.com/office/drawing/2014/main" id="{48FF9B0D-1E36-4457-9A9E-C0AC968AC689}"/>
                  </a:ext>
                </a:extLst>
              </p:cNvPr>
              <p:cNvSpPr>
                <a:spLocks noEditPoints="1"/>
              </p:cNvSpPr>
              <p:nvPr/>
            </p:nvSpPr>
            <p:spPr bwMode="auto">
              <a:xfrm>
                <a:off x="9432" y="6419"/>
                <a:ext cx="143" cy="324"/>
              </a:xfrm>
              <a:custGeom>
                <a:avLst/>
                <a:gdLst>
                  <a:gd name="T0" fmla="*/ 36 w 106"/>
                  <a:gd name="T1" fmla="*/ 191 h 242"/>
                  <a:gd name="T2" fmla="*/ 42 w 106"/>
                  <a:gd name="T3" fmla="*/ 201 h 242"/>
                  <a:gd name="T4" fmla="*/ 106 w 106"/>
                  <a:gd name="T5" fmla="*/ 242 h 242"/>
                  <a:gd name="T6" fmla="*/ 106 w 106"/>
                  <a:gd name="T7" fmla="*/ 241 h 242"/>
                  <a:gd name="T8" fmla="*/ 36 w 106"/>
                  <a:gd name="T9" fmla="*/ 191 h 242"/>
                  <a:gd name="T10" fmla="*/ 54 w 106"/>
                  <a:gd name="T11" fmla="*/ 0 h 242"/>
                  <a:gd name="T12" fmla="*/ 49 w 106"/>
                  <a:gd name="T13" fmla="*/ 2 h 242"/>
                  <a:gd name="T14" fmla="*/ 0 w 106"/>
                  <a:gd name="T15" fmla="*/ 135 h 242"/>
                  <a:gd name="T16" fmla="*/ 4 w 106"/>
                  <a:gd name="T17" fmla="*/ 140 h 242"/>
                  <a:gd name="T18" fmla="*/ 54 w 106"/>
                  <a:gd name="T1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242">
                    <a:moveTo>
                      <a:pt x="36" y="191"/>
                    </a:moveTo>
                    <a:cubicBezTo>
                      <a:pt x="42" y="201"/>
                      <a:pt x="42" y="201"/>
                      <a:pt x="42" y="201"/>
                    </a:cubicBezTo>
                    <a:cubicBezTo>
                      <a:pt x="64" y="220"/>
                      <a:pt x="89" y="238"/>
                      <a:pt x="106" y="242"/>
                    </a:cubicBezTo>
                    <a:cubicBezTo>
                      <a:pt x="106" y="241"/>
                      <a:pt x="106" y="241"/>
                      <a:pt x="106" y="241"/>
                    </a:cubicBezTo>
                    <a:cubicBezTo>
                      <a:pt x="87" y="234"/>
                      <a:pt x="59" y="211"/>
                      <a:pt x="36" y="191"/>
                    </a:cubicBezTo>
                    <a:moveTo>
                      <a:pt x="54" y="0"/>
                    </a:moveTo>
                    <a:cubicBezTo>
                      <a:pt x="49" y="2"/>
                      <a:pt x="49" y="2"/>
                      <a:pt x="49" y="2"/>
                    </a:cubicBezTo>
                    <a:cubicBezTo>
                      <a:pt x="0" y="135"/>
                      <a:pt x="0" y="135"/>
                      <a:pt x="0" y="135"/>
                    </a:cubicBezTo>
                    <a:cubicBezTo>
                      <a:pt x="4" y="140"/>
                      <a:pt x="4" y="140"/>
                      <a:pt x="4" y="140"/>
                    </a:cubicBezTo>
                    <a:cubicBezTo>
                      <a:pt x="54" y="0"/>
                      <a:pt x="54" y="0"/>
                      <a:pt x="54" y="0"/>
                    </a:cubicBezTo>
                  </a:path>
                </a:pathLst>
              </a:custGeom>
              <a:solidFill>
                <a:srgbClr val="444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1" name="任意多边形: 形状 1320">
                <a:extLst>
                  <a:ext uri="{FF2B5EF4-FFF2-40B4-BE49-F238E27FC236}">
                    <a16:creationId xmlns:a16="http://schemas.microsoft.com/office/drawing/2014/main" id="{6004B10B-D707-4FDA-A899-771D69F08FD2}"/>
                  </a:ext>
                </a:extLst>
              </p:cNvPr>
              <p:cNvSpPr>
                <a:spLocks/>
              </p:cNvSpPr>
              <p:nvPr/>
            </p:nvSpPr>
            <p:spPr bwMode="auto">
              <a:xfrm>
                <a:off x="9498" y="6326"/>
                <a:ext cx="40" cy="95"/>
              </a:xfrm>
              <a:custGeom>
                <a:avLst/>
                <a:gdLst>
                  <a:gd name="T0" fmla="*/ 40 w 40"/>
                  <a:gd name="T1" fmla="*/ 0 h 95"/>
                  <a:gd name="T2" fmla="*/ 32 w 40"/>
                  <a:gd name="T3" fmla="*/ 1 h 95"/>
                  <a:gd name="T4" fmla="*/ 0 w 40"/>
                  <a:gd name="T5" fmla="*/ 95 h 95"/>
                  <a:gd name="T6" fmla="*/ 7 w 40"/>
                  <a:gd name="T7" fmla="*/ 93 h 95"/>
                  <a:gd name="T8" fmla="*/ 40 w 40"/>
                  <a:gd name="T9" fmla="*/ 0 h 95"/>
                </a:gdLst>
                <a:ahLst/>
                <a:cxnLst>
                  <a:cxn ang="0">
                    <a:pos x="T0" y="T1"/>
                  </a:cxn>
                  <a:cxn ang="0">
                    <a:pos x="T2" y="T3"/>
                  </a:cxn>
                  <a:cxn ang="0">
                    <a:pos x="T4" y="T5"/>
                  </a:cxn>
                  <a:cxn ang="0">
                    <a:pos x="T6" y="T7"/>
                  </a:cxn>
                  <a:cxn ang="0">
                    <a:pos x="T8" y="T9"/>
                  </a:cxn>
                </a:cxnLst>
                <a:rect l="0" t="0" r="r" b="b"/>
                <a:pathLst>
                  <a:path w="40" h="95">
                    <a:moveTo>
                      <a:pt x="40" y="0"/>
                    </a:moveTo>
                    <a:lnTo>
                      <a:pt x="32" y="1"/>
                    </a:lnTo>
                    <a:lnTo>
                      <a:pt x="0" y="95"/>
                    </a:lnTo>
                    <a:lnTo>
                      <a:pt x="7" y="93"/>
                    </a:lnTo>
                    <a:lnTo>
                      <a:pt x="40" y="0"/>
                    </a:lnTo>
                    <a:close/>
                  </a:path>
                </a:pathLst>
              </a:custGeom>
              <a:solidFill>
                <a:srgbClr val="3D3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3" name="任意多边形: 形状 1322">
                <a:extLst>
                  <a:ext uri="{FF2B5EF4-FFF2-40B4-BE49-F238E27FC236}">
                    <a16:creationId xmlns:a16="http://schemas.microsoft.com/office/drawing/2014/main" id="{21443330-AD07-42D0-B910-EA9936A9D9B7}"/>
                  </a:ext>
                </a:extLst>
              </p:cNvPr>
              <p:cNvSpPr>
                <a:spLocks/>
              </p:cNvSpPr>
              <p:nvPr/>
            </p:nvSpPr>
            <p:spPr bwMode="auto">
              <a:xfrm>
                <a:off x="9498" y="6326"/>
                <a:ext cx="40" cy="95"/>
              </a:xfrm>
              <a:custGeom>
                <a:avLst/>
                <a:gdLst>
                  <a:gd name="T0" fmla="*/ 40 w 40"/>
                  <a:gd name="T1" fmla="*/ 0 h 95"/>
                  <a:gd name="T2" fmla="*/ 32 w 40"/>
                  <a:gd name="T3" fmla="*/ 1 h 95"/>
                  <a:gd name="T4" fmla="*/ 0 w 40"/>
                  <a:gd name="T5" fmla="*/ 95 h 95"/>
                  <a:gd name="T6" fmla="*/ 7 w 40"/>
                  <a:gd name="T7" fmla="*/ 93 h 95"/>
                  <a:gd name="T8" fmla="*/ 40 w 40"/>
                  <a:gd name="T9" fmla="*/ 0 h 95"/>
                </a:gdLst>
                <a:ahLst/>
                <a:cxnLst>
                  <a:cxn ang="0">
                    <a:pos x="T0" y="T1"/>
                  </a:cxn>
                  <a:cxn ang="0">
                    <a:pos x="T2" y="T3"/>
                  </a:cxn>
                  <a:cxn ang="0">
                    <a:pos x="T4" y="T5"/>
                  </a:cxn>
                  <a:cxn ang="0">
                    <a:pos x="T6" y="T7"/>
                  </a:cxn>
                  <a:cxn ang="0">
                    <a:pos x="T8" y="T9"/>
                  </a:cxn>
                </a:cxnLst>
                <a:rect l="0" t="0" r="r" b="b"/>
                <a:pathLst>
                  <a:path w="40" h="95">
                    <a:moveTo>
                      <a:pt x="40" y="0"/>
                    </a:moveTo>
                    <a:lnTo>
                      <a:pt x="32" y="1"/>
                    </a:lnTo>
                    <a:lnTo>
                      <a:pt x="0" y="95"/>
                    </a:lnTo>
                    <a:lnTo>
                      <a:pt x="7" y="93"/>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6" name="任意多边形: 形状 1325">
                <a:extLst>
                  <a:ext uri="{FF2B5EF4-FFF2-40B4-BE49-F238E27FC236}">
                    <a16:creationId xmlns:a16="http://schemas.microsoft.com/office/drawing/2014/main" id="{44D5AFFB-4766-4C05-9094-1407276C735E}"/>
                  </a:ext>
                </a:extLst>
              </p:cNvPr>
              <p:cNvSpPr>
                <a:spLocks/>
              </p:cNvSpPr>
              <p:nvPr/>
            </p:nvSpPr>
            <p:spPr bwMode="auto">
              <a:xfrm>
                <a:off x="9430" y="5508"/>
                <a:ext cx="364" cy="1235"/>
              </a:xfrm>
              <a:custGeom>
                <a:avLst/>
                <a:gdLst>
                  <a:gd name="T0" fmla="*/ 85 w 271"/>
                  <a:gd name="T1" fmla="*/ 42 h 921"/>
                  <a:gd name="T2" fmla="*/ 43 w 271"/>
                  <a:gd name="T3" fmla="*/ 244 h 921"/>
                  <a:gd name="T4" fmla="*/ 108 w 271"/>
                  <a:gd name="T5" fmla="*/ 534 h 921"/>
                  <a:gd name="T6" fmla="*/ 0 w 271"/>
                  <a:gd name="T7" fmla="*/ 833 h 921"/>
                  <a:gd name="T8" fmla="*/ 113 w 271"/>
                  <a:gd name="T9" fmla="*/ 921 h 921"/>
                  <a:gd name="T10" fmla="*/ 221 w 271"/>
                  <a:gd name="T11" fmla="*/ 682 h 921"/>
                  <a:gd name="T12" fmla="*/ 258 w 271"/>
                  <a:gd name="T13" fmla="*/ 469 h 921"/>
                  <a:gd name="T14" fmla="*/ 196 w 271"/>
                  <a:gd name="T15" fmla="*/ 129 h 921"/>
                  <a:gd name="T16" fmla="*/ 85 w 271"/>
                  <a:gd name="T17" fmla="*/ 42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1" h="921">
                    <a:moveTo>
                      <a:pt x="85" y="42"/>
                    </a:moveTo>
                    <a:cubicBezTo>
                      <a:pt x="85" y="42"/>
                      <a:pt x="18" y="105"/>
                      <a:pt x="43" y="244"/>
                    </a:cubicBezTo>
                    <a:cubicBezTo>
                      <a:pt x="68" y="383"/>
                      <a:pt x="108" y="534"/>
                      <a:pt x="108" y="534"/>
                    </a:cubicBezTo>
                    <a:cubicBezTo>
                      <a:pt x="0" y="833"/>
                      <a:pt x="0" y="833"/>
                      <a:pt x="0" y="833"/>
                    </a:cubicBezTo>
                    <a:cubicBezTo>
                      <a:pt x="0" y="833"/>
                      <a:pt x="76" y="912"/>
                      <a:pt x="113" y="921"/>
                    </a:cubicBezTo>
                    <a:cubicBezTo>
                      <a:pt x="221" y="682"/>
                      <a:pt x="221" y="682"/>
                      <a:pt x="221" y="682"/>
                    </a:cubicBezTo>
                    <a:cubicBezTo>
                      <a:pt x="221" y="682"/>
                      <a:pt x="271" y="599"/>
                      <a:pt x="258" y="469"/>
                    </a:cubicBezTo>
                    <a:cubicBezTo>
                      <a:pt x="244" y="339"/>
                      <a:pt x="196" y="129"/>
                      <a:pt x="196" y="129"/>
                    </a:cubicBezTo>
                    <a:cubicBezTo>
                      <a:pt x="196" y="129"/>
                      <a:pt x="196" y="0"/>
                      <a:pt x="85" y="42"/>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7" name="任意多边形: 形状 1326">
                <a:extLst>
                  <a:ext uri="{FF2B5EF4-FFF2-40B4-BE49-F238E27FC236}">
                    <a16:creationId xmlns:a16="http://schemas.microsoft.com/office/drawing/2014/main" id="{02BA9905-0D71-410F-8A31-00D56D78883F}"/>
                  </a:ext>
                </a:extLst>
              </p:cNvPr>
              <p:cNvSpPr>
                <a:spLocks/>
              </p:cNvSpPr>
              <p:nvPr/>
            </p:nvSpPr>
            <p:spPr bwMode="auto">
              <a:xfrm>
                <a:off x="9424" y="6633"/>
                <a:ext cx="18" cy="21"/>
              </a:xfrm>
              <a:custGeom>
                <a:avLst/>
                <a:gdLst>
                  <a:gd name="T0" fmla="*/ 5 w 13"/>
                  <a:gd name="T1" fmla="*/ 0 h 16"/>
                  <a:gd name="T2" fmla="*/ 0 w 13"/>
                  <a:gd name="T3" fmla="*/ 4 h 16"/>
                  <a:gd name="T4" fmla="*/ 8 w 13"/>
                  <a:gd name="T5" fmla="*/ 16 h 16"/>
                  <a:gd name="T6" fmla="*/ 11 w 13"/>
                  <a:gd name="T7" fmla="*/ 15 h 16"/>
                  <a:gd name="T8" fmla="*/ 9 w 13"/>
                  <a:gd name="T9" fmla="*/ 11 h 16"/>
                  <a:gd name="T10" fmla="*/ 13 w 13"/>
                  <a:gd name="T11" fmla="*/ 8 h 16"/>
                  <a:gd name="T12" fmla="*/ 5 w 1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3" h="16">
                    <a:moveTo>
                      <a:pt x="5" y="0"/>
                    </a:moveTo>
                    <a:cubicBezTo>
                      <a:pt x="3" y="0"/>
                      <a:pt x="1" y="2"/>
                      <a:pt x="0" y="4"/>
                    </a:cubicBezTo>
                    <a:cubicBezTo>
                      <a:pt x="1" y="6"/>
                      <a:pt x="4" y="11"/>
                      <a:pt x="8" y="16"/>
                    </a:cubicBezTo>
                    <a:cubicBezTo>
                      <a:pt x="11" y="15"/>
                      <a:pt x="11" y="15"/>
                      <a:pt x="11" y="15"/>
                    </a:cubicBezTo>
                    <a:cubicBezTo>
                      <a:pt x="9" y="11"/>
                      <a:pt x="9" y="11"/>
                      <a:pt x="9" y="11"/>
                    </a:cubicBezTo>
                    <a:cubicBezTo>
                      <a:pt x="13" y="8"/>
                      <a:pt x="13" y="8"/>
                      <a:pt x="13" y="8"/>
                    </a:cubicBezTo>
                    <a:cubicBezTo>
                      <a:pt x="10" y="5"/>
                      <a:pt x="7" y="3"/>
                      <a:pt x="5"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0" name="任意多边形: 形状 1329">
                <a:extLst>
                  <a:ext uri="{FF2B5EF4-FFF2-40B4-BE49-F238E27FC236}">
                    <a16:creationId xmlns:a16="http://schemas.microsoft.com/office/drawing/2014/main" id="{6D1E7582-7E04-427F-A6ED-BCCE1672C508}"/>
                  </a:ext>
                </a:extLst>
              </p:cNvPr>
              <p:cNvSpPr>
                <a:spLocks/>
              </p:cNvSpPr>
              <p:nvPr/>
            </p:nvSpPr>
            <p:spPr bwMode="auto">
              <a:xfrm>
                <a:off x="9435" y="6653"/>
                <a:ext cx="81" cy="137"/>
              </a:xfrm>
              <a:custGeom>
                <a:avLst/>
                <a:gdLst>
                  <a:gd name="T0" fmla="*/ 3 w 60"/>
                  <a:gd name="T1" fmla="*/ 0 h 102"/>
                  <a:gd name="T2" fmla="*/ 0 w 60"/>
                  <a:gd name="T3" fmla="*/ 1 h 102"/>
                  <a:gd name="T4" fmla="*/ 60 w 60"/>
                  <a:gd name="T5" fmla="*/ 102 h 102"/>
                  <a:gd name="T6" fmla="*/ 59 w 60"/>
                  <a:gd name="T7" fmla="*/ 78 h 102"/>
                  <a:gd name="T8" fmla="*/ 43 w 60"/>
                  <a:gd name="T9" fmla="*/ 51 h 102"/>
                  <a:gd name="T10" fmla="*/ 35 w 60"/>
                  <a:gd name="T11" fmla="*/ 48 h 102"/>
                  <a:gd name="T12" fmla="*/ 3 w 60"/>
                  <a:gd name="T13" fmla="*/ 0 h 102"/>
                </a:gdLst>
                <a:ahLst/>
                <a:cxnLst>
                  <a:cxn ang="0">
                    <a:pos x="T0" y="T1"/>
                  </a:cxn>
                  <a:cxn ang="0">
                    <a:pos x="T2" y="T3"/>
                  </a:cxn>
                  <a:cxn ang="0">
                    <a:pos x="T4" y="T5"/>
                  </a:cxn>
                  <a:cxn ang="0">
                    <a:pos x="T6" y="T7"/>
                  </a:cxn>
                  <a:cxn ang="0">
                    <a:pos x="T8" y="T9"/>
                  </a:cxn>
                  <a:cxn ang="0">
                    <a:pos x="T10" y="T11"/>
                  </a:cxn>
                  <a:cxn ang="0">
                    <a:pos x="T12" y="T13"/>
                  </a:cxn>
                </a:cxnLst>
                <a:rect l="0" t="0" r="r" b="b"/>
                <a:pathLst>
                  <a:path w="60" h="102">
                    <a:moveTo>
                      <a:pt x="3" y="0"/>
                    </a:moveTo>
                    <a:cubicBezTo>
                      <a:pt x="0" y="1"/>
                      <a:pt x="0" y="1"/>
                      <a:pt x="0" y="1"/>
                    </a:cubicBezTo>
                    <a:cubicBezTo>
                      <a:pt x="16" y="24"/>
                      <a:pt x="46" y="69"/>
                      <a:pt x="60" y="102"/>
                    </a:cubicBezTo>
                    <a:cubicBezTo>
                      <a:pt x="60" y="94"/>
                      <a:pt x="59" y="86"/>
                      <a:pt x="59" y="78"/>
                    </a:cubicBezTo>
                    <a:cubicBezTo>
                      <a:pt x="54" y="69"/>
                      <a:pt x="48" y="60"/>
                      <a:pt x="43" y="51"/>
                    </a:cubicBezTo>
                    <a:cubicBezTo>
                      <a:pt x="35" y="48"/>
                      <a:pt x="35" y="48"/>
                      <a:pt x="35" y="48"/>
                    </a:cubicBezTo>
                    <a:cubicBezTo>
                      <a:pt x="3" y="0"/>
                      <a:pt x="3" y="0"/>
                      <a:pt x="3" y="0"/>
                    </a:cubicBezTo>
                  </a:path>
                </a:pathLst>
              </a:custGeom>
              <a:solidFill>
                <a:srgbClr val="E5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1" name="任意多边形: 形状 1330">
                <a:extLst>
                  <a:ext uri="{FF2B5EF4-FFF2-40B4-BE49-F238E27FC236}">
                    <a16:creationId xmlns:a16="http://schemas.microsoft.com/office/drawing/2014/main" id="{75C7F7B6-CEA2-4437-9D49-9ECDB542A265}"/>
                  </a:ext>
                </a:extLst>
              </p:cNvPr>
              <p:cNvSpPr>
                <a:spLocks/>
              </p:cNvSpPr>
              <p:nvPr/>
            </p:nvSpPr>
            <p:spPr bwMode="auto">
              <a:xfrm>
                <a:off x="9436" y="6644"/>
                <a:ext cx="57" cy="78"/>
              </a:xfrm>
              <a:custGeom>
                <a:avLst/>
                <a:gdLst>
                  <a:gd name="T0" fmla="*/ 4 w 42"/>
                  <a:gd name="T1" fmla="*/ 0 h 58"/>
                  <a:gd name="T2" fmla="*/ 0 w 42"/>
                  <a:gd name="T3" fmla="*/ 3 h 58"/>
                  <a:gd name="T4" fmla="*/ 2 w 42"/>
                  <a:gd name="T5" fmla="*/ 7 h 58"/>
                  <a:gd name="T6" fmla="*/ 34 w 42"/>
                  <a:gd name="T7" fmla="*/ 55 h 58"/>
                  <a:gd name="T8" fmla="*/ 42 w 42"/>
                  <a:gd name="T9" fmla="*/ 58 h 58"/>
                  <a:gd name="T10" fmla="*/ 4 w 42"/>
                  <a:gd name="T11" fmla="*/ 0 h 58"/>
                  <a:gd name="T12" fmla="*/ 4 w 42"/>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42" h="58">
                    <a:moveTo>
                      <a:pt x="4" y="0"/>
                    </a:moveTo>
                    <a:cubicBezTo>
                      <a:pt x="0" y="3"/>
                      <a:pt x="0" y="3"/>
                      <a:pt x="0" y="3"/>
                    </a:cubicBezTo>
                    <a:cubicBezTo>
                      <a:pt x="2" y="7"/>
                      <a:pt x="2" y="7"/>
                      <a:pt x="2" y="7"/>
                    </a:cubicBezTo>
                    <a:cubicBezTo>
                      <a:pt x="34" y="55"/>
                      <a:pt x="34" y="55"/>
                      <a:pt x="34" y="55"/>
                    </a:cubicBezTo>
                    <a:cubicBezTo>
                      <a:pt x="42" y="58"/>
                      <a:pt x="42" y="58"/>
                      <a:pt x="42" y="58"/>
                    </a:cubicBezTo>
                    <a:cubicBezTo>
                      <a:pt x="27" y="34"/>
                      <a:pt x="12" y="12"/>
                      <a:pt x="4" y="0"/>
                    </a:cubicBezTo>
                    <a:cubicBezTo>
                      <a:pt x="4" y="0"/>
                      <a:pt x="4" y="0"/>
                      <a:pt x="4" y="0"/>
                    </a:cubicBezTo>
                  </a:path>
                </a:pathLst>
              </a:custGeom>
              <a:solidFill>
                <a:srgbClr val="B6B8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48" name="图片 1347">
                <a:extLst>
                  <a:ext uri="{FF2B5EF4-FFF2-40B4-BE49-F238E27FC236}">
                    <a16:creationId xmlns:a16="http://schemas.microsoft.com/office/drawing/2014/main" id="{256B57BD-3C1E-4468-8994-72038A2347E3}"/>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532" y="6806"/>
                <a:ext cx="12" cy="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 name="任意多边形: 形状 1331">
                <a:extLst>
                  <a:ext uri="{FF2B5EF4-FFF2-40B4-BE49-F238E27FC236}">
                    <a16:creationId xmlns:a16="http://schemas.microsoft.com/office/drawing/2014/main" id="{3210BC95-68BE-433E-995B-2303E36FC3A0}"/>
                  </a:ext>
                </a:extLst>
              </p:cNvPr>
              <p:cNvSpPr>
                <a:spLocks/>
              </p:cNvSpPr>
              <p:nvPr/>
            </p:nvSpPr>
            <p:spPr bwMode="auto">
              <a:xfrm>
                <a:off x="9509" y="6850"/>
                <a:ext cx="9" cy="7"/>
              </a:xfrm>
              <a:custGeom>
                <a:avLst/>
                <a:gdLst>
                  <a:gd name="T0" fmla="*/ 7 w 7"/>
                  <a:gd name="T1" fmla="*/ 0 h 5"/>
                  <a:gd name="T2" fmla="*/ 0 w 7"/>
                  <a:gd name="T3" fmla="*/ 5 h 5"/>
                  <a:gd name="T4" fmla="*/ 5 w 7"/>
                  <a:gd name="T5" fmla="*/ 5 h 5"/>
                  <a:gd name="T6" fmla="*/ 7 w 7"/>
                  <a:gd name="T7" fmla="*/ 5 h 5"/>
                  <a:gd name="T8" fmla="*/ 7 w 7"/>
                  <a:gd name="T9" fmla="*/ 0 h 5"/>
                </a:gdLst>
                <a:ahLst/>
                <a:cxnLst>
                  <a:cxn ang="0">
                    <a:pos x="T0" y="T1"/>
                  </a:cxn>
                  <a:cxn ang="0">
                    <a:pos x="T2" y="T3"/>
                  </a:cxn>
                  <a:cxn ang="0">
                    <a:pos x="T4" y="T5"/>
                  </a:cxn>
                  <a:cxn ang="0">
                    <a:pos x="T6" y="T7"/>
                  </a:cxn>
                  <a:cxn ang="0">
                    <a:pos x="T8" y="T9"/>
                  </a:cxn>
                </a:cxnLst>
                <a:rect l="0" t="0" r="r" b="b"/>
                <a:pathLst>
                  <a:path w="7" h="5">
                    <a:moveTo>
                      <a:pt x="7" y="0"/>
                    </a:moveTo>
                    <a:cubicBezTo>
                      <a:pt x="5" y="2"/>
                      <a:pt x="3" y="4"/>
                      <a:pt x="0" y="5"/>
                    </a:cubicBezTo>
                    <a:cubicBezTo>
                      <a:pt x="2" y="5"/>
                      <a:pt x="4" y="5"/>
                      <a:pt x="5" y="5"/>
                    </a:cubicBezTo>
                    <a:cubicBezTo>
                      <a:pt x="6" y="5"/>
                      <a:pt x="7" y="5"/>
                      <a:pt x="7" y="5"/>
                    </a:cubicBezTo>
                    <a:cubicBezTo>
                      <a:pt x="7" y="3"/>
                      <a:pt x="7" y="2"/>
                      <a:pt x="7"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50" name="图片 1349">
                <a:extLst>
                  <a:ext uri="{FF2B5EF4-FFF2-40B4-BE49-F238E27FC236}">
                    <a16:creationId xmlns:a16="http://schemas.microsoft.com/office/drawing/2014/main" id="{6760805C-5B62-4E3C-A9A4-07645367131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532" y="6806"/>
                <a:ext cx="9" cy="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 name="任意多边形: 形状 1332">
                <a:extLst>
                  <a:ext uri="{FF2B5EF4-FFF2-40B4-BE49-F238E27FC236}">
                    <a16:creationId xmlns:a16="http://schemas.microsoft.com/office/drawing/2014/main" id="{4CD4C7EE-1205-4E05-B93E-3E14981EBE52}"/>
                  </a:ext>
                </a:extLst>
              </p:cNvPr>
              <p:cNvSpPr>
                <a:spLocks/>
              </p:cNvSpPr>
              <p:nvPr/>
            </p:nvSpPr>
            <p:spPr bwMode="auto">
              <a:xfrm>
                <a:off x="9518" y="6799"/>
                <a:ext cx="20" cy="58"/>
              </a:xfrm>
              <a:custGeom>
                <a:avLst/>
                <a:gdLst>
                  <a:gd name="T0" fmla="*/ 11 w 15"/>
                  <a:gd name="T1" fmla="*/ 0 h 43"/>
                  <a:gd name="T2" fmla="*/ 5 w 15"/>
                  <a:gd name="T3" fmla="*/ 14 h 43"/>
                  <a:gd name="T4" fmla="*/ 5 w 15"/>
                  <a:gd name="T5" fmla="*/ 24 h 43"/>
                  <a:gd name="T6" fmla="*/ 0 w 15"/>
                  <a:gd name="T7" fmla="*/ 38 h 43"/>
                  <a:gd name="T8" fmla="*/ 0 w 15"/>
                  <a:gd name="T9" fmla="*/ 43 h 43"/>
                  <a:gd name="T10" fmla="*/ 15 w 15"/>
                  <a:gd name="T11" fmla="*/ 29 h 43"/>
                  <a:gd name="T12" fmla="*/ 13 w 15"/>
                  <a:gd name="T13" fmla="*/ 7 h 43"/>
                  <a:gd name="T14" fmla="*/ 11 w 15"/>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3">
                    <a:moveTo>
                      <a:pt x="11" y="0"/>
                    </a:moveTo>
                    <a:cubicBezTo>
                      <a:pt x="9" y="5"/>
                      <a:pt x="7" y="10"/>
                      <a:pt x="5" y="14"/>
                    </a:cubicBezTo>
                    <a:cubicBezTo>
                      <a:pt x="6" y="18"/>
                      <a:pt x="6" y="22"/>
                      <a:pt x="5" y="24"/>
                    </a:cubicBezTo>
                    <a:cubicBezTo>
                      <a:pt x="4" y="31"/>
                      <a:pt x="2" y="35"/>
                      <a:pt x="0" y="38"/>
                    </a:cubicBezTo>
                    <a:cubicBezTo>
                      <a:pt x="0" y="40"/>
                      <a:pt x="0" y="41"/>
                      <a:pt x="0" y="43"/>
                    </a:cubicBezTo>
                    <a:cubicBezTo>
                      <a:pt x="6" y="43"/>
                      <a:pt x="11" y="39"/>
                      <a:pt x="15" y="29"/>
                    </a:cubicBezTo>
                    <a:cubicBezTo>
                      <a:pt x="14" y="22"/>
                      <a:pt x="14" y="14"/>
                      <a:pt x="13" y="7"/>
                    </a:cubicBezTo>
                    <a:cubicBezTo>
                      <a:pt x="13" y="5"/>
                      <a:pt x="12" y="3"/>
                      <a:pt x="11"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4" name="任意多边形: 形状 1333">
                <a:extLst>
                  <a:ext uri="{FF2B5EF4-FFF2-40B4-BE49-F238E27FC236}">
                    <a16:creationId xmlns:a16="http://schemas.microsoft.com/office/drawing/2014/main" id="{E6E505A8-9BF8-4F79-9D54-543FEDCA4585}"/>
                  </a:ext>
                </a:extLst>
              </p:cNvPr>
              <p:cNvSpPr>
                <a:spLocks/>
              </p:cNvSpPr>
              <p:nvPr/>
            </p:nvSpPr>
            <p:spPr bwMode="auto">
              <a:xfrm>
                <a:off x="9514" y="6758"/>
                <a:ext cx="19" cy="60"/>
              </a:xfrm>
              <a:custGeom>
                <a:avLst/>
                <a:gdLst>
                  <a:gd name="T0" fmla="*/ 0 w 14"/>
                  <a:gd name="T1" fmla="*/ 0 h 45"/>
                  <a:gd name="T2" fmla="*/ 1 w 14"/>
                  <a:gd name="T3" fmla="*/ 24 h 45"/>
                  <a:gd name="T4" fmla="*/ 8 w 14"/>
                  <a:gd name="T5" fmla="*/ 45 h 45"/>
                  <a:gd name="T6" fmla="*/ 14 w 14"/>
                  <a:gd name="T7" fmla="*/ 31 h 45"/>
                  <a:gd name="T8" fmla="*/ 0 w 14"/>
                  <a:gd name="T9" fmla="*/ 0 h 45"/>
                </a:gdLst>
                <a:ahLst/>
                <a:cxnLst>
                  <a:cxn ang="0">
                    <a:pos x="T0" y="T1"/>
                  </a:cxn>
                  <a:cxn ang="0">
                    <a:pos x="T2" y="T3"/>
                  </a:cxn>
                  <a:cxn ang="0">
                    <a:pos x="T4" y="T5"/>
                  </a:cxn>
                  <a:cxn ang="0">
                    <a:pos x="T6" y="T7"/>
                  </a:cxn>
                  <a:cxn ang="0">
                    <a:pos x="T8" y="T9"/>
                  </a:cxn>
                </a:cxnLst>
                <a:rect l="0" t="0" r="r" b="b"/>
                <a:pathLst>
                  <a:path w="14" h="45">
                    <a:moveTo>
                      <a:pt x="0" y="0"/>
                    </a:moveTo>
                    <a:cubicBezTo>
                      <a:pt x="0" y="8"/>
                      <a:pt x="1" y="16"/>
                      <a:pt x="1" y="24"/>
                    </a:cubicBezTo>
                    <a:cubicBezTo>
                      <a:pt x="4" y="32"/>
                      <a:pt x="7" y="39"/>
                      <a:pt x="8" y="45"/>
                    </a:cubicBezTo>
                    <a:cubicBezTo>
                      <a:pt x="10" y="41"/>
                      <a:pt x="12" y="36"/>
                      <a:pt x="14" y="31"/>
                    </a:cubicBezTo>
                    <a:cubicBezTo>
                      <a:pt x="11" y="22"/>
                      <a:pt x="6" y="11"/>
                      <a:pt x="0"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5" name="任意多边形: 形状 1334">
                <a:extLst>
                  <a:ext uri="{FF2B5EF4-FFF2-40B4-BE49-F238E27FC236}">
                    <a16:creationId xmlns:a16="http://schemas.microsoft.com/office/drawing/2014/main" id="{268D2977-A984-459E-B26B-6C5663CE923E}"/>
                  </a:ext>
                </a:extLst>
              </p:cNvPr>
              <p:cNvSpPr>
                <a:spLocks/>
              </p:cNvSpPr>
              <p:nvPr/>
            </p:nvSpPr>
            <p:spPr bwMode="auto">
              <a:xfrm>
                <a:off x="9431" y="6633"/>
                <a:ext cx="11" cy="11"/>
              </a:xfrm>
              <a:custGeom>
                <a:avLst/>
                <a:gdLst>
                  <a:gd name="T0" fmla="*/ 0 w 8"/>
                  <a:gd name="T1" fmla="*/ 0 h 8"/>
                  <a:gd name="T2" fmla="*/ 0 w 8"/>
                  <a:gd name="T3" fmla="*/ 0 h 8"/>
                  <a:gd name="T4" fmla="*/ 8 w 8"/>
                  <a:gd name="T5" fmla="*/ 8 h 8"/>
                  <a:gd name="T6" fmla="*/ 8 w 8"/>
                  <a:gd name="T7" fmla="*/ 8 h 8"/>
                  <a:gd name="T8" fmla="*/ 3 w 8"/>
                  <a:gd name="T9" fmla="*/ 1 h 8"/>
                  <a:gd name="T10" fmla="*/ 0 w 8"/>
                  <a:gd name="T11" fmla="*/ 0 h 8"/>
                </a:gdLst>
                <a:ahLst/>
                <a:cxnLst>
                  <a:cxn ang="0">
                    <a:pos x="T0" y="T1"/>
                  </a:cxn>
                  <a:cxn ang="0">
                    <a:pos x="T2" y="T3"/>
                  </a:cxn>
                  <a:cxn ang="0">
                    <a:pos x="T4" y="T5"/>
                  </a:cxn>
                  <a:cxn ang="0">
                    <a:pos x="T6" y="T7"/>
                  </a:cxn>
                  <a:cxn ang="0">
                    <a:pos x="T8" y="T9"/>
                  </a:cxn>
                  <a:cxn ang="0">
                    <a:pos x="T10" y="T11"/>
                  </a:cxn>
                </a:cxnLst>
                <a:rect l="0" t="0" r="r" b="b"/>
                <a:pathLst>
                  <a:path w="8" h="8">
                    <a:moveTo>
                      <a:pt x="0" y="0"/>
                    </a:moveTo>
                    <a:cubicBezTo>
                      <a:pt x="0" y="0"/>
                      <a:pt x="0" y="0"/>
                      <a:pt x="0" y="0"/>
                    </a:cubicBezTo>
                    <a:cubicBezTo>
                      <a:pt x="2" y="3"/>
                      <a:pt x="5" y="5"/>
                      <a:pt x="8" y="8"/>
                    </a:cubicBezTo>
                    <a:cubicBezTo>
                      <a:pt x="8" y="8"/>
                      <a:pt x="8" y="8"/>
                      <a:pt x="8" y="8"/>
                    </a:cubicBezTo>
                    <a:cubicBezTo>
                      <a:pt x="5" y="4"/>
                      <a:pt x="3" y="1"/>
                      <a:pt x="3" y="1"/>
                    </a:cubicBezTo>
                    <a:cubicBezTo>
                      <a:pt x="2" y="0"/>
                      <a:pt x="1" y="0"/>
                      <a:pt x="0"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6" name="任意多边形: 形状 1335">
                <a:extLst>
                  <a:ext uri="{FF2B5EF4-FFF2-40B4-BE49-F238E27FC236}">
                    <a16:creationId xmlns:a16="http://schemas.microsoft.com/office/drawing/2014/main" id="{E4318801-708D-4D3D-8A2E-D04AF2875EA6}"/>
                  </a:ext>
                </a:extLst>
              </p:cNvPr>
              <p:cNvSpPr>
                <a:spLocks/>
              </p:cNvSpPr>
              <p:nvPr/>
            </p:nvSpPr>
            <p:spPr bwMode="auto">
              <a:xfrm>
                <a:off x="9442" y="6644"/>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A3A5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7" name="任意多边形: 形状 1336">
                <a:extLst>
                  <a:ext uri="{FF2B5EF4-FFF2-40B4-BE49-F238E27FC236}">
                    <a16:creationId xmlns:a16="http://schemas.microsoft.com/office/drawing/2014/main" id="{4BE5A2C7-176C-41B2-8641-6205382F6EC4}"/>
                  </a:ext>
                </a:extLst>
              </p:cNvPr>
              <p:cNvSpPr>
                <a:spLocks/>
              </p:cNvSpPr>
              <p:nvPr/>
            </p:nvSpPr>
            <p:spPr bwMode="auto">
              <a:xfrm>
                <a:off x="9399" y="6633"/>
                <a:ext cx="110" cy="224"/>
              </a:xfrm>
              <a:custGeom>
                <a:avLst/>
                <a:gdLst>
                  <a:gd name="T0" fmla="*/ 14 w 82"/>
                  <a:gd name="T1" fmla="*/ 0 h 167"/>
                  <a:gd name="T2" fmla="*/ 0 w 82"/>
                  <a:gd name="T3" fmla="*/ 32 h 167"/>
                  <a:gd name="T4" fmla="*/ 30 w 82"/>
                  <a:gd name="T5" fmla="*/ 117 h 167"/>
                  <a:gd name="T6" fmla="*/ 63 w 82"/>
                  <a:gd name="T7" fmla="*/ 163 h 167"/>
                  <a:gd name="T8" fmla="*/ 77 w 82"/>
                  <a:gd name="T9" fmla="*/ 167 h 167"/>
                  <a:gd name="T10" fmla="*/ 82 w 82"/>
                  <a:gd name="T11" fmla="*/ 167 h 167"/>
                  <a:gd name="T12" fmla="*/ 74 w 82"/>
                  <a:gd name="T13" fmla="*/ 163 h 167"/>
                  <a:gd name="T14" fmla="*/ 40 w 82"/>
                  <a:gd name="T15" fmla="*/ 117 h 167"/>
                  <a:gd name="T16" fmla="*/ 11 w 82"/>
                  <a:gd name="T17" fmla="*/ 32 h 167"/>
                  <a:gd name="T18" fmla="*/ 19 w 82"/>
                  <a:gd name="T19" fmla="*/ 4 h 167"/>
                  <a:gd name="T20" fmla="*/ 17 w 82"/>
                  <a:gd name="T21" fmla="*/ 1 h 167"/>
                  <a:gd name="T22" fmla="*/ 14 w 82"/>
                  <a:gd name="T2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167">
                    <a:moveTo>
                      <a:pt x="14" y="0"/>
                    </a:moveTo>
                    <a:cubicBezTo>
                      <a:pt x="3" y="0"/>
                      <a:pt x="0" y="32"/>
                      <a:pt x="0" y="32"/>
                    </a:cubicBezTo>
                    <a:cubicBezTo>
                      <a:pt x="30" y="117"/>
                      <a:pt x="30" y="117"/>
                      <a:pt x="30" y="117"/>
                    </a:cubicBezTo>
                    <a:cubicBezTo>
                      <a:pt x="63" y="163"/>
                      <a:pt x="63" y="163"/>
                      <a:pt x="63" y="163"/>
                    </a:cubicBezTo>
                    <a:cubicBezTo>
                      <a:pt x="63" y="163"/>
                      <a:pt x="70" y="167"/>
                      <a:pt x="77" y="167"/>
                    </a:cubicBezTo>
                    <a:cubicBezTo>
                      <a:pt x="79" y="167"/>
                      <a:pt x="81" y="167"/>
                      <a:pt x="82" y="167"/>
                    </a:cubicBezTo>
                    <a:cubicBezTo>
                      <a:pt x="77" y="165"/>
                      <a:pt x="74" y="163"/>
                      <a:pt x="74" y="163"/>
                    </a:cubicBezTo>
                    <a:cubicBezTo>
                      <a:pt x="40" y="117"/>
                      <a:pt x="40" y="117"/>
                      <a:pt x="40" y="117"/>
                    </a:cubicBezTo>
                    <a:cubicBezTo>
                      <a:pt x="11" y="32"/>
                      <a:pt x="11" y="32"/>
                      <a:pt x="11" y="32"/>
                    </a:cubicBezTo>
                    <a:cubicBezTo>
                      <a:pt x="11" y="32"/>
                      <a:pt x="12" y="12"/>
                      <a:pt x="19" y="4"/>
                    </a:cubicBezTo>
                    <a:cubicBezTo>
                      <a:pt x="17" y="2"/>
                      <a:pt x="17" y="1"/>
                      <a:pt x="17" y="1"/>
                    </a:cubicBezTo>
                    <a:cubicBezTo>
                      <a:pt x="16" y="0"/>
                      <a:pt x="15" y="0"/>
                      <a:pt x="14" y="0"/>
                    </a:cubicBezTo>
                  </a:path>
                </a:pathLst>
              </a:custGeom>
              <a:solidFill>
                <a:srgbClr val="403D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8" name="任意多边形: 形状 1337">
                <a:extLst>
                  <a:ext uri="{FF2B5EF4-FFF2-40B4-BE49-F238E27FC236}">
                    <a16:creationId xmlns:a16="http://schemas.microsoft.com/office/drawing/2014/main" id="{7B0C87F2-61C1-4889-81FA-FE87818EBAB4}"/>
                  </a:ext>
                </a:extLst>
              </p:cNvPr>
              <p:cNvSpPr>
                <a:spLocks/>
              </p:cNvSpPr>
              <p:nvPr/>
            </p:nvSpPr>
            <p:spPr bwMode="auto">
              <a:xfrm>
                <a:off x="9414" y="6638"/>
                <a:ext cx="104" cy="219"/>
              </a:xfrm>
              <a:custGeom>
                <a:avLst/>
                <a:gdLst>
                  <a:gd name="T0" fmla="*/ 8 w 78"/>
                  <a:gd name="T1" fmla="*/ 0 h 163"/>
                  <a:gd name="T2" fmla="*/ 0 w 78"/>
                  <a:gd name="T3" fmla="*/ 28 h 163"/>
                  <a:gd name="T4" fmla="*/ 29 w 78"/>
                  <a:gd name="T5" fmla="*/ 113 h 163"/>
                  <a:gd name="T6" fmla="*/ 63 w 78"/>
                  <a:gd name="T7" fmla="*/ 159 h 163"/>
                  <a:gd name="T8" fmla="*/ 71 w 78"/>
                  <a:gd name="T9" fmla="*/ 163 h 163"/>
                  <a:gd name="T10" fmla="*/ 78 w 78"/>
                  <a:gd name="T11" fmla="*/ 158 h 163"/>
                  <a:gd name="T12" fmla="*/ 77 w 78"/>
                  <a:gd name="T13" fmla="*/ 140 h 163"/>
                  <a:gd name="T14" fmla="*/ 11 w 78"/>
                  <a:gd name="T15" fmla="*/ 15 h 163"/>
                  <a:gd name="T16" fmla="*/ 16 w 78"/>
                  <a:gd name="T17" fmla="*/ 12 h 163"/>
                  <a:gd name="T18" fmla="*/ 8 w 78"/>
                  <a:gd name="T1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163">
                    <a:moveTo>
                      <a:pt x="8" y="0"/>
                    </a:moveTo>
                    <a:cubicBezTo>
                      <a:pt x="1" y="8"/>
                      <a:pt x="0" y="28"/>
                      <a:pt x="0" y="28"/>
                    </a:cubicBezTo>
                    <a:cubicBezTo>
                      <a:pt x="29" y="113"/>
                      <a:pt x="29" y="113"/>
                      <a:pt x="29" y="113"/>
                    </a:cubicBezTo>
                    <a:cubicBezTo>
                      <a:pt x="63" y="159"/>
                      <a:pt x="63" y="159"/>
                      <a:pt x="63" y="159"/>
                    </a:cubicBezTo>
                    <a:cubicBezTo>
                      <a:pt x="63" y="159"/>
                      <a:pt x="66" y="161"/>
                      <a:pt x="71" y="163"/>
                    </a:cubicBezTo>
                    <a:cubicBezTo>
                      <a:pt x="74" y="162"/>
                      <a:pt x="76" y="160"/>
                      <a:pt x="78" y="158"/>
                    </a:cubicBezTo>
                    <a:cubicBezTo>
                      <a:pt x="78" y="152"/>
                      <a:pt x="77" y="146"/>
                      <a:pt x="77" y="140"/>
                    </a:cubicBezTo>
                    <a:cubicBezTo>
                      <a:pt x="11" y="15"/>
                      <a:pt x="11" y="15"/>
                      <a:pt x="11" y="15"/>
                    </a:cubicBezTo>
                    <a:cubicBezTo>
                      <a:pt x="16" y="12"/>
                      <a:pt x="16" y="12"/>
                      <a:pt x="16" y="12"/>
                    </a:cubicBezTo>
                    <a:cubicBezTo>
                      <a:pt x="12" y="7"/>
                      <a:pt x="9" y="2"/>
                      <a:pt x="8" y="0"/>
                    </a:cubicBezTo>
                  </a:path>
                </a:pathLst>
              </a:custGeom>
              <a:solidFill>
                <a:srgbClr val="3937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9" name="任意多边形: 形状 1338">
                <a:extLst>
                  <a:ext uri="{FF2B5EF4-FFF2-40B4-BE49-F238E27FC236}">
                    <a16:creationId xmlns:a16="http://schemas.microsoft.com/office/drawing/2014/main" id="{AFB0B1C9-02D4-432F-BC4F-9F93189EDB34}"/>
                  </a:ext>
                </a:extLst>
              </p:cNvPr>
              <p:cNvSpPr>
                <a:spLocks/>
              </p:cNvSpPr>
              <p:nvPr/>
            </p:nvSpPr>
            <p:spPr bwMode="auto">
              <a:xfrm>
                <a:off x="9428" y="6654"/>
                <a:ext cx="89" cy="172"/>
              </a:xfrm>
              <a:custGeom>
                <a:avLst/>
                <a:gdLst>
                  <a:gd name="T0" fmla="*/ 5 w 66"/>
                  <a:gd name="T1" fmla="*/ 0 h 128"/>
                  <a:gd name="T2" fmla="*/ 0 w 66"/>
                  <a:gd name="T3" fmla="*/ 3 h 128"/>
                  <a:gd name="T4" fmla="*/ 66 w 66"/>
                  <a:gd name="T5" fmla="*/ 128 h 128"/>
                  <a:gd name="T6" fmla="*/ 65 w 66"/>
                  <a:gd name="T7" fmla="*/ 101 h 128"/>
                  <a:gd name="T8" fmla="*/ 5 w 66"/>
                  <a:gd name="T9" fmla="*/ 0 h 128"/>
                </a:gdLst>
                <a:ahLst/>
                <a:cxnLst>
                  <a:cxn ang="0">
                    <a:pos x="T0" y="T1"/>
                  </a:cxn>
                  <a:cxn ang="0">
                    <a:pos x="T2" y="T3"/>
                  </a:cxn>
                  <a:cxn ang="0">
                    <a:pos x="T4" y="T5"/>
                  </a:cxn>
                  <a:cxn ang="0">
                    <a:pos x="T6" y="T7"/>
                  </a:cxn>
                  <a:cxn ang="0">
                    <a:pos x="T8" y="T9"/>
                  </a:cxn>
                </a:cxnLst>
                <a:rect l="0" t="0" r="r" b="b"/>
                <a:pathLst>
                  <a:path w="66" h="128">
                    <a:moveTo>
                      <a:pt x="5" y="0"/>
                    </a:moveTo>
                    <a:cubicBezTo>
                      <a:pt x="0" y="3"/>
                      <a:pt x="0" y="3"/>
                      <a:pt x="0" y="3"/>
                    </a:cubicBezTo>
                    <a:cubicBezTo>
                      <a:pt x="66" y="128"/>
                      <a:pt x="66" y="128"/>
                      <a:pt x="66" y="128"/>
                    </a:cubicBezTo>
                    <a:cubicBezTo>
                      <a:pt x="66" y="119"/>
                      <a:pt x="65" y="110"/>
                      <a:pt x="65" y="101"/>
                    </a:cubicBezTo>
                    <a:cubicBezTo>
                      <a:pt x="51" y="68"/>
                      <a:pt x="21" y="23"/>
                      <a:pt x="5" y="0"/>
                    </a:cubicBezTo>
                  </a:path>
                </a:pathLst>
              </a:custGeom>
              <a:solidFill>
                <a:srgbClr val="CE95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0" name="任意多边形: 形状 1339">
                <a:extLst>
                  <a:ext uri="{FF2B5EF4-FFF2-40B4-BE49-F238E27FC236}">
                    <a16:creationId xmlns:a16="http://schemas.microsoft.com/office/drawing/2014/main" id="{4E51A33C-DB68-43B6-A490-0A6FDE70E1E3}"/>
                  </a:ext>
                </a:extLst>
              </p:cNvPr>
              <p:cNvSpPr>
                <a:spLocks/>
              </p:cNvSpPr>
              <p:nvPr/>
            </p:nvSpPr>
            <p:spPr bwMode="auto">
              <a:xfrm>
                <a:off x="9517" y="6818"/>
                <a:ext cx="9" cy="32"/>
              </a:xfrm>
              <a:custGeom>
                <a:avLst/>
                <a:gdLst>
                  <a:gd name="T0" fmla="*/ 6 w 7"/>
                  <a:gd name="T1" fmla="*/ 0 h 24"/>
                  <a:gd name="T2" fmla="*/ 1 w 7"/>
                  <a:gd name="T3" fmla="*/ 7 h 24"/>
                  <a:gd name="T4" fmla="*/ 0 w 7"/>
                  <a:gd name="T5" fmla="*/ 6 h 24"/>
                  <a:gd name="T6" fmla="*/ 1 w 7"/>
                  <a:gd name="T7" fmla="*/ 24 h 24"/>
                  <a:gd name="T8" fmla="*/ 6 w 7"/>
                  <a:gd name="T9" fmla="*/ 10 h 24"/>
                  <a:gd name="T10" fmla="*/ 6 w 7"/>
                  <a:gd name="T11" fmla="*/ 0 h 24"/>
                </a:gdLst>
                <a:ahLst/>
                <a:cxnLst>
                  <a:cxn ang="0">
                    <a:pos x="T0" y="T1"/>
                  </a:cxn>
                  <a:cxn ang="0">
                    <a:pos x="T2" y="T3"/>
                  </a:cxn>
                  <a:cxn ang="0">
                    <a:pos x="T4" y="T5"/>
                  </a:cxn>
                  <a:cxn ang="0">
                    <a:pos x="T6" y="T7"/>
                  </a:cxn>
                  <a:cxn ang="0">
                    <a:pos x="T8" y="T9"/>
                  </a:cxn>
                  <a:cxn ang="0">
                    <a:pos x="T10" y="T11"/>
                  </a:cxn>
                </a:cxnLst>
                <a:rect l="0" t="0" r="r" b="b"/>
                <a:pathLst>
                  <a:path w="7" h="24">
                    <a:moveTo>
                      <a:pt x="6" y="0"/>
                    </a:moveTo>
                    <a:cubicBezTo>
                      <a:pt x="4" y="2"/>
                      <a:pt x="3" y="5"/>
                      <a:pt x="1" y="7"/>
                    </a:cubicBezTo>
                    <a:cubicBezTo>
                      <a:pt x="0" y="6"/>
                      <a:pt x="0" y="6"/>
                      <a:pt x="0" y="6"/>
                    </a:cubicBezTo>
                    <a:cubicBezTo>
                      <a:pt x="0" y="12"/>
                      <a:pt x="1" y="18"/>
                      <a:pt x="1" y="24"/>
                    </a:cubicBezTo>
                    <a:cubicBezTo>
                      <a:pt x="3" y="21"/>
                      <a:pt x="5" y="17"/>
                      <a:pt x="6" y="10"/>
                    </a:cubicBezTo>
                    <a:cubicBezTo>
                      <a:pt x="7" y="8"/>
                      <a:pt x="7" y="4"/>
                      <a:pt x="6" y="0"/>
                    </a:cubicBezTo>
                  </a:path>
                </a:pathLst>
              </a:custGeom>
              <a:solidFill>
                <a:srgbClr val="3331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1" name="任意多边形: 形状 1340">
                <a:extLst>
                  <a:ext uri="{FF2B5EF4-FFF2-40B4-BE49-F238E27FC236}">
                    <a16:creationId xmlns:a16="http://schemas.microsoft.com/office/drawing/2014/main" id="{C889B4E4-F7D2-4A1B-8514-C59114C76372}"/>
                  </a:ext>
                </a:extLst>
              </p:cNvPr>
              <p:cNvSpPr>
                <a:spLocks/>
              </p:cNvSpPr>
              <p:nvPr/>
            </p:nvSpPr>
            <p:spPr bwMode="auto">
              <a:xfrm>
                <a:off x="9516" y="6790"/>
                <a:ext cx="9" cy="37"/>
              </a:xfrm>
              <a:custGeom>
                <a:avLst/>
                <a:gdLst>
                  <a:gd name="T0" fmla="*/ 0 w 7"/>
                  <a:gd name="T1" fmla="*/ 0 h 28"/>
                  <a:gd name="T2" fmla="*/ 1 w 7"/>
                  <a:gd name="T3" fmla="*/ 27 h 28"/>
                  <a:gd name="T4" fmla="*/ 2 w 7"/>
                  <a:gd name="T5" fmla="*/ 28 h 28"/>
                  <a:gd name="T6" fmla="*/ 7 w 7"/>
                  <a:gd name="T7" fmla="*/ 21 h 28"/>
                  <a:gd name="T8" fmla="*/ 0 w 7"/>
                  <a:gd name="T9" fmla="*/ 0 h 28"/>
                </a:gdLst>
                <a:ahLst/>
                <a:cxnLst>
                  <a:cxn ang="0">
                    <a:pos x="T0" y="T1"/>
                  </a:cxn>
                  <a:cxn ang="0">
                    <a:pos x="T2" y="T3"/>
                  </a:cxn>
                  <a:cxn ang="0">
                    <a:pos x="T4" y="T5"/>
                  </a:cxn>
                  <a:cxn ang="0">
                    <a:pos x="T6" y="T7"/>
                  </a:cxn>
                  <a:cxn ang="0">
                    <a:pos x="T8" y="T9"/>
                  </a:cxn>
                </a:cxnLst>
                <a:rect l="0" t="0" r="r" b="b"/>
                <a:pathLst>
                  <a:path w="7" h="28">
                    <a:moveTo>
                      <a:pt x="0" y="0"/>
                    </a:moveTo>
                    <a:cubicBezTo>
                      <a:pt x="0" y="9"/>
                      <a:pt x="1" y="18"/>
                      <a:pt x="1" y="27"/>
                    </a:cubicBezTo>
                    <a:cubicBezTo>
                      <a:pt x="2" y="28"/>
                      <a:pt x="2" y="28"/>
                      <a:pt x="2" y="28"/>
                    </a:cubicBezTo>
                    <a:cubicBezTo>
                      <a:pt x="4" y="26"/>
                      <a:pt x="5" y="23"/>
                      <a:pt x="7" y="21"/>
                    </a:cubicBezTo>
                    <a:cubicBezTo>
                      <a:pt x="6" y="15"/>
                      <a:pt x="3" y="8"/>
                      <a:pt x="0" y="0"/>
                    </a:cubicBezTo>
                  </a:path>
                </a:pathLst>
              </a:custGeom>
              <a:solidFill>
                <a:srgbClr val="B98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83" name="任意多边形: 形状 182">
              <a:extLst>
                <a:ext uri="{FF2B5EF4-FFF2-40B4-BE49-F238E27FC236}">
                  <a16:creationId xmlns:a16="http://schemas.microsoft.com/office/drawing/2014/main" id="{2FD875C7-40DA-4976-9FCD-863FEE67BB53}"/>
                </a:ext>
              </a:extLst>
            </p:cNvPr>
            <p:cNvSpPr>
              <a:spLocks/>
            </p:cNvSpPr>
            <p:nvPr/>
          </p:nvSpPr>
          <p:spPr bwMode="auto">
            <a:xfrm>
              <a:off x="9407" y="6628"/>
              <a:ext cx="134" cy="245"/>
            </a:xfrm>
            <a:custGeom>
              <a:avLst/>
              <a:gdLst>
                <a:gd name="T0" fmla="*/ 16 w 100"/>
                <a:gd name="T1" fmla="*/ 5 h 183"/>
                <a:gd name="T2" fmla="*/ 94 w 100"/>
                <a:gd name="T3" fmla="*/ 152 h 183"/>
                <a:gd name="T4" fmla="*/ 63 w 100"/>
                <a:gd name="T5" fmla="*/ 167 h 183"/>
                <a:gd name="T6" fmla="*/ 29 w 100"/>
                <a:gd name="T7" fmla="*/ 121 h 183"/>
                <a:gd name="T8" fmla="*/ 0 w 100"/>
                <a:gd name="T9" fmla="*/ 36 h 183"/>
                <a:gd name="T10" fmla="*/ 16 w 100"/>
                <a:gd name="T11" fmla="*/ 5 h 183"/>
              </a:gdLst>
              <a:ahLst/>
              <a:cxnLst>
                <a:cxn ang="0">
                  <a:pos x="T0" y="T1"/>
                </a:cxn>
                <a:cxn ang="0">
                  <a:pos x="T2" y="T3"/>
                </a:cxn>
                <a:cxn ang="0">
                  <a:pos x="T4" y="T5"/>
                </a:cxn>
                <a:cxn ang="0">
                  <a:pos x="T6" y="T7"/>
                </a:cxn>
                <a:cxn ang="0">
                  <a:pos x="T8" y="T9"/>
                </a:cxn>
                <a:cxn ang="0">
                  <a:pos x="T10" y="T11"/>
                </a:cxn>
              </a:cxnLst>
              <a:rect l="0" t="0" r="r" b="b"/>
              <a:pathLst>
                <a:path w="100" h="183">
                  <a:moveTo>
                    <a:pt x="16" y="5"/>
                  </a:moveTo>
                  <a:cubicBezTo>
                    <a:pt x="16" y="5"/>
                    <a:pt x="100" y="121"/>
                    <a:pt x="94" y="152"/>
                  </a:cubicBezTo>
                  <a:cubicBezTo>
                    <a:pt x="87" y="183"/>
                    <a:pt x="63" y="167"/>
                    <a:pt x="63" y="167"/>
                  </a:cubicBezTo>
                  <a:cubicBezTo>
                    <a:pt x="29" y="121"/>
                    <a:pt x="29" y="121"/>
                    <a:pt x="29" y="121"/>
                  </a:cubicBezTo>
                  <a:cubicBezTo>
                    <a:pt x="0" y="36"/>
                    <a:pt x="0" y="36"/>
                    <a:pt x="0" y="36"/>
                  </a:cubicBezTo>
                  <a:cubicBezTo>
                    <a:pt x="0" y="36"/>
                    <a:pt x="2" y="0"/>
                    <a:pt x="16" y="5"/>
                  </a:cubicBezTo>
                  <a:close/>
                </a:path>
              </a:pathLst>
            </a:custGeom>
            <a:solidFill>
              <a:srgbClr val="4744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4" name="矩形: 圆角 13">
            <a:extLst>
              <a:ext uri="{FF2B5EF4-FFF2-40B4-BE49-F238E27FC236}">
                <a16:creationId xmlns:a16="http://schemas.microsoft.com/office/drawing/2014/main" id="{39FDA1DC-0D74-4508-AD75-FDD56A0A60FA}"/>
              </a:ext>
            </a:extLst>
          </p:cNvPr>
          <p:cNvSpPr/>
          <p:nvPr/>
        </p:nvSpPr>
        <p:spPr>
          <a:xfrm>
            <a:off x="9176062" y="2430143"/>
            <a:ext cx="2443084" cy="3467100"/>
          </a:xfrm>
          <a:prstGeom prst="roundRect">
            <a:avLst>
              <a:gd name="adj" fmla="val 6808"/>
            </a:avLst>
          </a:prstGeom>
          <a:gradFill>
            <a:gsLst>
              <a:gs pos="100000">
                <a:schemeClr val="bg1">
                  <a:lumMod val="85000"/>
                </a:schemeClr>
              </a:gs>
              <a:gs pos="50000">
                <a:schemeClr val="bg1"/>
              </a:gs>
            </a:gsLst>
            <a:lin ang="2700000" scaled="1"/>
          </a:gradFill>
          <a:ln w="9525">
            <a:solidFill>
              <a:schemeClr val="accent1">
                <a:lumMod val="20000"/>
                <a:lumOff val="80000"/>
              </a:schemeClr>
            </a:solidFill>
          </a:ln>
          <a:effectLst>
            <a:outerShdw blurRad="635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6" name="矩形 35">
            <a:extLst>
              <a:ext uri="{FF2B5EF4-FFF2-40B4-BE49-F238E27FC236}">
                <a16:creationId xmlns:a16="http://schemas.microsoft.com/office/drawing/2014/main" id="{11AE4FF3-41B2-4512-8695-E478F533D7BB}"/>
              </a:ext>
            </a:extLst>
          </p:cNvPr>
          <p:cNvSpPr/>
          <p:nvPr/>
        </p:nvSpPr>
        <p:spPr>
          <a:xfrm>
            <a:off x="9541709" y="5110188"/>
            <a:ext cx="1723549" cy="400110"/>
          </a:xfrm>
          <a:prstGeom prst="rect">
            <a:avLst/>
          </a:prstGeom>
        </p:spPr>
        <p:txBody>
          <a:bodyPr wrap="non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85000"/>
                    <a:lumOff val="15000"/>
                  </a:prstClr>
                </a:solidFill>
                <a:effectLst/>
                <a:uLnTx/>
                <a:uFillTx/>
                <a:cs typeface="+mn-ea"/>
                <a:sym typeface="+mn-lt"/>
              </a:rPr>
              <a:t>输入你的标题</a:t>
            </a:r>
          </a:p>
        </p:txBody>
      </p:sp>
      <p:cxnSp>
        <p:nvCxnSpPr>
          <p:cNvPr id="77" name="直接连接符 76">
            <a:extLst>
              <a:ext uri="{FF2B5EF4-FFF2-40B4-BE49-F238E27FC236}">
                <a16:creationId xmlns:a16="http://schemas.microsoft.com/office/drawing/2014/main" id="{FDB02D42-D1E1-4C8C-948F-00EF48913328}"/>
              </a:ext>
            </a:extLst>
          </p:cNvPr>
          <p:cNvCxnSpPr/>
          <p:nvPr/>
        </p:nvCxnSpPr>
        <p:spPr>
          <a:xfrm>
            <a:off x="9495749" y="4751789"/>
            <a:ext cx="1803708" cy="0"/>
          </a:xfrm>
          <a:prstGeom prst="line">
            <a:avLst/>
          </a:prstGeom>
          <a:ln w="19050">
            <a:gradFill flip="none" rotWithShape="1">
              <a:gsLst>
                <a:gs pos="0">
                  <a:schemeClr val="tx1">
                    <a:lumMod val="75000"/>
                    <a:lumOff val="25000"/>
                    <a:alpha val="0"/>
                  </a:schemeClr>
                </a:gs>
                <a:gs pos="50000">
                  <a:schemeClr val="tx1">
                    <a:lumMod val="75000"/>
                    <a:lumOff val="25000"/>
                  </a:schemeClr>
                </a:gs>
                <a:gs pos="100000">
                  <a:schemeClr val="tx1">
                    <a:lumMod val="75000"/>
                    <a:lumOff val="2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344" name="组合 1343">
            <a:extLst>
              <a:ext uri="{FF2B5EF4-FFF2-40B4-BE49-F238E27FC236}">
                <a16:creationId xmlns:a16="http://schemas.microsoft.com/office/drawing/2014/main" id="{08E70F76-5F79-49B4-97FA-5740F8AF798A}"/>
              </a:ext>
            </a:extLst>
          </p:cNvPr>
          <p:cNvGrpSpPr>
            <a:grpSpLocks noChangeAspect="1"/>
          </p:cNvGrpSpPr>
          <p:nvPr/>
        </p:nvGrpSpPr>
        <p:grpSpPr bwMode="auto">
          <a:xfrm>
            <a:off x="9445984" y="2786491"/>
            <a:ext cx="1901466" cy="1742892"/>
            <a:chOff x="7464" y="-678"/>
            <a:chExt cx="2686" cy="2462"/>
          </a:xfrm>
        </p:grpSpPr>
        <p:sp>
          <p:nvSpPr>
            <p:cNvPr id="1346" name="任意多边形: 形状 1345">
              <a:extLst>
                <a:ext uri="{FF2B5EF4-FFF2-40B4-BE49-F238E27FC236}">
                  <a16:creationId xmlns:a16="http://schemas.microsoft.com/office/drawing/2014/main" id="{D5DF45D0-C701-48AB-9E39-69D2A6BA4C1B}"/>
                </a:ext>
              </a:extLst>
            </p:cNvPr>
            <p:cNvSpPr>
              <a:spLocks/>
            </p:cNvSpPr>
            <p:nvPr/>
          </p:nvSpPr>
          <p:spPr bwMode="auto">
            <a:xfrm>
              <a:off x="9088" y="-410"/>
              <a:ext cx="104" cy="81"/>
            </a:xfrm>
            <a:custGeom>
              <a:avLst/>
              <a:gdLst>
                <a:gd name="T0" fmla="*/ 0 w 80"/>
                <a:gd name="T1" fmla="*/ 43 h 62"/>
                <a:gd name="T2" fmla="*/ 80 w 80"/>
                <a:gd name="T3" fmla="*/ 5 h 62"/>
                <a:gd name="T4" fmla="*/ 80 w 80"/>
                <a:gd name="T5" fmla="*/ 62 h 62"/>
                <a:gd name="T6" fmla="*/ 45 w 80"/>
                <a:gd name="T7" fmla="*/ 62 h 62"/>
                <a:gd name="T8" fmla="*/ 18 w 80"/>
                <a:gd name="T9" fmla="*/ 55 h 62"/>
                <a:gd name="T10" fmla="*/ 0 w 80"/>
                <a:gd name="T11" fmla="*/ 43 h 62"/>
              </a:gdLst>
              <a:ahLst/>
              <a:cxnLst>
                <a:cxn ang="0">
                  <a:pos x="T0" y="T1"/>
                </a:cxn>
                <a:cxn ang="0">
                  <a:pos x="T2" y="T3"/>
                </a:cxn>
                <a:cxn ang="0">
                  <a:pos x="T4" y="T5"/>
                </a:cxn>
                <a:cxn ang="0">
                  <a:pos x="T6" y="T7"/>
                </a:cxn>
                <a:cxn ang="0">
                  <a:pos x="T8" y="T9"/>
                </a:cxn>
                <a:cxn ang="0">
                  <a:pos x="T10" y="T11"/>
                </a:cxn>
              </a:cxnLst>
              <a:rect l="0" t="0" r="r" b="b"/>
              <a:pathLst>
                <a:path w="80" h="62">
                  <a:moveTo>
                    <a:pt x="0" y="43"/>
                  </a:moveTo>
                  <a:cubicBezTo>
                    <a:pt x="17" y="15"/>
                    <a:pt x="48" y="0"/>
                    <a:pt x="80" y="5"/>
                  </a:cubicBezTo>
                  <a:cubicBezTo>
                    <a:pt x="80" y="62"/>
                    <a:pt x="80" y="62"/>
                    <a:pt x="80" y="62"/>
                  </a:cubicBezTo>
                  <a:cubicBezTo>
                    <a:pt x="45" y="62"/>
                    <a:pt x="45" y="62"/>
                    <a:pt x="45" y="62"/>
                  </a:cubicBezTo>
                  <a:cubicBezTo>
                    <a:pt x="18" y="55"/>
                    <a:pt x="18" y="55"/>
                    <a:pt x="18" y="55"/>
                  </a:cubicBezTo>
                  <a:cubicBezTo>
                    <a:pt x="0" y="43"/>
                    <a:pt x="0" y="43"/>
                    <a:pt x="0" y="43"/>
                  </a:cubicBezTo>
                </a:path>
              </a:pathLst>
            </a:custGeom>
            <a:solidFill>
              <a:srgbClr val="4C49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7" name="任意多边形: 形状 1346">
              <a:extLst>
                <a:ext uri="{FF2B5EF4-FFF2-40B4-BE49-F238E27FC236}">
                  <a16:creationId xmlns:a16="http://schemas.microsoft.com/office/drawing/2014/main" id="{33D3019F-3180-40C8-957F-9BD212D5C64E}"/>
                </a:ext>
              </a:extLst>
            </p:cNvPr>
            <p:cNvSpPr>
              <a:spLocks noEditPoints="1"/>
            </p:cNvSpPr>
            <p:nvPr/>
          </p:nvSpPr>
          <p:spPr bwMode="auto">
            <a:xfrm>
              <a:off x="9088" y="-403"/>
              <a:ext cx="104" cy="53"/>
            </a:xfrm>
            <a:custGeom>
              <a:avLst/>
              <a:gdLst>
                <a:gd name="T0" fmla="*/ 33 w 80"/>
                <a:gd name="T1" fmla="*/ 7 h 41"/>
                <a:gd name="T2" fmla="*/ 0 w 80"/>
                <a:gd name="T3" fmla="*/ 38 h 41"/>
                <a:gd name="T4" fmla="*/ 0 w 80"/>
                <a:gd name="T5" fmla="*/ 38 h 41"/>
                <a:gd name="T6" fmla="*/ 20 w 80"/>
                <a:gd name="T7" fmla="*/ 41 h 41"/>
                <a:gd name="T8" fmla="*/ 39 w 80"/>
                <a:gd name="T9" fmla="*/ 38 h 41"/>
                <a:gd name="T10" fmla="*/ 38 w 80"/>
                <a:gd name="T11" fmla="*/ 31 h 41"/>
                <a:gd name="T12" fmla="*/ 33 w 80"/>
                <a:gd name="T13" fmla="*/ 7 h 41"/>
                <a:gd name="T14" fmla="*/ 77 w 80"/>
                <a:gd name="T15" fmla="*/ 0 h 41"/>
                <a:gd name="T16" fmla="*/ 78 w 80"/>
                <a:gd name="T17" fmla="*/ 3 h 41"/>
                <a:gd name="T18" fmla="*/ 80 w 80"/>
                <a:gd name="T19" fmla="*/ 0 h 41"/>
                <a:gd name="T20" fmla="*/ 77 w 80"/>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1">
                  <a:moveTo>
                    <a:pt x="33" y="7"/>
                  </a:moveTo>
                  <a:cubicBezTo>
                    <a:pt x="20" y="14"/>
                    <a:pt x="8" y="24"/>
                    <a:pt x="0" y="38"/>
                  </a:cubicBezTo>
                  <a:cubicBezTo>
                    <a:pt x="0" y="38"/>
                    <a:pt x="0" y="38"/>
                    <a:pt x="0" y="38"/>
                  </a:cubicBezTo>
                  <a:cubicBezTo>
                    <a:pt x="7" y="40"/>
                    <a:pt x="14" y="41"/>
                    <a:pt x="20" y="41"/>
                  </a:cubicBezTo>
                  <a:cubicBezTo>
                    <a:pt x="27" y="41"/>
                    <a:pt x="33" y="40"/>
                    <a:pt x="39" y="38"/>
                  </a:cubicBezTo>
                  <a:cubicBezTo>
                    <a:pt x="39" y="36"/>
                    <a:pt x="39" y="33"/>
                    <a:pt x="38" y="31"/>
                  </a:cubicBezTo>
                  <a:cubicBezTo>
                    <a:pt x="37" y="24"/>
                    <a:pt x="36" y="15"/>
                    <a:pt x="33" y="7"/>
                  </a:cubicBezTo>
                  <a:moveTo>
                    <a:pt x="77" y="0"/>
                  </a:moveTo>
                  <a:cubicBezTo>
                    <a:pt x="78" y="1"/>
                    <a:pt x="78" y="2"/>
                    <a:pt x="78" y="3"/>
                  </a:cubicBezTo>
                  <a:cubicBezTo>
                    <a:pt x="79" y="1"/>
                    <a:pt x="80" y="0"/>
                    <a:pt x="80" y="0"/>
                  </a:cubicBezTo>
                  <a:cubicBezTo>
                    <a:pt x="79" y="0"/>
                    <a:pt x="78" y="0"/>
                    <a:pt x="77"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9" name="任意多边形: 形状 1348">
              <a:extLst>
                <a:ext uri="{FF2B5EF4-FFF2-40B4-BE49-F238E27FC236}">
                  <a16:creationId xmlns:a16="http://schemas.microsoft.com/office/drawing/2014/main" id="{FD4EA531-0A6D-497A-8E15-A63B5B1E8163}"/>
                </a:ext>
              </a:extLst>
            </p:cNvPr>
            <p:cNvSpPr>
              <a:spLocks/>
            </p:cNvSpPr>
            <p:nvPr/>
          </p:nvSpPr>
          <p:spPr bwMode="auto">
            <a:xfrm>
              <a:off x="8868" y="-570"/>
              <a:ext cx="326" cy="225"/>
            </a:xfrm>
            <a:custGeom>
              <a:avLst/>
              <a:gdLst>
                <a:gd name="T0" fmla="*/ 251 w 251"/>
                <a:gd name="T1" fmla="*/ 144 h 174"/>
                <a:gd name="T2" fmla="*/ 209 w 251"/>
                <a:gd name="T3" fmla="*/ 174 h 174"/>
                <a:gd name="T4" fmla="*/ 207 w 251"/>
                <a:gd name="T5" fmla="*/ 160 h 174"/>
                <a:gd name="T6" fmla="*/ 190 w 251"/>
                <a:gd name="T7" fmla="*/ 117 h 174"/>
                <a:gd name="T8" fmla="*/ 62 w 251"/>
                <a:gd name="T9" fmla="*/ 22 h 174"/>
                <a:gd name="T10" fmla="*/ 219 w 251"/>
                <a:gd name="T11" fmla="*/ 73 h 174"/>
                <a:gd name="T12" fmla="*/ 231 w 251"/>
                <a:gd name="T13" fmla="*/ 90 h 174"/>
                <a:gd name="T14" fmla="*/ 245 w 251"/>
                <a:gd name="T15" fmla="*/ 125 h 174"/>
                <a:gd name="T16" fmla="*/ 251 w 251"/>
                <a:gd name="T17" fmla="*/ 14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174">
                  <a:moveTo>
                    <a:pt x="251" y="144"/>
                  </a:moveTo>
                  <a:cubicBezTo>
                    <a:pt x="209" y="174"/>
                    <a:pt x="209" y="174"/>
                    <a:pt x="209" y="174"/>
                  </a:cubicBezTo>
                  <a:cubicBezTo>
                    <a:pt x="209" y="174"/>
                    <a:pt x="208" y="168"/>
                    <a:pt x="207" y="160"/>
                  </a:cubicBezTo>
                  <a:cubicBezTo>
                    <a:pt x="205" y="145"/>
                    <a:pt x="201" y="121"/>
                    <a:pt x="190" y="117"/>
                  </a:cubicBezTo>
                  <a:cubicBezTo>
                    <a:pt x="175" y="110"/>
                    <a:pt x="0" y="44"/>
                    <a:pt x="62" y="22"/>
                  </a:cubicBezTo>
                  <a:cubicBezTo>
                    <a:pt x="124" y="0"/>
                    <a:pt x="219" y="73"/>
                    <a:pt x="219" y="73"/>
                  </a:cubicBezTo>
                  <a:cubicBezTo>
                    <a:pt x="219" y="73"/>
                    <a:pt x="224" y="74"/>
                    <a:pt x="231" y="90"/>
                  </a:cubicBezTo>
                  <a:cubicBezTo>
                    <a:pt x="235" y="99"/>
                    <a:pt x="241" y="113"/>
                    <a:pt x="245" y="125"/>
                  </a:cubicBezTo>
                  <a:cubicBezTo>
                    <a:pt x="249" y="136"/>
                    <a:pt x="251" y="144"/>
                    <a:pt x="251" y="144"/>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1" name="任意多边形: 形状 1350">
              <a:extLst>
                <a:ext uri="{FF2B5EF4-FFF2-40B4-BE49-F238E27FC236}">
                  <a16:creationId xmlns:a16="http://schemas.microsoft.com/office/drawing/2014/main" id="{443D1472-FA6F-4CF2-B88A-7E2CC1129F9F}"/>
                </a:ext>
              </a:extLst>
            </p:cNvPr>
            <p:cNvSpPr>
              <a:spLocks/>
            </p:cNvSpPr>
            <p:nvPr/>
          </p:nvSpPr>
          <p:spPr bwMode="auto">
            <a:xfrm>
              <a:off x="9622" y="-326"/>
              <a:ext cx="39" cy="50"/>
            </a:xfrm>
            <a:custGeom>
              <a:avLst/>
              <a:gdLst>
                <a:gd name="T0" fmla="*/ 16 w 39"/>
                <a:gd name="T1" fmla="*/ 2 h 50"/>
                <a:gd name="T2" fmla="*/ 22 w 39"/>
                <a:gd name="T3" fmla="*/ 0 h 50"/>
                <a:gd name="T4" fmla="*/ 39 w 39"/>
                <a:gd name="T5" fmla="*/ 19 h 50"/>
                <a:gd name="T6" fmla="*/ 25 w 39"/>
                <a:gd name="T7" fmla="*/ 50 h 50"/>
                <a:gd name="T8" fmla="*/ 0 w 39"/>
                <a:gd name="T9" fmla="*/ 41 h 50"/>
                <a:gd name="T10" fmla="*/ 6 w 39"/>
                <a:gd name="T11" fmla="*/ 16 h 50"/>
                <a:gd name="T12" fmla="*/ 16 w 39"/>
                <a:gd name="T13" fmla="*/ 2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16" y="2"/>
                  </a:moveTo>
                  <a:lnTo>
                    <a:pt x="22" y="0"/>
                  </a:lnTo>
                  <a:lnTo>
                    <a:pt x="39" y="19"/>
                  </a:lnTo>
                  <a:lnTo>
                    <a:pt x="25" y="50"/>
                  </a:lnTo>
                  <a:lnTo>
                    <a:pt x="0" y="41"/>
                  </a:lnTo>
                  <a:lnTo>
                    <a:pt x="6" y="16"/>
                  </a:lnTo>
                  <a:lnTo>
                    <a:pt x="16" y="2"/>
                  </a:lnTo>
                  <a:close/>
                </a:path>
              </a:pathLst>
            </a:custGeom>
            <a:solidFill>
              <a:srgbClr val="4C49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2" name="任意多边形: 形状 1351">
              <a:extLst>
                <a:ext uri="{FF2B5EF4-FFF2-40B4-BE49-F238E27FC236}">
                  <a16:creationId xmlns:a16="http://schemas.microsoft.com/office/drawing/2014/main" id="{ADDF3968-BBBD-4911-B4DD-BC7C65B518F9}"/>
                </a:ext>
              </a:extLst>
            </p:cNvPr>
            <p:cNvSpPr>
              <a:spLocks/>
            </p:cNvSpPr>
            <p:nvPr/>
          </p:nvSpPr>
          <p:spPr bwMode="auto">
            <a:xfrm>
              <a:off x="9622" y="-326"/>
              <a:ext cx="39" cy="50"/>
            </a:xfrm>
            <a:custGeom>
              <a:avLst/>
              <a:gdLst>
                <a:gd name="T0" fmla="*/ 16 w 39"/>
                <a:gd name="T1" fmla="*/ 2 h 50"/>
                <a:gd name="T2" fmla="*/ 22 w 39"/>
                <a:gd name="T3" fmla="*/ 0 h 50"/>
                <a:gd name="T4" fmla="*/ 39 w 39"/>
                <a:gd name="T5" fmla="*/ 19 h 50"/>
                <a:gd name="T6" fmla="*/ 25 w 39"/>
                <a:gd name="T7" fmla="*/ 50 h 50"/>
                <a:gd name="T8" fmla="*/ 0 w 39"/>
                <a:gd name="T9" fmla="*/ 41 h 50"/>
                <a:gd name="T10" fmla="*/ 6 w 39"/>
                <a:gd name="T11" fmla="*/ 16 h 50"/>
                <a:gd name="T12" fmla="*/ 16 w 39"/>
                <a:gd name="T13" fmla="*/ 2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16" y="2"/>
                  </a:moveTo>
                  <a:lnTo>
                    <a:pt x="22" y="0"/>
                  </a:lnTo>
                  <a:lnTo>
                    <a:pt x="39" y="19"/>
                  </a:lnTo>
                  <a:lnTo>
                    <a:pt x="25" y="50"/>
                  </a:lnTo>
                  <a:lnTo>
                    <a:pt x="0" y="41"/>
                  </a:lnTo>
                  <a:lnTo>
                    <a:pt x="6" y="16"/>
                  </a:lnTo>
                  <a:lnTo>
                    <a:pt x="16"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3" name="任意多边形: 形状 1352">
              <a:extLst>
                <a:ext uri="{FF2B5EF4-FFF2-40B4-BE49-F238E27FC236}">
                  <a16:creationId xmlns:a16="http://schemas.microsoft.com/office/drawing/2014/main" id="{B31662DA-BCE0-4C57-8EB3-3DB684885C2B}"/>
                </a:ext>
              </a:extLst>
            </p:cNvPr>
            <p:cNvSpPr>
              <a:spLocks/>
            </p:cNvSpPr>
            <p:nvPr/>
          </p:nvSpPr>
          <p:spPr bwMode="auto">
            <a:xfrm>
              <a:off x="9488" y="1477"/>
              <a:ext cx="133" cy="254"/>
            </a:xfrm>
            <a:custGeom>
              <a:avLst/>
              <a:gdLst>
                <a:gd name="T0" fmla="*/ 50 w 102"/>
                <a:gd name="T1" fmla="*/ 1 h 196"/>
                <a:gd name="T2" fmla="*/ 33 w 102"/>
                <a:gd name="T3" fmla="*/ 19 h 196"/>
                <a:gd name="T4" fmla="*/ 21 w 102"/>
                <a:gd name="T5" fmla="*/ 91 h 196"/>
                <a:gd name="T6" fmla="*/ 12 w 102"/>
                <a:gd name="T7" fmla="*/ 131 h 196"/>
                <a:gd name="T8" fmla="*/ 42 w 102"/>
                <a:gd name="T9" fmla="*/ 190 h 196"/>
                <a:gd name="T10" fmla="*/ 102 w 102"/>
                <a:gd name="T11" fmla="*/ 168 h 196"/>
                <a:gd name="T12" fmla="*/ 100 w 102"/>
                <a:gd name="T13" fmla="*/ 39 h 196"/>
                <a:gd name="T14" fmla="*/ 50 w 102"/>
                <a:gd name="T15" fmla="*/ 1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96">
                  <a:moveTo>
                    <a:pt x="50" y="1"/>
                  </a:moveTo>
                  <a:cubicBezTo>
                    <a:pt x="50" y="1"/>
                    <a:pt x="38" y="0"/>
                    <a:pt x="33" y="19"/>
                  </a:cubicBezTo>
                  <a:cubicBezTo>
                    <a:pt x="28" y="38"/>
                    <a:pt x="21" y="91"/>
                    <a:pt x="21" y="91"/>
                  </a:cubicBezTo>
                  <a:cubicBezTo>
                    <a:pt x="21" y="91"/>
                    <a:pt x="18" y="123"/>
                    <a:pt x="12" y="131"/>
                  </a:cubicBezTo>
                  <a:cubicBezTo>
                    <a:pt x="6" y="138"/>
                    <a:pt x="0" y="184"/>
                    <a:pt x="42" y="190"/>
                  </a:cubicBezTo>
                  <a:cubicBezTo>
                    <a:pt x="84" y="196"/>
                    <a:pt x="102" y="168"/>
                    <a:pt x="102" y="168"/>
                  </a:cubicBezTo>
                  <a:cubicBezTo>
                    <a:pt x="100" y="39"/>
                    <a:pt x="100" y="39"/>
                    <a:pt x="100" y="39"/>
                  </a:cubicBezTo>
                  <a:cubicBezTo>
                    <a:pt x="50" y="1"/>
                    <a:pt x="50" y="1"/>
                    <a:pt x="50" y="1"/>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4" name="任意多边形: 形状 1353">
              <a:extLst>
                <a:ext uri="{FF2B5EF4-FFF2-40B4-BE49-F238E27FC236}">
                  <a16:creationId xmlns:a16="http://schemas.microsoft.com/office/drawing/2014/main" id="{F4E41793-4C82-42BB-BD96-63E74A919DEC}"/>
                </a:ext>
              </a:extLst>
            </p:cNvPr>
            <p:cNvSpPr>
              <a:spLocks/>
            </p:cNvSpPr>
            <p:nvPr/>
          </p:nvSpPr>
          <p:spPr bwMode="auto">
            <a:xfrm>
              <a:off x="9656" y="1486"/>
              <a:ext cx="126" cy="298"/>
            </a:xfrm>
            <a:custGeom>
              <a:avLst/>
              <a:gdLst>
                <a:gd name="T0" fmla="*/ 66 w 97"/>
                <a:gd name="T1" fmla="*/ 0 h 230"/>
                <a:gd name="T2" fmla="*/ 92 w 97"/>
                <a:gd name="T3" fmla="*/ 60 h 230"/>
                <a:gd name="T4" fmla="*/ 89 w 97"/>
                <a:gd name="T5" fmla="*/ 135 h 230"/>
                <a:gd name="T6" fmla="*/ 92 w 97"/>
                <a:gd name="T7" fmla="*/ 158 h 230"/>
                <a:gd name="T8" fmla="*/ 92 w 97"/>
                <a:gd name="T9" fmla="*/ 187 h 230"/>
                <a:gd name="T10" fmla="*/ 7 w 97"/>
                <a:gd name="T11" fmla="*/ 184 h 230"/>
                <a:gd name="T12" fmla="*/ 3 w 97"/>
                <a:gd name="T13" fmla="*/ 140 h 230"/>
                <a:gd name="T14" fmla="*/ 15 w 97"/>
                <a:gd name="T15" fmla="*/ 46 h 230"/>
                <a:gd name="T16" fmla="*/ 66 w 97"/>
                <a:gd name="T17"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230">
                  <a:moveTo>
                    <a:pt x="66" y="0"/>
                  </a:moveTo>
                  <a:cubicBezTo>
                    <a:pt x="66" y="0"/>
                    <a:pt x="93" y="28"/>
                    <a:pt x="92" y="60"/>
                  </a:cubicBezTo>
                  <a:cubicBezTo>
                    <a:pt x="92" y="92"/>
                    <a:pt x="89" y="135"/>
                    <a:pt x="89" y="135"/>
                  </a:cubicBezTo>
                  <a:cubicBezTo>
                    <a:pt x="89" y="135"/>
                    <a:pt x="87" y="153"/>
                    <a:pt x="92" y="158"/>
                  </a:cubicBezTo>
                  <a:cubicBezTo>
                    <a:pt x="97" y="163"/>
                    <a:pt x="92" y="187"/>
                    <a:pt x="92" y="187"/>
                  </a:cubicBezTo>
                  <a:cubicBezTo>
                    <a:pt x="92" y="187"/>
                    <a:pt x="46" y="230"/>
                    <a:pt x="7" y="184"/>
                  </a:cubicBezTo>
                  <a:cubicBezTo>
                    <a:pt x="7" y="184"/>
                    <a:pt x="0" y="157"/>
                    <a:pt x="3" y="140"/>
                  </a:cubicBezTo>
                  <a:cubicBezTo>
                    <a:pt x="6" y="123"/>
                    <a:pt x="15" y="46"/>
                    <a:pt x="15" y="46"/>
                  </a:cubicBezTo>
                  <a:lnTo>
                    <a:pt x="66"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5" name="任意多边形: 形状 1354">
              <a:extLst>
                <a:ext uri="{FF2B5EF4-FFF2-40B4-BE49-F238E27FC236}">
                  <a16:creationId xmlns:a16="http://schemas.microsoft.com/office/drawing/2014/main" id="{CB715DC4-F479-4F35-A1A6-E9EA80F12C51}"/>
                </a:ext>
              </a:extLst>
            </p:cNvPr>
            <p:cNvSpPr>
              <a:spLocks/>
            </p:cNvSpPr>
            <p:nvPr/>
          </p:nvSpPr>
          <p:spPr bwMode="auto">
            <a:xfrm>
              <a:off x="9509" y="692"/>
              <a:ext cx="317" cy="979"/>
            </a:xfrm>
            <a:custGeom>
              <a:avLst/>
              <a:gdLst>
                <a:gd name="T0" fmla="*/ 244 w 244"/>
                <a:gd name="T1" fmla="*/ 27 h 755"/>
                <a:gd name="T2" fmla="*/ 206 w 244"/>
                <a:gd name="T3" fmla="*/ 118 h 755"/>
                <a:gd name="T4" fmla="*/ 187 w 244"/>
                <a:gd name="T5" fmla="*/ 166 h 755"/>
                <a:gd name="T6" fmla="*/ 177 w 244"/>
                <a:gd name="T7" fmla="*/ 229 h 755"/>
                <a:gd name="T8" fmla="*/ 174 w 244"/>
                <a:gd name="T9" fmla="*/ 272 h 755"/>
                <a:gd name="T10" fmla="*/ 148 w 244"/>
                <a:gd name="T11" fmla="*/ 493 h 755"/>
                <a:gd name="T12" fmla="*/ 107 w 244"/>
                <a:gd name="T13" fmla="*/ 545 h 755"/>
                <a:gd name="T14" fmla="*/ 92 w 244"/>
                <a:gd name="T15" fmla="*/ 597 h 755"/>
                <a:gd name="T16" fmla="*/ 84 w 244"/>
                <a:gd name="T17" fmla="*/ 644 h 755"/>
                <a:gd name="T18" fmla="*/ 82 w 244"/>
                <a:gd name="T19" fmla="*/ 703 h 755"/>
                <a:gd name="T20" fmla="*/ 82 w 244"/>
                <a:gd name="T21" fmla="*/ 749 h 755"/>
                <a:gd name="T22" fmla="*/ 2 w 244"/>
                <a:gd name="T23" fmla="*/ 744 h 755"/>
                <a:gd name="T24" fmla="*/ 11 w 244"/>
                <a:gd name="T25" fmla="*/ 692 h 755"/>
                <a:gd name="T26" fmla="*/ 18 w 244"/>
                <a:gd name="T27" fmla="*/ 651 h 755"/>
                <a:gd name="T28" fmla="*/ 27 w 244"/>
                <a:gd name="T29" fmla="*/ 621 h 755"/>
                <a:gd name="T30" fmla="*/ 33 w 244"/>
                <a:gd name="T31" fmla="*/ 595 h 755"/>
                <a:gd name="T32" fmla="*/ 44 w 244"/>
                <a:gd name="T33" fmla="*/ 561 h 755"/>
                <a:gd name="T34" fmla="*/ 60 w 244"/>
                <a:gd name="T35" fmla="*/ 354 h 755"/>
                <a:gd name="T36" fmla="*/ 110 w 244"/>
                <a:gd name="T37" fmla="*/ 0 h 755"/>
                <a:gd name="T38" fmla="*/ 244 w 244"/>
                <a:gd name="T39" fmla="*/ 27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4" h="755">
                  <a:moveTo>
                    <a:pt x="244" y="27"/>
                  </a:moveTo>
                  <a:cubicBezTo>
                    <a:pt x="244" y="27"/>
                    <a:pt x="218" y="101"/>
                    <a:pt x="206" y="118"/>
                  </a:cubicBezTo>
                  <a:cubicBezTo>
                    <a:pt x="195" y="135"/>
                    <a:pt x="187" y="166"/>
                    <a:pt x="187" y="166"/>
                  </a:cubicBezTo>
                  <a:cubicBezTo>
                    <a:pt x="177" y="229"/>
                    <a:pt x="177" y="229"/>
                    <a:pt x="177" y="229"/>
                  </a:cubicBezTo>
                  <a:cubicBezTo>
                    <a:pt x="175" y="243"/>
                    <a:pt x="174" y="258"/>
                    <a:pt x="174" y="272"/>
                  </a:cubicBezTo>
                  <a:cubicBezTo>
                    <a:pt x="174" y="286"/>
                    <a:pt x="148" y="493"/>
                    <a:pt x="148" y="493"/>
                  </a:cubicBezTo>
                  <a:cubicBezTo>
                    <a:pt x="107" y="545"/>
                    <a:pt x="107" y="545"/>
                    <a:pt x="107" y="545"/>
                  </a:cubicBezTo>
                  <a:cubicBezTo>
                    <a:pt x="107" y="545"/>
                    <a:pt x="89" y="582"/>
                    <a:pt x="92" y="597"/>
                  </a:cubicBezTo>
                  <a:cubicBezTo>
                    <a:pt x="95" y="613"/>
                    <a:pt x="90" y="637"/>
                    <a:pt x="84" y="644"/>
                  </a:cubicBezTo>
                  <a:cubicBezTo>
                    <a:pt x="84" y="644"/>
                    <a:pt x="83" y="692"/>
                    <a:pt x="82" y="703"/>
                  </a:cubicBezTo>
                  <a:cubicBezTo>
                    <a:pt x="80" y="714"/>
                    <a:pt x="87" y="744"/>
                    <a:pt x="82" y="749"/>
                  </a:cubicBezTo>
                  <a:cubicBezTo>
                    <a:pt x="76" y="755"/>
                    <a:pt x="4" y="752"/>
                    <a:pt x="2" y="744"/>
                  </a:cubicBezTo>
                  <a:cubicBezTo>
                    <a:pt x="0" y="735"/>
                    <a:pt x="11" y="692"/>
                    <a:pt x="11" y="692"/>
                  </a:cubicBezTo>
                  <a:cubicBezTo>
                    <a:pt x="18" y="651"/>
                    <a:pt x="18" y="651"/>
                    <a:pt x="18" y="651"/>
                  </a:cubicBezTo>
                  <a:cubicBezTo>
                    <a:pt x="18" y="651"/>
                    <a:pt x="30" y="629"/>
                    <a:pt x="27" y="621"/>
                  </a:cubicBezTo>
                  <a:cubicBezTo>
                    <a:pt x="24" y="614"/>
                    <a:pt x="33" y="597"/>
                    <a:pt x="33" y="595"/>
                  </a:cubicBezTo>
                  <a:cubicBezTo>
                    <a:pt x="34" y="594"/>
                    <a:pt x="47" y="570"/>
                    <a:pt x="44" y="561"/>
                  </a:cubicBezTo>
                  <a:cubicBezTo>
                    <a:pt x="42" y="551"/>
                    <a:pt x="60" y="354"/>
                    <a:pt x="60" y="354"/>
                  </a:cubicBezTo>
                  <a:cubicBezTo>
                    <a:pt x="110" y="0"/>
                    <a:pt x="110" y="0"/>
                    <a:pt x="110" y="0"/>
                  </a:cubicBezTo>
                  <a:cubicBezTo>
                    <a:pt x="244" y="27"/>
                    <a:pt x="244" y="27"/>
                    <a:pt x="244" y="27"/>
                  </a:cubicBezTo>
                </a:path>
              </a:pathLst>
            </a:custGeom>
            <a:solidFill>
              <a:srgbClr val="AE6E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6" name="任意多边形: 形状 1355">
              <a:extLst>
                <a:ext uri="{FF2B5EF4-FFF2-40B4-BE49-F238E27FC236}">
                  <a16:creationId xmlns:a16="http://schemas.microsoft.com/office/drawing/2014/main" id="{188D6A6D-ADB7-4B0E-BE51-D867A0A6D882}"/>
                </a:ext>
              </a:extLst>
            </p:cNvPr>
            <p:cNvSpPr>
              <a:spLocks/>
            </p:cNvSpPr>
            <p:nvPr/>
          </p:nvSpPr>
          <p:spPr bwMode="auto">
            <a:xfrm>
              <a:off x="9688" y="755"/>
              <a:ext cx="126" cy="396"/>
            </a:xfrm>
            <a:custGeom>
              <a:avLst/>
              <a:gdLst>
                <a:gd name="T0" fmla="*/ 0 w 97"/>
                <a:gd name="T1" fmla="*/ 0 h 305"/>
                <a:gd name="T2" fmla="*/ 0 w 97"/>
                <a:gd name="T3" fmla="*/ 0 h 305"/>
                <a:gd name="T4" fmla="*/ 0 w 97"/>
                <a:gd name="T5" fmla="*/ 1 h 305"/>
                <a:gd name="T6" fmla="*/ 10 w 97"/>
                <a:gd name="T7" fmla="*/ 109 h 305"/>
                <a:gd name="T8" fmla="*/ 20 w 97"/>
                <a:gd name="T9" fmla="*/ 203 h 305"/>
                <a:gd name="T10" fmla="*/ 19 w 97"/>
                <a:gd name="T11" fmla="*/ 252 h 305"/>
                <a:gd name="T12" fmla="*/ 27 w 97"/>
                <a:gd name="T13" fmla="*/ 305 h 305"/>
                <a:gd name="T14" fmla="*/ 29 w 97"/>
                <a:gd name="T15" fmla="*/ 289 h 305"/>
                <a:gd name="T16" fmla="*/ 36 w 97"/>
                <a:gd name="T17" fmla="*/ 223 h 305"/>
                <a:gd name="T18" fmla="*/ 36 w 97"/>
                <a:gd name="T19" fmla="*/ 223 h 305"/>
                <a:gd name="T20" fmla="*/ 36 w 97"/>
                <a:gd name="T21" fmla="*/ 223 h 305"/>
                <a:gd name="T22" fmla="*/ 36 w 97"/>
                <a:gd name="T23" fmla="*/ 221 h 305"/>
                <a:gd name="T24" fmla="*/ 39 w 97"/>
                <a:gd name="T25" fmla="*/ 180 h 305"/>
                <a:gd name="T26" fmla="*/ 49 w 97"/>
                <a:gd name="T27" fmla="*/ 117 h 305"/>
                <a:gd name="T28" fmla="*/ 56 w 97"/>
                <a:gd name="T29" fmla="*/ 95 h 305"/>
                <a:gd name="T30" fmla="*/ 68 w 97"/>
                <a:gd name="T31" fmla="*/ 69 h 305"/>
                <a:gd name="T32" fmla="*/ 68 w 97"/>
                <a:gd name="T33" fmla="*/ 69 h 305"/>
                <a:gd name="T34" fmla="*/ 68 w 97"/>
                <a:gd name="T35" fmla="*/ 69 h 305"/>
                <a:gd name="T36" fmla="*/ 97 w 97"/>
                <a:gd name="T37" fmla="*/ 4 h 305"/>
                <a:gd name="T38" fmla="*/ 0 w 97"/>
                <a:gd name="T39"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7" h="305">
                  <a:moveTo>
                    <a:pt x="0" y="0"/>
                  </a:moveTo>
                  <a:cubicBezTo>
                    <a:pt x="0" y="0"/>
                    <a:pt x="0" y="0"/>
                    <a:pt x="0" y="0"/>
                  </a:cubicBezTo>
                  <a:cubicBezTo>
                    <a:pt x="0" y="0"/>
                    <a:pt x="0" y="1"/>
                    <a:pt x="0" y="1"/>
                  </a:cubicBezTo>
                  <a:cubicBezTo>
                    <a:pt x="0" y="34"/>
                    <a:pt x="5" y="93"/>
                    <a:pt x="10" y="109"/>
                  </a:cubicBezTo>
                  <a:cubicBezTo>
                    <a:pt x="17" y="131"/>
                    <a:pt x="23" y="197"/>
                    <a:pt x="20" y="203"/>
                  </a:cubicBezTo>
                  <a:cubicBezTo>
                    <a:pt x="18" y="210"/>
                    <a:pt x="19" y="252"/>
                    <a:pt x="19" y="252"/>
                  </a:cubicBezTo>
                  <a:cubicBezTo>
                    <a:pt x="24" y="270"/>
                    <a:pt x="26" y="287"/>
                    <a:pt x="27" y="305"/>
                  </a:cubicBezTo>
                  <a:cubicBezTo>
                    <a:pt x="28" y="300"/>
                    <a:pt x="28" y="294"/>
                    <a:pt x="29" y="289"/>
                  </a:cubicBezTo>
                  <a:cubicBezTo>
                    <a:pt x="33" y="255"/>
                    <a:pt x="36" y="228"/>
                    <a:pt x="36" y="223"/>
                  </a:cubicBezTo>
                  <a:cubicBezTo>
                    <a:pt x="36" y="223"/>
                    <a:pt x="36" y="223"/>
                    <a:pt x="36" y="223"/>
                  </a:cubicBezTo>
                  <a:cubicBezTo>
                    <a:pt x="36" y="223"/>
                    <a:pt x="36" y="223"/>
                    <a:pt x="36" y="223"/>
                  </a:cubicBezTo>
                  <a:cubicBezTo>
                    <a:pt x="36" y="222"/>
                    <a:pt x="36" y="222"/>
                    <a:pt x="36" y="221"/>
                  </a:cubicBezTo>
                  <a:cubicBezTo>
                    <a:pt x="36" y="208"/>
                    <a:pt x="37" y="194"/>
                    <a:pt x="39" y="180"/>
                  </a:cubicBezTo>
                  <a:cubicBezTo>
                    <a:pt x="49" y="117"/>
                    <a:pt x="49" y="117"/>
                    <a:pt x="49" y="117"/>
                  </a:cubicBezTo>
                  <a:cubicBezTo>
                    <a:pt x="49" y="117"/>
                    <a:pt x="52" y="107"/>
                    <a:pt x="56" y="95"/>
                  </a:cubicBezTo>
                  <a:cubicBezTo>
                    <a:pt x="60" y="86"/>
                    <a:pt x="64" y="76"/>
                    <a:pt x="68" y="69"/>
                  </a:cubicBezTo>
                  <a:cubicBezTo>
                    <a:pt x="68" y="69"/>
                    <a:pt x="68" y="69"/>
                    <a:pt x="68" y="69"/>
                  </a:cubicBezTo>
                  <a:cubicBezTo>
                    <a:pt x="68" y="69"/>
                    <a:pt x="68" y="69"/>
                    <a:pt x="68" y="69"/>
                  </a:cubicBezTo>
                  <a:cubicBezTo>
                    <a:pt x="75" y="59"/>
                    <a:pt x="88" y="27"/>
                    <a:pt x="97" y="4"/>
                  </a:cubicBezTo>
                  <a:cubicBezTo>
                    <a:pt x="70" y="2"/>
                    <a:pt x="34" y="1"/>
                    <a:pt x="0" y="0"/>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57" name="任意多边形: 形状 1356">
              <a:extLst>
                <a:ext uri="{FF2B5EF4-FFF2-40B4-BE49-F238E27FC236}">
                  <a16:creationId xmlns:a16="http://schemas.microsoft.com/office/drawing/2014/main" id="{ABA657AF-0353-4E5E-B989-8180A8ED5E90}"/>
                </a:ext>
              </a:extLst>
            </p:cNvPr>
            <p:cNvSpPr>
              <a:spLocks/>
            </p:cNvSpPr>
            <p:nvPr/>
          </p:nvSpPr>
          <p:spPr bwMode="auto">
            <a:xfrm>
              <a:off x="9566" y="1187"/>
              <a:ext cx="17" cy="229"/>
            </a:xfrm>
            <a:custGeom>
              <a:avLst/>
              <a:gdLst>
                <a:gd name="T0" fmla="*/ 13 w 13"/>
                <a:gd name="T1" fmla="*/ 0 h 176"/>
                <a:gd name="T2" fmla="*/ 13 w 13"/>
                <a:gd name="T3" fmla="*/ 1 h 176"/>
                <a:gd name="T4" fmla="*/ 0 w 13"/>
                <a:gd name="T5" fmla="*/ 176 h 176"/>
                <a:gd name="T6" fmla="*/ 13 w 13"/>
                <a:gd name="T7" fmla="*/ 1 h 176"/>
                <a:gd name="T8" fmla="*/ 13 w 13"/>
                <a:gd name="T9" fmla="*/ 1 h 176"/>
                <a:gd name="T10" fmla="*/ 13 w 13"/>
                <a:gd name="T11" fmla="*/ 0 h 176"/>
              </a:gdLst>
              <a:ahLst/>
              <a:cxnLst>
                <a:cxn ang="0">
                  <a:pos x="T0" y="T1"/>
                </a:cxn>
                <a:cxn ang="0">
                  <a:pos x="T2" y="T3"/>
                </a:cxn>
                <a:cxn ang="0">
                  <a:pos x="T4" y="T5"/>
                </a:cxn>
                <a:cxn ang="0">
                  <a:pos x="T6" y="T7"/>
                </a:cxn>
                <a:cxn ang="0">
                  <a:pos x="T8" y="T9"/>
                </a:cxn>
                <a:cxn ang="0">
                  <a:pos x="T10" y="T11"/>
                </a:cxn>
              </a:cxnLst>
              <a:rect l="0" t="0" r="r" b="b"/>
              <a:pathLst>
                <a:path w="13" h="176">
                  <a:moveTo>
                    <a:pt x="13" y="0"/>
                  </a:moveTo>
                  <a:cubicBezTo>
                    <a:pt x="13" y="0"/>
                    <a:pt x="13" y="0"/>
                    <a:pt x="13" y="1"/>
                  </a:cubicBezTo>
                  <a:cubicBezTo>
                    <a:pt x="9" y="53"/>
                    <a:pt x="0" y="159"/>
                    <a:pt x="0" y="176"/>
                  </a:cubicBezTo>
                  <a:cubicBezTo>
                    <a:pt x="0" y="159"/>
                    <a:pt x="9" y="53"/>
                    <a:pt x="13" y="1"/>
                  </a:cubicBezTo>
                  <a:cubicBezTo>
                    <a:pt x="13" y="1"/>
                    <a:pt x="13" y="1"/>
                    <a:pt x="13" y="1"/>
                  </a:cubicBezTo>
                  <a:cubicBezTo>
                    <a:pt x="13" y="1"/>
                    <a:pt x="13" y="0"/>
                    <a:pt x="13"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77" name="图片 1376">
              <a:extLst>
                <a:ext uri="{FF2B5EF4-FFF2-40B4-BE49-F238E27FC236}">
                  <a16:creationId xmlns:a16="http://schemas.microsoft.com/office/drawing/2014/main" id="{C86D9FDD-6B9E-4F87-AB7F-EEF9D9E6C3EE}"/>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634" y="1412"/>
              <a:ext cx="9"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8" name="任意多边形: 形状 1357">
              <a:extLst>
                <a:ext uri="{FF2B5EF4-FFF2-40B4-BE49-F238E27FC236}">
                  <a16:creationId xmlns:a16="http://schemas.microsoft.com/office/drawing/2014/main" id="{65C8E1AD-E394-4D7F-9477-A7FD741F64A0}"/>
                </a:ext>
              </a:extLst>
            </p:cNvPr>
            <p:cNvSpPr>
              <a:spLocks/>
            </p:cNvSpPr>
            <p:nvPr/>
          </p:nvSpPr>
          <p:spPr bwMode="auto">
            <a:xfrm>
              <a:off x="9545" y="1422"/>
              <a:ext cx="22" cy="59"/>
            </a:xfrm>
            <a:custGeom>
              <a:avLst/>
              <a:gdLst>
                <a:gd name="T0" fmla="*/ 17 w 17"/>
                <a:gd name="T1" fmla="*/ 0 h 45"/>
                <a:gd name="T2" fmla="*/ 5 w 17"/>
                <a:gd name="T3" fmla="*/ 32 h 45"/>
                <a:gd name="T4" fmla="*/ 0 w 17"/>
                <a:gd name="T5" fmla="*/ 45 h 45"/>
                <a:gd name="T6" fmla="*/ 0 w 17"/>
                <a:gd name="T7" fmla="*/ 45 h 45"/>
                <a:gd name="T8" fmla="*/ 5 w 17"/>
                <a:gd name="T9" fmla="*/ 32 h 45"/>
                <a:gd name="T10" fmla="*/ 17 w 17"/>
                <a:gd name="T11" fmla="*/ 0 h 45"/>
              </a:gdLst>
              <a:ahLst/>
              <a:cxnLst>
                <a:cxn ang="0">
                  <a:pos x="T0" y="T1"/>
                </a:cxn>
                <a:cxn ang="0">
                  <a:pos x="T2" y="T3"/>
                </a:cxn>
                <a:cxn ang="0">
                  <a:pos x="T4" y="T5"/>
                </a:cxn>
                <a:cxn ang="0">
                  <a:pos x="T6" y="T7"/>
                </a:cxn>
                <a:cxn ang="0">
                  <a:pos x="T8" y="T9"/>
                </a:cxn>
                <a:cxn ang="0">
                  <a:pos x="T10" y="T11"/>
                </a:cxn>
              </a:cxnLst>
              <a:rect l="0" t="0" r="r" b="b"/>
              <a:pathLst>
                <a:path w="17" h="45">
                  <a:moveTo>
                    <a:pt x="17" y="0"/>
                  </a:moveTo>
                  <a:cubicBezTo>
                    <a:pt x="17" y="11"/>
                    <a:pt x="6" y="31"/>
                    <a:pt x="5" y="32"/>
                  </a:cubicBezTo>
                  <a:cubicBezTo>
                    <a:pt x="5" y="33"/>
                    <a:pt x="2" y="39"/>
                    <a:pt x="0" y="45"/>
                  </a:cubicBezTo>
                  <a:cubicBezTo>
                    <a:pt x="0" y="45"/>
                    <a:pt x="0" y="45"/>
                    <a:pt x="0" y="45"/>
                  </a:cubicBezTo>
                  <a:cubicBezTo>
                    <a:pt x="2" y="39"/>
                    <a:pt x="5" y="33"/>
                    <a:pt x="5" y="32"/>
                  </a:cubicBezTo>
                  <a:cubicBezTo>
                    <a:pt x="6" y="31"/>
                    <a:pt x="17" y="11"/>
                    <a:pt x="17"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79" name="图片 1378">
              <a:extLst>
                <a:ext uri="{FF2B5EF4-FFF2-40B4-BE49-F238E27FC236}">
                  <a16:creationId xmlns:a16="http://schemas.microsoft.com/office/drawing/2014/main" id="{9AEDD01E-900E-4D60-A39C-595934664A0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625" y="1461"/>
              <a:ext cx="6" cy="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9" name="任意多边形: 形状 1358">
              <a:extLst>
                <a:ext uri="{FF2B5EF4-FFF2-40B4-BE49-F238E27FC236}">
                  <a16:creationId xmlns:a16="http://schemas.microsoft.com/office/drawing/2014/main" id="{F4AF0AB2-3F17-450D-8602-D3DED158625D}"/>
                </a:ext>
              </a:extLst>
            </p:cNvPr>
            <p:cNvSpPr>
              <a:spLocks noEditPoints="1"/>
            </p:cNvSpPr>
            <p:nvPr/>
          </p:nvSpPr>
          <p:spPr bwMode="auto">
            <a:xfrm>
              <a:off x="9511" y="1481"/>
              <a:ext cx="107" cy="172"/>
            </a:xfrm>
            <a:custGeom>
              <a:avLst/>
              <a:gdLst>
                <a:gd name="T0" fmla="*/ 79 w 82"/>
                <a:gd name="T1" fmla="*/ 97 h 133"/>
                <a:gd name="T2" fmla="*/ 82 w 82"/>
                <a:gd name="T3" fmla="*/ 133 h 133"/>
                <a:gd name="T4" fmla="*/ 79 w 82"/>
                <a:gd name="T5" fmla="*/ 97 h 133"/>
                <a:gd name="T6" fmla="*/ 25 w 82"/>
                <a:gd name="T7" fmla="*/ 14 h 133"/>
                <a:gd name="T8" fmla="*/ 16 w 82"/>
                <a:gd name="T9" fmla="*/ 43 h 133"/>
                <a:gd name="T10" fmla="*/ 9 w 82"/>
                <a:gd name="T11" fmla="*/ 84 h 133"/>
                <a:gd name="T12" fmla="*/ 0 w 82"/>
                <a:gd name="T13" fmla="*/ 133 h 133"/>
                <a:gd name="T14" fmla="*/ 9 w 82"/>
                <a:gd name="T15" fmla="*/ 84 h 133"/>
                <a:gd name="T16" fmla="*/ 16 w 82"/>
                <a:gd name="T17" fmla="*/ 43 h 133"/>
                <a:gd name="T18" fmla="*/ 25 w 82"/>
                <a:gd name="T19" fmla="*/ 14 h 133"/>
                <a:gd name="T20" fmla="*/ 26 w 82"/>
                <a:gd name="T21" fmla="*/ 0 h 133"/>
                <a:gd name="T22" fmla="*/ 26 w 82"/>
                <a:gd name="T23" fmla="*/ 0 h 133"/>
                <a:gd name="T24" fmla="*/ 25 w 82"/>
                <a:gd name="T25" fmla="*/ 13 h 133"/>
                <a:gd name="T26" fmla="*/ 26 w 82"/>
                <a:gd name="T27"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3">
                  <a:moveTo>
                    <a:pt x="79" y="97"/>
                  </a:moveTo>
                  <a:cubicBezTo>
                    <a:pt x="79" y="106"/>
                    <a:pt x="82" y="123"/>
                    <a:pt x="82" y="133"/>
                  </a:cubicBezTo>
                  <a:cubicBezTo>
                    <a:pt x="82" y="123"/>
                    <a:pt x="79" y="106"/>
                    <a:pt x="79" y="97"/>
                  </a:cubicBezTo>
                  <a:moveTo>
                    <a:pt x="25" y="14"/>
                  </a:moveTo>
                  <a:cubicBezTo>
                    <a:pt x="28" y="21"/>
                    <a:pt x="16" y="43"/>
                    <a:pt x="16" y="43"/>
                  </a:cubicBezTo>
                  <a:cubicBezTo>
                    <a:pt x="9" y="84"/>
                    <a:pt x="9" y="84"/>
                    <a:pt x="9" y="84"/>
                  </a:cubicBezTo>
                  <a:cubicBezTo>
                    <a:pt x="9" y="84"/>
                    <a:pt x="0" y="120"/>
                    <a:pt x="0" y="133"/>
                  </a:cubicBezTo>
                  <a:cubicBezTo>
                    <a:pt x="0" y="120"/>
                    <a:pt x="9" y="84"/>
                    <a:pt x="9" y="84"/>
                  </a:cubicBezTo>
                  <a:cubicBezTo>
                    <a:pt x="16" y="43"/>
                    <a:pt x="16" y="43"/>
                    <a:pt x="16" y="43"/>
                  </a:cubicBezTo>
                  <a:cubicBezTo>
                    <a:pt x="16" y="43"/>
                    <a:pt x="28" y="21"/>
                    <a:pt x="25" y="14"/>
                  </a:cubicBezTo>
                  <a:moveTo>
                    <a:pt x="26" y="0"/>
                  </a:moveTo>
                  <a:cubicBezTo>
                    <a:pt x="26" y="0"/>
                    <a:pt x="26" y="0"/>
                    <a:pt x="26" y="0"/>
                  </a:cubicBezTo>
                  <a:cubicBezTo>
                    <a:pt x="25" y="4"/>
                    <a:pt x="24" y="10"/>
                    <a:pt x="25" y="13"/>
                  </a:cubicBezTo>
                  <a:cubicBezTo>
                    <a:pt x="24" y="10"/>
                    <a:pt x="25" y="4"/>
                    <a:pt x="26"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0" name="任意多边形: 形状 1359">
              <a:extLst>
                <a:ext uri="{FF2B5EF4-FFF2-40B4-BE49-F238E27FC236}">
                  <a16:creationId xmlns:a16="http://schemas.microsoft.com/office/drawing/2014/main" id="{670034F0-883E-43CD-AD2F-7AE49A102138}"/>
                </a:ext>
              </a:extLst>
            </p:cNvPr>
            <p:cNvSpPr>
              <a:spLocks/>
            </p:cNvSpPr>
            <p:nvPr/>
          </p:nvSpPr>
          <p:spPr bwMode="auto">
            <a:xfrm>
              <a:off x="9511" y="1189"/>
              <a:ext cx="130" cy="478"/>
            </a:xfrm>
            <a:custGeom>
              <a:avLst/>
              <a:gdLst>
                <a:gd name="T0" fmla="*/ 55 w 100"/>
                <a:gd name="T1" fmla="*/ 0 h 369"/>
                <a:gd name="T2" fmla="*/ 42 w 100"/>
                <a:gd name="T3" fmla="*/ 175 h 369"/>
                <a:gd name="T4" fmla="*/ 42 w 100"/>
                <a:gd name="T5" fmla="*/ 178 h 369"/>
                <a:gd name="T6" fmla="*/ 43 w 100"/>
                <a:gd name="T7" fmla="*/ 180 h 369"/>
                <a:gd name="T8" fmla="*/ 31 w 100"/>
                <a:gd name="T9" fmla="*/ 212 h 369"/>
                <a:gd name="T10" fmla="*/ 26 w 100"/>
                <a:gd name="T11" fmla="*/ 225 h 369"/>
                <a:gd name="T12" fmla="*/ 25 w 100"/>
                <a:gd name="T13" fmla="*/ 238 h 369"/>
                <a:gd name="T14" fmla="*/ 25 w 100"/>
                <a:gd name="T15" fmla="*/ 238 h 369"/>
                <a:gd name="T16" fmla="*/ 25 w 100"/>
                <a:gd name="T17" fmla="*/ 239 h 369"/>
                <a:gd name="T18" fmla="*/ 16 w 100"/>
                <a:gd name="T19" fmla="*/ 268 h 369"/>
                <a:gd name="T20" fmla="*/ 9 w 100"/>
                <a:gd name="T21" fmla="*/ 309 h 369"/>
                <a:gd name="T22" fmla="*/ 0 w 100"/>
                <a:gd name="T23" fmla="*/ 358 h 369"/>
                <a:gd name="T24" fmla="*/ 0 w 100"/>
                <a:gd name="T25" fmla="*/ 360 h 369"/>
                <a:gd name="T26" fmla="*/ 55 w 100"/>
                <a:gd name="T27" fmla="*/ 369 h 369"/>
                <a:gd name="T28" fmla="*/ 80 w 100"/>
                <a:gd name="T29" fmla="*/ 366 h 369"/>
                <a:gd name="T30" fmla="*/ 82 w 100"/>
                <a:gd name="T31" fmla="*/ 358 h 369"/>
                <a:gd name="T32" fmla="*/ 79 w 100"/>
                <a:gd name="T33" fmla="*/ 322 h 369"/>
                <a:gd name="T34" fmla="*/ 80 w 100"/>
                <a:gd name="T35" fmla="*/ 320 h 369"/>
                <a:gd name="T36" fmla="*/ 82 w 100"/>
                <a:gd name="T37" fmla="*/ 261 h 369"/>
                <a:gd name="T38" fmla="*/ 91 w 100"/>
                <a:gd name="T39" fmla="*/ 225 h 369"/>
                <a:gd name="T40" fmla="*/ 90 w 100"/>
                <a:gd name="T41" fmla="*/ 214 h 369"/>
                <a:gd name="T42" fmla="*/ 90 w 100"/>
                <a:gd name="T43" fmla="*/ 212 h 369"/>
                <a:gd name="T44" fmla="*/ 97 w 100"/>
                <a:gd name="T45" fmla="*/ 181 h 369"/>
                <a:gd name="T46" fmla="*/ 100 w 100"/>
                <a:gd name="T47" fmla="*/ 173 h 369"/>
                <a:gd name="T48" fmla="*/ 93 w 100"/>
                <a:gd name="T49" fmla="*/ 151 h 369"/>
                <a:gd name="T50" fmla="*/ 55 w 100"/>
                <a:gd name="T51"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0" h="369">
                  <a:moveTo>
                    <a:pt x="55" y="0"/>
                  </a:moveTo>
                  <a:cubicBezTo>
                    <a:pt x="51" y="52"/>
                    <a:pt x="42" y="158"/>
                    <a:pt x="42" y="175"/>
                  </a:cubicBezTo>
                  <a:cubicBezTo>
                    <a:pt x="42" y="176"/>
                    <a:pt x="42" y="177"/>
                    <a:pt x="42" y="178"/>
                  </a:cubicBezTo>
                  <a:cubicBezTo>
                    <a:pt x="43" y="178"/>
                    <a:pt x="43" y="179"/>
                    <a:pt x="43" y="180"/>
                  </a:cubicBezTo>
                  <a:cubicBezTo>
                    <a:pt x="43" y="191"/>
                    <a:pt x="32" y="211"/>
                    <a:pt x="31" y="212"/>
                  </a:cubicBezTo>
                  <a:cubicBezTo>
                    <a:pt x="31" y="213"/>
                    <a:pt x="28" y="219"/>
                    <a:pt x="26" y="225"/>
                  </a:cubicBezTo>
                  <a:cubicBezTo>
                    <a:pt x="25" y="229"/>
                    <a:pt x="24" y="235"/>
                    <a:pt x="25" y="238"/>
                  </a:cubicBezTo>
                  <a:cubicBezTo>
                    <a:pt x="25" y="238"/>
                    <a:pt x="25" y="238"/>
                    <a:pt x="25" y="238"/>
                  </a:cubicBezTo>
                  <a:cubicBezTo>
                    <a:pt x="25" y="238"/>
                    <a:pt x="25" y="238"/>
                    <a:pt x="25" y="239"/>
                  </a:cubicBezTo>
                  <a:cubicBezTo>
                    <a:pt x="28" y="246"/>
                    <a:pt x="16" y="268"/>
                    <a:pt x="16" y="268"/>
                  </a:cubicBezTo>
                  <a:cubicBezTo>
                    <a:pt x="9" y="309"/>
                    <a:pt x="9" y="309"/>
                    <a:pt x="9" y="309"/>
                  </a:cubicBezTo>
                  <a:cubicBezTo>
                    <a:pt x="9" y="309"/>
                    <a:pt x="0" y="345"/>
                    <a:pt x="0" y="358"/>
                  </a:cubicBezTo>
                  <a:cubicBezTo>
                    <a:pt x="0" y="359"/>
                    <a:pt x="0" y="360"/>
                    <a:pt x="0" y="360"/>
                  </a:cubicBezTo>
                  <a:cubicBezTo>
                    <a:pt x="2" y="366"/>
                    <a:pt x="32" y="369"/>
                    <a:pt x="55" y="369"/>
                  </a:cubicBezTo>
                  <a:cubicBezTo>
                    <a:pt x="67" y="369"/>
                    <a:pt x="78" y="368"/>
                    <a:pt x="80" y="366"/>
                  </a:cubicBezTo>
                  <a:cubicBezTo>
                    <a:pt x="81" y="365"/>
                    <a:pt x="82" y="362"/>
                    <a:pt x="82" y="358"/>
                  </a:cubicBezTo>
                  <a:cubicBezTo>
                    <a:pt x="82" y="348"/>
                    <a:pt x="79" y="331"/>
                    <a:pt x="79" y="322"/>
                  </a:cubicBezTo>
                  <a:cubicBezTo>
                    <a:pt x="79" y="321"/>
                    <a:pt x="80" y="320"/>
                    <a:pt x="80" y="320"/>
                  </a:cubicBezTo>
                  <a:cubicBezTo>
                    <a:pt x="81" y="309"/>
                    <a:pt x="82" y="261"/>
                    <a:pt x="82" y="261"/>
                  </a:cubicBezTo>
                  <a:cubicBezTo>
                    <a:pt x="87" y="255"/>
                    <a:pt x="91" y="239"/>
                    <a:pt x="91" y="225"/>
                  </a:cubicBezTo>
                  <a:cubicBezTo>
                    <a:pt x="91" y="221"/>
                    <a:pt x="91" y="217"/>
                    <a:pt x="90" y="214"/>
                  </a:cubicBezTo>
                  <a:cubicBezTo>
                    <a:pt x="90" y="214"/>
                    <a:pt x="90" y="213"/>
                    <a:pt x="90" y="212"/>
                  </a:cubicBezTo>
                  <a:cubicBezTo>
                    <a:pt x="89" y="204"/>
                    <a:pt x="93" y="191"/>
                    <a:pt x="97" y="181"/>
                  </a:cubicBezTo>
                  <a:cubicBezTo>
                    <a:pt x="98" y="178"/>
                    <a:pt x="99" y="175"/>
                    <a:pt x="100" y="173"/>
                  </a:cubicBezTo>
                  <a:cubicBezTo>
                    <a:pt x="93" y="151"/>
                    <a:pt x="93" y="151"/>
                    <a:pt x="93" y="151"/>
                  </a:cubicBezTo>
                  <a:cubicBezTo>
                    <a:pt x="82" y="126"/>
                    <a:pt x="66" y="54"/>
                    <a:pt x="55" y="0"/>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1" name="任意多边形: 形状 1360">
              <a:extLst>
                <a:ext uri="{FF2B5EF4-FFF2-40B4-BE49-F238E27FC236}">
                  <a16:creationId xmlns:a16="http://schemas.microsoft.com/office/drawing/2014/main" id="{9B8B8E62-9D95-46DE-A144-9E1E971275EC}"/>
                </a:ext>
              </a:extLst>
            </p:cNvPr>
            <p:cNvSpPr>
              <a:spLocks/>
            </p:cNvSpPr>
            <p:nvPr/>
          </p:nvSpPr>
          <p:spPr bwMode="auto">
            <a:xfrm>
              <a:off x="9493" y="723"/>
              <a:ext cx="277" cy="976"/>
            </a:xfrm>
            <a:custGeom>
              <a:avLst/>
              <a:gdLst>
                <a:gd name="T0" fmla="*/ 212 w 213"/>
                <a:gd name="T1" fmla="*/ 739 h 752"/>
                <a:gd name="T2" fmla="*/ 133 w 213"/>
                <a:gd name="T3" fmla="*/ 746 h 752"/>
                <a:gd name="T4" fmla="*/ 133 w 213"/>
                <a:gd name="T5" fmla="*/ 668 h 752"/>
                <a:gd name="T6" fmla="*/ 138 w 213"/>
                <a:gd name="T7" fmla="*/ 634 h 752"/>
                <a:gd name="T8" fmla="*/ 129 w 213"/>
                <a:gd name="T9" fmla="*/ 601 h 752"/>
                <a:gd name="T10" fmla="*/ 126 w 213"/>
                <a:gd name="T11" fmla="*/ 568 h 752"/>
                <a:gd name="T12" fmla="*/ 115 w 213"/>
                <a:gd name="T13" fmla="*/ 532 h 752"/>
                <a:gd name="T14" fmla="*/ 107 w 213"/>
                <a:gd name="T15" fmla="*/ 510 h 752"/>
                <a:gd name="T16" fmla="*/ 69 w 213"/>
                <a:gd name="T17" fmla="*/ 359 h 752"/>
                <a:gd name="T18" fmla="*/ 60 w 213"/>
                <a:gd name="T19" fmla="*/ 295 h 752"/>
                <a:gd name="T20" fmla="*/ 56 w 213"/>
                <a:gd name="T21" fmla="*/ 222 h 752"/>
                <a:gd name="T22" fmla="*/ 37 w 213"/>
                <a:gd name="T23" fmla="*/ 136 h 752"/>
                <a:gd name="T24" fmla="*/ 7 w 213"/>
                <a:gd name="T25" fmla="*/ 39 h 752"/>
                <a:gd name="T26" fmla="*/ 0 w 213"/>
                <a:gd name="T27" fmla="*/ 10 h 752"/>
                <a:gd name="T28" fmla="*/ 119 w 213"/>
                <a:gd name="T29" fmla="*/ 1 h 752"/>
                <a:gd name="T30" fmla="*/ 152 w 213"/>
                <a:gd name="T31" fmla="*/ 2 h 752"/>
                <a:gd name="T32" fmla="*/ 150 w 213"/>
                <a:gd name="T33" fmla="*/ 26 h 752"/>
                <a:gd name="T34" fmla="*/ 160 w 213"/>
                <a:gd name="T35" fmla="*/ 134 h 752"/>
                <a:gd name="T36" fmla="*/ 170 w 213"/>
                <a:gd name="T37" fmla="*/ 228 h 752"/>
                <a:gd name="T38" fmla="*/ 169 w 213"/>
                <a:gd name="T39" fmla="*/ 277 h 752"/>
                <a:gd name="T40" fmla="*/ 177 w 213"/>
                <a:gd name="T41" fmla="*/ 330 h 752"/>
                <a:gd name="T42" fmla="*/ 175 w 213"/>
                <a:gd name="T43" fmla="*/ 426 h 752"/>
                <a:gd name="T44" fmla="*/ 181 w 213"/>
                <a:gd name="T45" fmla="*/ 556 h 752"/>
                <a:gd name="T46" fmla="*/ 196 w 213"/>
                <a:gd name="T47" fmla="*/ 609 h 752"/>
                <a:gd name="T48" fmla="*/ 201 w 213"/>
                <a:gd name="T49" fmla="*/ 663 h 752"/>
                <a:gd name="T50" fmla="*/ 212 w 213"/>
                <a:gd name="T51" fmla="*/ 7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3" h="752">
                  <a:moveTo>
                    <a:pt x="212" y="739"/>
                  </a:moveTo>
                  <a:cubicBezTo>
                    <a:pt x="213" y="744"/>
                    <a:pt x="143" y="752"/>
                    <a:pt x="133" y="746"/>
                  </a:cubicBezTo>
                  <a:cubicBezTo>
                    <a:pt x="123" y="740"/>
                    <a:pt x="133" y="668"/>
                    <a:pt x="133" y="668"/>
                  </a:cubicBezTo>
                  <a:cubicBezTo>
                    <a:pt x="138" y="634"/>
                    <a:pt x="138" y="634"/>
                    <a:pt x="138" y="634"/>
                  </a:cubicBezTo>
                  <a:cubicBezTo>
                    <a:pt x="133" y="634"/>
                    <a:pt x="126" y="607"/>
                    <a:pt x="129" y="601"/>
                  </a:cubicBezTo>
                  <a:cubicBezTo>
                    <a:pt x="132" y="595"/>
                    <a:pt x="126" y="568"/>
                    <a:pt x="126" y="568"/>
                  </a:cubicBezTo>
                  <a:cubicBezTo>
                    <a:pt x="115" y="532"/>
                    <a:pt x="115" y="532"/>
                    <a:pt x="115" y="532"/>
                  </a:cubicBezTo>
                  <a:cubicBezTo>
                    <a:pt x="107" y="510"/>
                    <a:pt x="107" y="510"/>
                    <a:pt x="107" y="510"/>
                  </a:cubicBezTo>
                  <a:cubicBezTo>
                    <a:pt x="96" y="484"/>
                    <a:pt x="79" y="412"/>
                    <a:pt x="69" y="359"/>
                  </a:cubicBezTo>
                  <a:cubicBezTo>
                    <a:pt x="63" y="325"/>
                    <a:pt x="59" y="298"/>
                    <a:pt x="60" y="295"/>
                  </a:cubicBezTo>
                  <a:cubicBezTo>
                    <a:pt x="62" y="286"/>
                    <a:pt x="56" y="222"/>
                    <a:pt x="56" y="222"/>
                  </a:cubicBezTo>
                  <a:cubicBezTo>
                    <a:pt x="56" y="222"/>
                    <a:pt x="48" y="157"/>
                    <a:pt x="37" y="136"/>
                  </a:cubicBezTo>
                  <a:cubicBezTo>
                    <a:pt x="30" y="123"/>
                    <a:pt x="16" y="72"/>
                    <a:pt x="7" y="39"/>
                  </a:cubicBezTo>
                  <a:cubicBezTo>
                    <a:pt x="3" y="22"/>
                    <a:pt x="0" y="10"/>
                    <a:pt x="0" y="10"/>
                  </a:cubicBezTo>
                  <a:cubicBezTo>
                    <a:pt x="0" y="10"/>
                    <a:pt x="74" y="4"/>
                    <a:pt x="119" y="1"/>
                  </a:cubicBezTo>
                  <a:cubicBezTo>
                    <a:pt x="139" y="0"/>
                    <a:pt x="154" y="0"/>
                    <a:pt x="152" y="2"/>
                  </a:cubicBezTo>
                  <a:cubicBezTo>
                    <a:pt x="150" y="4"/>
                    <a:pt x="150" y="13"/>
                    <a:pt x="150" y="26"/>
                  </a:cubicBezTo>
                  <a:cubicBezTo>
                    <a:pt x="150" y="59"/>
                    <a:pt x="155" y="118"/>
                    <a:pt x="160" y="134"/>
                  </a:cubicBezTo>
                  <a:cubicBezTo>
                    <a:pt x="167" y="156"/>
                    <a:pt x="173" y="222"/>
                    <a:pt x="170" y="228"/>
                  </a:cubicBezTo>
                  <a:cubicBezTo>
                    <a:pt x="168" y="235"/>
                    <a:pt x="169" y="277"/>
                    <a:pt x="169" y="277"/>
                  </a:cubicBezTo>
                  <a:cubicBezTo>
                    <a:pt x="174" y="295"/>
                    <a:pt x="176" y="312"/>
                    <a:pt x="177" y="330"/>
                  </a:cubicBezTo>
                  <a:cubicBezTo>
                    <a:pt x="179" y="362"/>
                    <a:pt x="178" y="394"/>
                    <a:pt x="175" y="426"/>
                  </a:cubicBezTo>
                  <a:cubicBezTo>
                    <a:pt x="175" y="426"/>
                    <a:pt x="183" y="545"/>
                    <a:pt x="181" y="556"/>
                  </a:cubicBezTo>
                  <a:cubicBezTo>
                    <a:pt x="179" y="567"/>
                    <a:pt x="196" y="603"/>
                    <a:pt x="196" y="609"/>
                  </a:cubicBezTo>
                  <a:cubicBezTo>
                    <a:pt x="196" y="616"/>
                    <a:pt x="201" y="663"/>
                    <a:pt x="201" y="663"/>
                  </a:cubicBezTo>
                  <a:cubicBezTo>
                    <a:pt x="201" y="663"/>
                    <a:pt x="212" y="734"/>
                    <a:pt x="212" y="739"/>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2" name="任意多边形: 形状 1361">
              <a:extLst>
                <a:ext uri="{FF2B5EF4-FFF2-40B4-BE49-F238E27FC236}">
                  <a16:creationId xmlns:a16="http://schemas.microsoft.com/office/drawing/2014/main" id="{FC3D785E-5D3D-4BCD-94B9-645AA52932B8}"/>
                </a:ext>
              </a:extLst>
            </p:cNvPr>
            <p:cNvSpPr>
              <a:spLocks/>
            </p:cNvSpPr>
            <p:nvPr/>
          </p:nvSpPr>
          <p:spPr bwMode="auto">
            <a:xfrm>
              <a:off x="9580" y="-468"/>
              <a:ext cx="251" cy="372"/>
            </a:xfrm>
            <a:custGeom>
              <a:avLst/>
              <a:gdLst>
                <a:gd name="T0" fmla="*/ 184 w 193"/>
                <a:gd name="T1" fmla="*/ 228 h 287"/>
                <a:gd name="T2" fmla="*/ 175 w 193"/>
                <a:gd name="T3" fmla="*/ 237 h 287"/>
                <a:gd name="T4" fmla="*/ 170 w 193"/>
                <a:gd name="T5" fmla="*/ 243 h 287"/>
                <a:gd name="T6" fmla="*/ 138 w 193"/>
                <a:gd name="T7" fmla="*/ 278 h 287"/>
                <a:gd name="T8" fmla="*/ 55 w 193"/>
                <a:gd name="T9" fmla="*/ 287 h 287"/>
                <a:gd name="T10" fmla="*/ 11 w 193"/>
                <a:gd name="T11" fmla="*/ 275 h 287"/>
                <a:gd name="T12" fmla="*/ 0 w 193"/>
                <a:gd name="T13" fmla="*/ 272 h 287"/>
                <a:gd name="T14" fmla="*/ 2 w 193"/>
                <a:gd name="T15" fmla="*/ 224 h 287"/>
                <a:gd name="T16" fmla="*/ 28 w 193"/>
                <a:gd name="T17" fmla="*/ 137 h 287"/>
                <a:gd name="T18" fmla="*/ 46 w 193"/>
                <a:gd name="T19" fmla="*/ 114 h 287"/>
                <a:gd name="T20" fmla="*/ 54 w 193"/>
                <a:gd name="T21" fmla="*/ 94 h 287"/>
                <a:gd name="T22" fmla="*/ 55 w 193"/>
                <a:gd name="T23" fmla="*/ 91 h 287"/>
                <a:gd name="T24" fmla="*/ 63 w 193"/>
                <a:gd name="T25" fmla="*/ 55 h 287"/>
                <a:gd name="T26" fmla="*/ 88 w 193"/>
                <a:gd name="T27" fmla="*/ 42 h 287"/>
                <a:gd name="T28" fmla="*/ 170 w 193"/>
                <a:gd name="T29" fmla="*/ 55 h 287"/>
                <a:gd name="T30" fmla="*/ 161 w 193"/>
                <a:gd name="T31" fmla="*/ 80 h 287"/>
                <a:gd name="T32" fmla="*/ 160 w 193"/>
                <a:gd name="T33" fmla="*/ 83 h 287"/>
                <a:gd name="T34" fmla="*/ 163 w 193"/>
                <a:gd name="T35" fmla="*/ 143 h 287"/>
                <a:gd name="T36" fmla="*/ 166 w 193"/>
                <a:gd name="T37" fmla="*/ 148 h 287"/>
                <a:gd name="T38" fmla="*/ 172 w 193"/>
                <a:gd name="T39" fmla="*/ 154 h 287"/>
                <a:gd name="T40" fmla="*/ 181 w 193"/>
                <a:gd name="T41" fmla="*/ 214 h 287"/>
                <a:gd name="T42" fmla="*/ 182 w 193"/>
                <a:gd name="T43" fmla="*/ 219 h 287"/>
                <a:gd name="T44" fmla="*/ 184 w 193"/>
                <a:gd name="T45" fmla="*/ 22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3" h="287">
                  <a:moveTo>
                    <a:pt x="184" y="228"/>
                  </a:moveTo>
                  <a:cubicBezTo>
                    <a:pt x="175" y="237"/>
                    <a:pt x="175" y="237"/>
                    <a:pt x="175" y="237"/>
                  </a:cubicBezTo>
                  <a:cubicBezTo>
                    <a:pt x="170" y="243"/>
                    <a:pt x="170" y="243"/>
                    <a:pt x="170" y="243"/>
                  </a:cubicBezTo>
                  <a:cubicBezTo>
                    <a:pt x="138" y="278"/>
                    <a:pt x="138" y="278"/>
                    <a:pt x="138" y="278"/>
                  </a:cubicBezTo>
                  <a:cubicBezTo>
                    <a:pt x="55" y="287"/>
                    <a:pt x="55" y="287"/>
                    <a:pt x="55" y="287"/>
                  </a:cubicBezTo>
                  <a:cubicBezTo>
                    <a:pt x="11" y="275"/>
                    <a:pt x="11" y="275"/>
                    <a:pt x="11" y="275"/>
                  </a:cubicBezTo>
                  <a:cubicBezTo>
                    <a:pt x="0" y="272"/>
                    <a:pt x="0" y="272"/>
                    <a:pt x="0" y="272"/>
                  </a:cubicBezTo>
                  <a:cubicBezTo>
                    <a:pt x="0" y="272"/>
                    <a:pt x="0" y="250"/>
                    <a:pt x="2" y="224"/>
                  </a:cubicBezTo>
                  <a:cubicBezTo>
                    <a:pt x="5" y="190"/>
                    <a:pt x="12" y="148"/>
                    <a:pt x="28" y="137"/>
                  </a:cubicBezTo>
                  <a:cubicBezTo>
                    <a:pt x="36" y="131"/>
                    <a:pt x="42" y="123"/>
                    <a:pt x="46" y="114"/>
                  </a:cubicBezTo>
                  <a:cubicBezTo>
                    <a:pt x="50" y="107"/>
                    <a:pt x="52" y="101"/>
                    <a:pt x="54" y="94"/>
                  </a:cubicBezTo>
                  <a:cubicBezTo>
                    <a:pt x="55" y="93"/>
                    <a:pt x="55" y="92"/>
                    <a:pt x="55" y="91"/>
                  </a:cubicBezTo>
                  <a:cubicBezTo>
                    <a:pt x="59" y="79"/>
                    <a:pt x="61" y="67"/>
                    <a:pt x="63" y="55"/>
                  </a:cubicBezTo>
                  <a:cubicBezTo>
                    <a:pt x="63" y="55"/>
                    <a:pt x="73" y="49"/>
                    <a:pt x="88" y="42"/>
                  </a:cubicBezTo>
                  <a:cubicBezTo>
                    <a:pt x="126" y="24"/>
                    <a:pt x="193" y="0"/>
                    <a:pt x="170" y="55"/>
                  </a:cubicBezTo>
                  <a:cubicBezTo>
                    <a:pt x="166" y="63"/>
                    <a:pt x="163" y="71"/>
                    <a:pt x="161" y="80"/>
                  </a:cubicBezTo>
                  <a:cubicBezTo>
                    <a:pt x="161" y="81"/>
                    <a:pt x="160" y="82"/>
                    <a:pt x="160" y="83"/>
                  </a:cubicBezTo>
                  <a:cubicBezTo>
                    <a:pt x="152" y="114"/>
                    <a:pt x="157" y="133"/>
                    <a:pt x="163" y="143"/>
                  </a:cubicBezTo>
                  <a:cubicBezTo>
                    <a:pt x="164" y="145"/>
                    <a:pt x="165" y="147"/>
                    <a:pt x="166" y="148"/>
                  </a:cubicBezTo>
                  <a:cubicBezTo>
                    <a:pt x="168" y="150"/>
                    <a:pt x="170" y="152"/>
                    <a:pt x="172" y="154"/>
                  </a:cubicBezTo>
                  <a:cubicBezTo>
                    <a:pt x="181" y="214"/>
                    <a:pt x="181" y="214"/>
                    <a:pt x="181" y="214"/>
                  </a:cubicBezTo>
                  <a:cubicBezTo>
                    <a:pt x="182" y="219"/>
                    <a:pt x="182" y="219"/>
                    <a:pt x="182" y="219"/>
                  </a:cubicBezTo>
                  <a:cubicBezTo>
                    <a:pt x="184" y="228"/>
                    <a:pt x="184" y="228"/>
                    <a:pt x="184" y="228"/>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3" name="任意多边形: 形状 1362">
              <a:extLst>
                <a:ext uri="{FF2B5EF4-FFF2-40B4-BE49-F238E27FC236}">
                  <a16:creationId xmlns:a16="http://schemas.microsoft.com/office/drawing/2014/main" id="{132089B1-C391-41B7-AD59-15D7422738D2}"/>
                </a:ext>
              </a:extLst>
            </p:cNvPr>
            <p:cNvSpPr>
              <a:spLocks/>
            </p:cNvSpPr>
            <p:nvPr/>
          </p:nvSpPr>
          <p:spPr bwMode="auto">
            <a:xfrm>
              <a:off x="9651" y="-349"/>
              <a:ext cx="70" cy="19"/>
            </a:xfrm>
            <a:custGeom>
              <a:avLst/>
              <a:gdLst>
                <a:gd name="T0" fmla="*/ 2 w 54"/>
                <a:gd name="T1" fmla="*/ 0 h 14"/>
                <a:gd name="T2" fmla="*/ 0 w 54"/>
                <a:gd name="T3" fmla="*/ 5 h 14"/>
                <a:gd name="T4" fmla="*/ 34 w 54"/>
                <a:gd name="T5" fmla="*/ 14 h 14"/>
                <a:gd name="T6" fmla="*/ 54 w 54"/>
                <a:gd name="T7" fmla="*/ 8 h 14"/>
                <a:gd name="T8" fmla="*/ 44 w 54"/>
                <a:gd name="T9" fmla="*/ 8 h 14"/>
                <a:gd name="T10" fmla="*/ 2 w 54"/>
                <a:gd name="T11" fmla="*/ 0 h 14"/>
              </a:gdLst>
              <a:ahLst/>
              <a:cxnLst>
                <a:cxn ang="0">
                  <a:pos x="T0" y="T1"/>
                </a:cxn>
                <a:cxn ang="0">
                  <a:pos x="T2" y="T3"/>
                </a:cxn>
                <a:cxn ang="0">
                  <a:pos x="T4" y="T5"/>
                </a:cxn>
                <a:cxn ang="0">
                  <a:pos x="T6" y="T7"/>
                </a:cxn>
                <a:cxn ang="0">
                  <a:pos x="T8" y="T9"/>
                </a:cxn>
                <a:cxn ang="0">
                  <a:pos x="T10" y="T11"/>
                </a:cxn>
              </a:cxnLst>
              <a:rect l="0" t="0" r="r" b="b"/>
              <a:pathLst>
                <a:path w="54" h="14">
                  <a:moveTo>
                    <a:pt x="2" y="0"/>
                  </a:moveTo>
                  <a:cubicBezTo>
                    <a:pt x="1" y="1"/>
                    <a:pt x="1" y="3"/>
                    <a:pt x="0" y="5"/>
                  </a:cubicBezTo>
                  <a:cubicBezTo>
                    <a:pt x="14" y="11"/>
                    <a:pt x="18" y="14"/>
                    <a:pt x="34" y="14"/>
                  </a:cubicBezTo>
                  <a:cubicBezTo>
                    <a:pt x="40" y="14"/>
                    <a:pt x="47" y="11"/>
                    <a:pt x="54" y="8"/>
                  </a:cubicBezTo>
                  <a:cubicBezTo>
                    <a:pt x="51" y="8"/>
                    <a:pt x="48" y="8"/>
                    <a:pt x="44" y="8"/>
                  </a:cubicBezTo>
                  <a:cubicBezTo>
                    <a:pt x="29" y="8"/>
                    <a:pt x="15" y="5"/>
                    <a:pt x="2"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4" name="任意多边形: 形状 1363">
              <a:extLst>
                <a:ext uri="{FF2B5EF4-FFF2-40B4-BE49-F238E27FC236}">
                  <a16:creationId xmlns:a16="http://schemas.microsoft.com/office/drawing/2014/main" id="{269584AE-37BA-47DD-84C8-4E04DDDE0AA5}"/>
                </a:ext>
              </a:extLst>
            </p:cNvPr>
            <p:cNvSpPr>
              <a:spLocks/>
            </p:cNvSpPr>
            <p:nvPr/>
          </p:nvSpPr>
          <p:spPr bwMode="auto">
            <a:xfrm>
              <a:off x="9570" y="-614"/>
              <a:ext cx="277" cy="276"/>
            </a:xfrm>
            <a:custGeom>
              <a:avLst/>
              <a:gdLst>
                <a:gd name="T0" fmla="*/ 213 w 213"/>
                <a:gd name="T1" fmla="*/ 107 h 213"/>
                <a:gd name="T2" fmla="*/ 117 w 213"/>
                <a:gd name="T3" fmla="*/ 213 h 213"/>
                <a:gd name="T4" fmla="*/ 106 w 213"/>
                <a:gd name="T5" fmla="*/ 213 h 213"/>
                <a:gd name="T6" fmla="*/ 0 w 213"/>
                <a:gd name="T7" fmla="*/ 107 h 213"/>
                <a:gd name="T8" fmla="*/ 106 w 213"/>
                <a:gd name="T9" fmla="*/ 0 h 213"/>
                <a:gd name="T10" fmla="*/ 213 w 213"/>
                <a:gd name="T11" fmla="*/ 107 h 213"/>
              </a:gdLst>
              <a:ahLst/>
              <a:cxnLst>
                <a:cxn ang="0">
                  <a:pos x="T0" y="T1"/>
                </a:cxn>
                <a:cxn ang="0">
                  <a:pos x="T2" y="T3"/>
                </a:cxn>
                <a:cxn ang="0">
                  <a:pos x="T4" y="T5"/>
                </a:cxn>
                <a:cxn ang="0">
                  <a:pos x="T6" y="T7"/>
                </a:cxn>
                <a:cxn ang="0">
                  <a:pos x="T8" y="T9"/>
                </a:cxn>
                <a:cxn ang="0">
                  <a:pos x="T10" y="T11"/>
                </a:cxn>
              </a:cxnLst>
              <a:rect l="0" t="0" r="r" b="b"/>
              <a:pathLst>
                <a:path w="213" h="213">
                  <a:moveTo>
                    <a:pt x="213" y="107"/>
                  </a:moveTo>
                  <a:cubicBezTo>
                    <a:pt x="213" y="161"/>
                    <a:pt x="172" y="207"/>
                    <a:pt x="117" y="213"/>
                  </a:cubicBezTo>
                  <a:cubicBezTo>
                    <a:pt x="114" y="213"/>
                    <a:pt x="110" y="213"/>
                    <a:pt x="106" y="213"/>
                  </a:cubicBezTo>
                  <a:cubicBezTo>
                    <a:pt x="47" y="213"/>
                    <a:pt x="0" y="166"/>
                    <a:pt x="0" y="107"/>
                  </a:cubicBezTo>
                  <a:cubicBezTo>
                    <a:pt x="0" y="48"/>
                    <a:pt x="47" y="0"/>
                    <a:pt x="106" y="0"/>
                  </a:cubicBezTo>
                  <a:cubicBezTo>
                    <a:pt x="165" y="0"/>
                    <a:pt x="213" y="48"/>
                    <a:pt x="213" y="107"/>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6" name="任意多边形: 形状 1365">
              <a:extLst>
                <a:ext uri="{FF2B5EF4-FFF2-40B4-BE49-F238E27FC236}">
                  <a16:creationId xmlns:a16="http://schemas.microsoft.com/office/drawing/2014/main" id="{F5409044-3FBE-4E0D-8EB7-9C4712046853}"/>
                </a:ext>
              </a:extLst>
            </p:cNvPr>
            <p:cNvSpPr>
              <a:spLocks/>
            </p:cNvSpPr>
            <p:nvPr/>
          </p:nvSpPr>
          <p:spPr bwMode="auto">
            <a:xfrm>
              <a:off x="9612" y="-194"/>
              <a:ext cx="184" cy="69"/>
            </a:xfrm>
            <a:custGeom>
              <a:avLst/>
              <a:gdLst>
                <a:gd name="T0" fmla="*/ 139 w 142"/>
                <a:gd name="T1" fmla="*/ 0 h 53"/>
                <a:gd name="T2" fmla="*/ 71 w 142"/>
                <a:gd name="T3" fmla="*/ 44 h 53"/>
                <a:gd name="T4" fmla="*/ 62 w 142"/>
                <a:gd name="T5" fmla="*/ 47 h 53"/>
                <a:gd name="T6" fmla="*/ 33 w 142"/>
                <a:gd name="T7" fmla="*/ 37 h 53"/>
                <a:gd name="T8" fmla="*/ 12 w 142"/>
                <a:gd name="T9" fmla="*/ 24 h 53"/>
                <a:gd name="T10" fmla="*/ 1 w 142"/>
                <a:gd name="T11" fmla="*/ 16 h 53"/>
                <a:gd name="T12" fmla="*/ 0 w 142"/>
                <a:gd name="T13" fmla="*/ 20 h 53"/>
                <a:gd name="T14" fmla="*/ 0 w 142"/>
                <a:gd name="T15" fmla="*/ 20 h 53"/>
                <a:gd name="T16" fmla="*/ 12 w 142"/>
                <a:gd name="T17" fmla="*/ 30 h 53"/>
                <a:gd name="T18" fmla="*/ 33 w 142"/>
                <a:gd name="T19" fmla="*/ 43 h 53"/>
                <a:gd name="T20" fmla="*/ 63 w 142"/>
                <a:gd name="T21" fmla="*/ 53 h 53"/>
                <a:gd name="T22" fmla="*/ 71 w 142"/>
                <a:gd name="T23" fmla="*/ 51 h 53"/>
                <a:gd name="T24" fmla="*/ 142 w 142"/>
                <a:gd name="T25" fmla="*/ 4 h 53"/>
                <a:gd name="T26" fmla="*/ 142 w 142"/>
                <a:gd name="T27" fmla="*/ 4 h 53"/>
                <a:gd name="T28" fmla="*/ 142 w 142"/>
                <a:gd name="T29" fmla="*/ 2 h 53"/>
                <a:gd name="T30" fmla="*/ 139 w 142"/>
                <a:gd name="T3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2" h="53">
                  <a:moveTo>
                    <a:pt x="139" y="0"/>
                  </a:moveTo>
                  <a:cubicBezTo>
                    <a:pt x="117" y="13"/>
                    <a:pt x="78" y="37"/>
                    <a:pt x="71" y="44"/>
                  </a:cubicBezTo>
                  <a:cubicBezTo>
                    <a:pt x="69" y="47"/>
                    <a:pt x="66" y="47"/>
                    <a:pt x="62" y="47"/>
                  </a:cubicBezTo>
                  <a:cubicBezTo>
                    <a:pt x="50" y="47"/>
                    <a:pt x="33" y="37"/>
                    <a:pt x="33" y="37"/>
                  </a:cubicBezTo>
                  <a:cubicBezTo>
                    <a:pt x="33" y="37"/>
                    <a:pt x="21" y="26"/>
                    <a:pt x="12" y="24"/>
                  </a:cubicBezTo>
                  <a:cubicBezTo>
                    <a:pt x="9" y="23"/>
                    <a:pt x="5" y="20"/>
                    <a:pt x="1" y="16"/>
                  </a:cubicBezTo>
                  <a:cubicBezTo>
                    <a:pt x="1" y="17"/>
                    <a:pt x="0" y="19"/>
                    <a:pt x="0" y="20"/>
                  </a:cubicBezTo>
                  <a:cubicBezTo>
                    <a:pt x="0" y="20"/>
                    <a:pt x="0" y="20"/>
                    <a:pt x="0" y="20"/>
                  </a:cubicBezTo>
                  <a:cubicBezTo>
                    <a:pt x="3" y="25"/>
                    <a:pt x="7" y="28"/>
                    <a:pt x="12" y="30"/>
                  </a:cubicBezTo>
                  <a:cubicBezTo>
                    <a:pt x="21" y="32"/>
                    <a:pt x="33" y="43"/>
                    <a:pt x="33" y="43"/>
                  </a:cubicBezTo>
                  <a:cubicBezTo>
                    <a:pt x="33" y="43"/>
                    <a:pt x="50" y="53"/>
                    <a:pt x="63" y="53"/>
                  </a:cubicBezTo>
                  <a:cubicBezTo>
                    <a:pt x="66" y="53"/>
                    <a:pt x="69" y="53"/>
                    <a:pt x="71" y="51"/>
                  </a:cubicBezTo>
                  <a:cubicBezTo>
                    <a:pt x="78" y="43"/>
                    <a:pt x="122" y="16"/>
                    <a:pt x="142" y="4"/>
                  </a:cubicBezTo>
                  <a:cubicBezTo>
                    <a:pt x="142" y="4"/>
                    <a:pt x="142" y="4"/>
                    <a:pt x="142" y="4"/>
                  </a:cubicBezTo>
                  <a:cubicBezTo>
                    <a:pt x="142" y="2"/>
                    <a:pt x="142" y="2"/>
                    <a:pt x="142" y="2"/>
                  </a:cubicBezTo>
                  <a:cubicBezTo>
                    <a:pt x="141" y="1"/>
                    <a:pt x="140" y="1"/>
                    <a:pt x="139"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87" name="图片 1386">
              <a:extLst>
                <a:ext uri="{FF2B5EF4-FFF2-40B4-BE49-F238E27FC236}">
                  <a16:creationId xmlns:a16="http://schemas.microsoft.com/office/drawing/2014/main" id="{6D002EFB-978D-4B37-8D0B-1F397D41B15A}"/>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535" y="-188"/>
              <a:ext cx="5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7" name="任意多边形: 形状 1366">
              <a:extLst>
                <a:ext uri="{FF2B5EF4-FFF2-40B4-BE49-F238E27FC236}">
                  <a16:creationId xmlns:a16="http://schemas.microsoft.com/office/drawing/2014/main" id="{BE5E2F3E-8422-4A40-9048-14D1EA2F2797}"/>
                </a:ext>
              </a:extLst>
            </p:cNvPr>
            <p:cNvSpPr>
              <a:spLocks/>
            </p:cNvSpPr>
            <p:nvPr/>
          </p:nvSpPr>
          <p:spPr bwMode="auto">
            <a:xfrm>
              <a:off x="9583" y="-186"/>
              <a:ext cx="1" cy="9"/>
            </a:xfrm>
            <a:custGeom>
              <a:avLst/>
              <a:gdLst>
                <a:gd name="T0" fmla="*/ 1 w 1"/>
                <a:gd name="T1" fmla="*/ 0 h 7"/>
                <a:gd name="T2" fmla="*/ 1 w 1"/>
                <a:gd name="T3" fmla="*/ 0 h 7"/>
                <a:gd name="T4" fmla="*/ 0 w 1"/>
                <a:gd name="T5" fmla="*/ 7 h 7"/>
                <a:gd name="T6" fmla="*/ 0 w 1"/>
                <a:gd name="T7" fmla="*/ 7 h 7"/>
                <a:gd name="T8" fmla="*/ 0 w 1"/>
                <a:gd name="T9" fmla="*/ 7 h 7"/>
                <a:gd name="T10" fmla="*/ 1 w 1"/>
                <a:gd name="T11" fmla="*/ 0 h 7"/>
              </a:gdLst>
              <a:ahLst/>
              <a:cxnLst>
                <a:cxn ang="0">
                  <a:pos x="T0" y="T1"/>
                </a:cxn>
                <a:cxn ang="0">
                  <a:pos x="T2" y="T3"/>
                </a:cxn>
                <a:cxn ang="0">
                  <a:pos x="T4" y="T5"/>
                </a:cxn>
                <a:cxn ang="0">
                  <a:pos x="T6" y="T7"/>
                </a:cxn>
                <a:cxn ang="0">
                  <a:pos x="T8" y="T9"/>
                </a:cxn>
                <a:cxn ang="0">
                  <a:pos x="T10" y="T11"/>
                </a:cxn>
              </a:cxnLst>
              <a:rect l="0" t="0" r="r" b="b"/>
              <a:pathLst>
                <a:path w="1" h="7">
                  <a:moveTo>
                    <a:pt x="1" y="0"/>
                  </a:moveTo>
                  <a:cubicBezTo>
                    <a:pt x="1" y="0"/>
                    <a:pt x="1" y="0"/>
                    <a:pt x="1" y="0"/>
                  </a:cubicBezTo>
                  <a:cubicBezTo>
                    <a:pt x="1" y="2"/>
                    <a:pt x="0" y="5"/>
                    <a:pt x="0" y="7"/>
                  </a:cubicBezTo>
                  <a:cubicBezTo>
                    <a:pt x="0" y="7"/>
                    <a:pt x="0" y="7"/>
                    <a:pt x="0" y="7"/>
                  </a:cubicBezTo>
                  <a:cubicBezTo>
                    <a:pt x="0" y="7"/>
                    <a:pt x="0" y="7"/>
                    <a:pt x="0" y="7"/>
                  </a:cubicBezTo>
                  <a:cubicBezTo>
                    <a:pt x="0" y="5"/>
                    <a:pt x="1" y="2"/>
                    <a:pt x="1"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89" name="图片 1388">
              <a:extLst>
                <a:ext uri="{FF2B5EF4-FFF2-40B4-BE49-F238E27FC236}">
                  <a16:creationId xmlns:a16="http://schemas.microsoft.com/office/drawing/2014/main" id="{162AD1F0-254E-494D-B0D6-7C280E4EBC2A}"/>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517" y="-31"/>
              <a:ext cx="3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8" name="任意多边形: 形状 1367">
              <a:extLst>
                <a:ext uri="{FF2B5EF4-FFF2-40B4-BE49-F238E27FC236}">
                  <a16:creationId xmlns:a16="http://schemas.microsoft.com/office/drawing/2014/main" id="{20789D76-FD2D-4850-8851-CB53C4F54C13}"/>
                </a:ext>
              </a:extLst>
            </p:cNvPr>
            <p:cNvSpPr>
              <a:spLocks/>
            </p:cNvSpPr>
            <p:nvPr/>
          </p:nvSpPr>
          <p:spPr bwMode="auto">
            <a:xfrm>
              <a:off x="9522" y="-197"/>
              <a:ext cx="344" cy="397"/>
            </a:xfrm>
            <a:custGeom>
              <a:avLst/>
              <a:gdLst>
                <a:gd name="T0" fmla="*/ 265 w 265"/>
                <a:gd name="T1" fmla="*/ 263 h 306"/>
                <a:gd name="T2" fmla="*/ 250 w 265"/>
                <a:gd name="T3" fmla="*/ 303 h 306"/>
                <a:gd name="T4" fmla="*/ 218 w 265"/>
                <a:gd name="T5" fmla="*/ 304 h 306"/>
                <a:gd name="T6" fmla="*/ 216 w 265"/>
                <a:gd name="T7" fmla="*/ 304 h 306"/>
                <a:gd name="T8" fmla="*/ 188 w 265"/>
                <a:gd name="T9" fmla="*/ 305 h 306"/>
                <a:gd name="T10" fmla="*/ 28 w 265"/>
                <a:gd name="T11" fmla="*/ 301 h 306"/>
                <a:gd name="T12" fmla="*/ 3 w 265"/>
                <a:gd name="T13" fmla="*/ 292 h 306"/>
                <a:gd name="T14" fmla="*/ 2 w 265"/>
                <a:gd name="T15" fmla="*/ 285 h 306"/>
                <a:gd name="T16" fmla="*/ 1 w 265"/>
                <a:gd name="T17" fmla="*/ 279 h 306"/>
                <a:gd name="T18" fmla="*/ 12 w 265"/>
                <a:gd name="T19" fmla="*/ 214 h 306"/>
                <a:gd name="T20" fmla="*/ 19 w 265"/>
                <a:gd name="T21" fmla="*/ 133 h 306"/>
                <a:gd name="T22" fmla="*/ 13 w 265"/>
                <a:gd name="T23" fmla="*/ 74 h 306"/>
                <a:gd name="T24" fmla="*/ 25 w 265"/>
                <a:gd name="T25" fmla="*/ 30 h 306"/>
                <a:gd name="T26" fmla="*/ 47 w 265"/>
                <a:gd name="T27" fmla="*/ 15 h 306"/>
                <a:gd name="T28" fmla="*/ 58 w 265"/>
                <a:gd name="T29" fmla="*/ 8 h 306"/>
                <a:gd name="T30" fmla="*/ 69 w 265"/>
                <a:gd name="T31" fmla="*/ 22 h 306"/>
                <a:gd name="T32" fmla="*/ 81 w 265"/>
                <a:gd name="T33" fmla="*/ 32 h 306"/>
                <a:gd name="T34" fmla="*/ 102 w 265"/>
                <a:gd name="T35" fmla="*/ 45 h 306"/>
                <a:gd name="T36" fmla="*/ 140 w 265"/>
                <a:gd name="T37" fmla="*/ 53 h 306"/>
                <a:gd name="T38" fmla="*/ 211 w 265"/>
                <a:gd name="T39" fmla="*/ 6 h 306"/>
                <a:gd name="T40" fmla="*/ 222 w 265"/>
                <a:gd name="T41" fmla="*/ 0 h 306"/>
                <a:gd name="T42" fmla="*/ 227 w 265"/>
                <a:gd name="T43" fmla="*/ 5 h 306"/>
                <a:gd name="T44" fmla="*/ 260 w 265"/>
                <a:gd name="T45" fmla="*/ 42 h 306"/>
                <a:gd name="T46" fmla="*/ 265 w 265"/>
                <a:gd name="T47" fmla="*/ 263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5" h="306">
                  <a:moveTo>
                    <a:pt x="265" y="263"/>
                  </a:moveTo>
                  <a:cubicBezTo>
                    <a:pt x="250" y="303"/>
                    <a:pt x="250" y="303"/>
                    <a:pt x="250" y="303"/>
                  </a:cubicBezTo>
                  <a:cubicBezTo>
                    <a:pt x="250" y="303"/>
                    <a:pt x="237" y="304"/>
                    <a:pt x="218" y="304"/>
                  </a:cubicBezTo>
                  <a:cubicBezTo>
                    <a:pt x="216" y="304"/>
                    <a:pt x="216" y="304"/>
                    <a:pt x="216" y="304"/>
                  </a:cubicBezTo>
                  <a:cubicBezTo>
                    <a:pt x="208" y="304"/>
                    <a:pt x="198" y="305"/>
                    <a:pt x="188" y="305"/>
                  </a:cubicBezTo>
                  <a:cubicBezTo>
                    <a:pt x="137" y="306"/>
                    <a:pt x="65" y="306"/>
                    <a:pt x="28" y="301"/>
                  </a:cubicBezTo>
                  <a:cubicBezTo>
                    <a:pt x="14" y="299"/>
                    <a:pt x="5" y="296"/>
                    <a:pt x="3" y="292"/>
                  </a:cubicBezTo>
                  <a:cubicBezTo>
                    <a:pt x="3" y="290"/>
                    <a:pt x="2" y="287"/>
                    <a:pt x="2" y="285"/>
                  </a:cubicBezTo>
                  <a:cubicBezTo>
                    <a:pt x="1" y="283"/>
                    <a:pt x="1" y="281"/>
                    <a:pt x="1" y="279"/>
                  </a:cubicBezTo>
                  <a:cubicBezTo>
                    <a:pt x="0" y="254"/>
                    <a:pt x="12" y="214"/>
                    <a:pt x="12" y="214"/>
                  </a:cubicBezTo>
                  <a:cubicBezTo>
                    <a:pt x="12" y="214"/>
                    <a:pt x="19" y="136"/>
                    <a:pt x="19" y="133"/>
                  </a:cubicBezTo>
                  <a:cubicBezTo>
                    <a:pt x="19" y="129"/>
                    <a:pt x="13" y="74"/>
                    <a:pt x="13" y="74"/>
                  </a:cubicBezTo>
                  <a:cubicBezTo>
                    <a:pt x="25" y="30"/>
                    <a:pt x="25" y="30"/>
                    <a:pt x="25" y="30"/>
                  </a:cubicBezTo>
                  <a:cubicBezTo>
                    <a:pt x="47" y="15"/>
                    <a:pt x="47" y="15"/>
                    <a:pt x="47" y="15"/>
                  </a:cubicBezTo>
                  <a:cubicBezTo>
                    <a:pt x="58" y="8"/>
                    <a:pt x="58" y="8"/>
                    <a:pt x="58" y="8"/>
                  </a:cubicBezTo>
                  <a:cubicBezTo>
                    <a:pt x="61" y="13"/>
                    <a:pt x="65" y="18"/>
                    <a:pt x="69" y="22"/>
                  </a:cubicBezTo>
                  <a:cubicBezTo>
                    <a:pt x="72" y="27"/>
                    <a:pt x="76" y="30"/>
                    <a:pt x="81" y="32"/>
                  </a:cubicBezTo>
                  <a:cubicBezTo>
                    <a:pt x="90" y="34"/>
                    <a:pt x="102" y="45"/>
                    <a:pt x="102" y="45"/>
                  </a:cubicBezTo>
                  <a:cubicBezTo>
                    <a:pt x="102" y="45"/>
                    <a:pt x="131" y="62"/>
                    <a:pt x="140" y="53"/>
                  </a:cubicBezTo>
                  <a:cubicBezTo>
                    <a:pt x="147" y="45"/>
                    <a:pt x="191" y="18"/>
                    <a:pt x="211" y="6"/>
                  </a:cubicBezTo>
                  <a:cubicBezTo>
                    <a:pt x="218" y="2"/>
                    <a:pt x="222" y="0"/>
                    <a:pt x="222" y="0"/>
                  </a:cubicBezTo>
                  <a:cubicBezTo>
                    <a:pt x="227" y="5"/>
                    <a:pt x="227" y="5"/>
                    <a:pt x="227" y="5"/>
                  </a:cubicBezTo>
                  <a:cubicBezTo>
                    <a:pt x="260" y="42"/>
                    <a:pt x="260" y="42"/>
                    <a:pt x="260" y="42"/>
                  </a:cubicBezTo>
                  <a:cubicBezTo>
                    <a:pt x="265" y="263"/>
                    <a:pt x="265" y="263"/>
                    <a:pt x="265" y="2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9" name="任意多边形: 形状 1368">
              <a:extLst>
                <a:ext uri="{FF2B5EF4-FFF2-40B4-BE49-F238E27FC236}">
                  <a16:creationId xmlns:a16="http://schemas.microsoft.com/office/drawing/2014/main" id="{B6F786F0-64EA-4A6F-9D9A-8AB88C210E5C}"/>
                </a:ext>
              </a:extLst>
            </p:cNvPr>
            <p:cNvSpPr>
              <a:spLocks/>
            </p:cNvSpPr>
            <p:nvPr/>
          </p:nvSpPr>
          <p:spPr bwMode="auto">
            <a:xfrm>
              <a:off x="9137" y="-408"/>
              <a:ext cx="52" cy="54"/>
            </a:xfrm>
            <a:custGeom>
              <a:avLst/>
              <a:gdLst>
                <a:gd name="T0" fmla="*/ 38 w 40"/>
                <a:gd name="T1" fmla="*/ 0 h 42"/>
                <a:gd name="T2" fmla="*/ 0 w 40"/>
                <a:gd name="T3" fmla="*/ 35 h 42"/>
                <a:gd name="T4" fmla="*/ 1 w 40"/>
                <a:gd name="T5" fmla="*/ 42 h 42"/>
                <a:gd name="T6" fmla="*/ 40 w 40"/>
                <a:gd name="T7" fmla="*/ 7 h 42"/>
                <a:gd name="T8" fmla="*/ 38 w 40"/>
                <a:gd name="T9" fmla="*/ 0 h 42"/>
              </a:gdLst>
              <a:ahLst/>
              <a:cxnLst>
                <a:cxn ang="0">
                  <a:pos x="T0" y="T1"/>
                </a:cxn>
                <a:cxn ang="0">
                  <a:pos x="T2" y="T3"/>
                </a:cxn>
                <a:cxn ang="0">
                  <a:pos x="T4" y="T5"/>
                </a:cxn>
                <a:cxn ang="0">
                  <a:pos x="T6" y="T7"/>
                </a:cxn>
                <a:cxn ang="0">
                  <a:pos x="T8" y="T9"/>
                </a:cxn>
              </a:cxnLst>
              <a:rect l="0" t="0" r="r" b="b"/>
              <a:pathLst>
                <a:path w="40" h="42">
                  <a:moveTo>
                    <a:pt x="38" y="0"/>
                  </a:moveTo>
                  <a:cubicBezTo>
                    <a:pt x="34" y="6"/>
                    <a:pt x="21" y="26"/>
                    <a:pt x="0" y="35"/>
                  </a:cubicBezTo>
                  <a:cubicBezTo>
                    <a:pt x="1" y="37"/>
                    <a:pt x="1" y="40"/>
                    <a:pt x="1" y="42"/>
                  </a:cubicBezTo>
                  <a:cubicBezTo>
                    <a:pt x="23" y="34"/>
                    <a:pt x="36" y="14"/>
                    <a:pt x="40" y="7"/>
                  </a:cubicBezTo>
                  <a:cubicBezTo>
                    <a:pt x="40" y="5"/>
                    <a:pt x="39" y="2"/>
                    <a:pt x="38"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0" name="任意多边形: 形状 1369">
              <a:extLst>
                <a:ext uri="{FF2B5EF4-FFF2-40B4-BE49-F238E27FC236}">
                  <a16:creationId xmlns:a16="http://schemas.microsoft.com/office/drawing/2014/main" id="{6660C1FB-BC33-45F6-BD08-7E757E86A74D}"/>
                </a:ext>
              </a:extLst>
            </p:cNvPr>
            <p:cNvSpPr>
              <a:spLocks/>
            </p:cNvSpPr>
            <p:nvPr/>
          </p:nvSpPr>
          <p:spPr bwMode="auto">
            <a:xfrm>
              <a:off x="9088" y="-403"/>
              <a:ext cx="335" cy="359"/>
            </a:xfrm>
            <a:custGeom>
              <a:avLst/>
              <a:gdLst>
                <a:gd name="T0" fmla="*/ 232 w 258"/>
                <a:gd name="T1" fmla="*/ 117 h 277"/>
                <a:gd name="T2" fmla="*/ 223 w 258"/>
                <a:gd name="T3" fmla="*/ 114 h 277"/>
                <a:gd name="T4" fmla="*/ 199 w 258"/>
                <a:gd name="T5" fmla="*/ 132 h 277"/>
                <a:gd name="T6" fmla="*/ 171 w 258"/>
                <a:gd name="T7" fmla="*/ 146 h 277"/>
                <a:gd name="T8" fmla="*/ 150 w 258"/>
                <a:gd name="T9" fmla="*/ 163 h 277"/>
                <a:gd name="T10" fmla="*/ 139 w 258"/>
                <a:gd name="T11" fmla="*/ 155 h 277"/>
                <a:gd name="T12" fmla="*/ 130 w 258"/>
                <a:gd name="T13" fmla="*/ 129 h 277"/>
                <a:gd name="T14" fmla="*/ 102 w 258"/>
                <a:gd name="T15" fmla="*/ 61 h 277"/>
                <a:gd name="T16" fmla="*/ 80 w 258"/>
                <a:gd name="T17" fmla="*/ 0 h 277"/>
                <a:gd name="T18" fmla="*/ 0 w 258"/>
                <a:gd name="T19" fmla="*/ 38 h 277"/>
                <a:gd name="T20" fmla="*/ 38 w 258"/>
                <a:gd name="T21" fmla="*/ 143 h 277"/>
                <a:gd name="T22" fmla="*/ 64 w 258"/>
                <a:gd name="T23" fmla="*/ 223 h 277"/>
                <a:gd name="T24" fmla="*/ 124 w 258"/>
                <a:gd name="T25" fmla="*/ 264 h 277"/>
                <a:gd name="T26" fmla="*/ 208 w 258"/>
                <a:gd name="T27" fmla="*/ 264 h 277"/>
                <a:gd name="T28" fmla="*/ 244 w 258"/>
                <a:gd name="T29" fmla="*/ 240 h 277"/>
                <a:gd name="T30" fmla="*/ 258 w 258"/>
                <a:gd name="T31" fmla="*/ 230 h 277"/>
                <a:gd name="T32" fmla="*/ 258 w 258"/>
                <a:gd name="T33" fmla="*/ 172 h 277"/>
                <a:gd name="T34" fmla="*/ 232 w 258"/>
                <a:gd name="T35" fmla="*/ 11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8" h="277">
                  <a:moveTo>
                    <a:pt x="232" y="117"/>
                  </a:moveTo>
                  <a:cubicBezTo>
                    <a:pt x="223" y="114"/>
                    <a:pt x="223" y="114"/>
                    <a:pt x="223" y="114"/>
                  </a:cubicBezTo>
                  <a:cubicBezTo>
                    <a:pt x="223" y="114"/>
                    <a:pt x="208" y="130"/>
                    <a:pt x="199" y="132"/>
                  </a:cubicBezTo>
                  <a:cubicBezTo>
                    <a:pt x="190" y="134"/>
                    <a:pt x="171" y="146"/>
                    <a:pt x="171" y="146"/>
                  </a:cubicBezTo>
                  <a:cubicBezTo>
                    <a:pt x="150" y="163"/>
                    <a:pt x="150" y="163"/>
                    <a:pt x="150" y="163"/>
                  </a:cubicBezTo>
                  <a:cubicBezTo>
                    <a:pt x="150" y="163"/>
                    <a:pt x="134" y="166"/>
                    <a:pt x="139" y="155"/>
                  </a:cubicBezTo>
                  <a:cubicBezTo>
                    <a:pt x="143" y="143"/>
                    <a:pt x="130" y="129"/>
                    <a:pt x="130" y="129"/>
                  </a:cubicBezTo>
                  <a:cubicBezTo>
                    <a:pt x="130" y="129"/>
                    <a:pt x="102" y="73"/>
                    <a:pt x="102" y="61"/>
                  </a:cubicBezTo>
                  <a:cubicBezTo>
                    <a:pt x="102" y="49"/>
                    <a:pt x="80" y="0"/>
                    <a:pt x="80" y="0"/>
                  </a:cubicBezTo>
                  <a:cubicBezTo>
                    <a:pt x="80" y="0"/>
                    <a:pt x="51" y="55"/>
                    <a:pt x="0" y="38"/>
                  </a:cubicBezTo>
                  <a:cubicBezTo>
                    <a:pt x="0" y="38"/>
                    <a:pt x="37" y="122"/>
                    <a:pt x="38" y="143"/>
                  </a:cubicBezTo>
                  <a:cubicBezTo>
                    <a:pt x="39" y="164"/>
                    <a:pt x="64" y="223"/>
                    <a:pt x="64" y="223"/>
                  </a:cubicBezTo>
                  <a:cubicBezTo>
                    <a:pt x="64" y="223"/>
                    <a:pt x="73" y="267"/>
                    <a:pt x="124" y="264"/>
                  </a:cubicBezTo>
                  <a:cubicBezTo>
                    <a:pt x="124" y="264"/>
                    <a:pt x="193" y="277"/>
                    <a:pt x="208" y="264"/>
                  </a:cubicBezTo>
                  <a:cubicBezTo>
                    <a:pt x="224" y="251"/>
                    <a:pt x="237" y="241"/>
                    <a:pt x="244" y="240"/>
                  </a:cubicBezTo>
                  <a:cubicBezTo>
                    <a:pt x="252" y="238"/>
                    <a:pt x="258" y="230"/>
                    <a:pt x="258" y="230"/>
                  </a:cubicBezTo>
                  <a:cubicBezTo>
                    <a:pt x="258" y="172"/>
                    <a:pt x="258" y="172"/>
                    <a:pt x="258" y="172"/>
                  </a:cubicBezTo>
                  <a:cubicBezTo>
                    <a:pt x="232" y="117"/>
                    <a:pt x="232" y="117"/>
                    <a:pt x="232" y="117"/>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1" name="任意多边形: 形状 1370">
              <a:extLst>
                <a:ext uri="{FF2B5EF4-FFF2-40B4-BE49-F238E27FC236}">
                  <a16:creationId xmlns:a16="http://schemas.microsoft.com/office/drawing/2014/main" id="{4BADC5EE-CAE9-41FF-B84E-2CD95E0F10DC}"/>
                </a:ext>
              </a:extLst>
            </p:cNvPr>
            <p:cNvSpPr>
              <a:spLocks/>
            </p:cNvSpPr>
            <p:nvPr/>
          </p:nvSpPr>
          <p:spPr bwMode="auto">
            <a:xfrm>
              <a:off x="9276" y="-180"/>
              <a:ext cx="16" cy="65"/>
            </a:xfrm>
            <a:custGeom>
              <a:avLst/>
              <a:gdLst>
                <a:gd name="T0" fmla="*/ 0 w 12"/>
                <a:gd name="T1" fmla="*/ 0 h 50"/>
                <a:gd name="T2" fmla="*/ 4 w 12"/>
                <a:gd name="T3" fmla="*/ 50 h 50"/>
                <a:gd name="T4" fmla="*/ 0 w 12"/>
                <a:gd name="T5" fmla="*/ 0 h 50"/>
              </a:gdLst>
              <a:ahLst/>
              <a:cxnLst>
                <a:cxn ang="0">
                  <a:pos x="T0" y="T1"/>
                </a:cxn>
                <a:cxn ang="0">
                  <a:pos x="T2" y="T3"/>
                </a:cxn>
                <a:cxn ang="0">
                  <a:pos x="T4" y="T5"/>
                </a:cxn>
              </a:cxnLst>
              <a:rect l="0" t="0" r="r" b="b"/>
              <a:pathLst>
                <a:path w="12" h="50">
                  <a:moveTo>
                    <a:pt x="0" y="0"/>
                  </a:moveTo>
                  <a:cubicBezTo>
                    <a:pt x="4" y="50"/>
                    <a:pt x="4" y="50"/>
                    <a:pt x="4" y="50"/>
                  </a:cubicBezTo>
                  <a:cubicBezTo>
                    <a:pt x="12" y="45"/>
                    <a:pt x="0" y="0"/>
                    <a:pt x="0"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94" name="图片 1393">
              <a:extLst>
                <a:ext uri="{FF2B5EF4-FFF2-40B4-BE49-F238E27FC236}">
                  <a16:creationId xmlns:a16="http://schemas.microsoft.com/office/drawing/2014/main" id="{21FE535E-8889-49D6-ABB5-8C5916CEBC52}"/>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519" y="164"/>
              <a:ext cx="7"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 name="任意多边形: 形状 1371">
              <a:extLst>
                <a:ext uri="{FF2B5EF4-FFF2-40B4-BE49-F238E27FC236}">
                  <a16:creationId xmlns:a16="http://schemas.microsoft.com/office/drawing/2014/main" id="{ED8AA0D7-25EA-47C9-A203-B5C7894D2F9B}"/>
                </a:ext>
              </a:extLst>
            </p:cNvPr>
            <p:cNvSpPr>
              <a:spLocks/>
            </p:cNvSpPr>
            <p:nvPr/>
          </p:nvSpPr>
          <p:spPr bwMode="auto">
            <a:xfrm>
              <a:off x="9560" y="166"/>
              <a:ext cx="213" cy="20"/>
            </a:xfrm>
            <a:custGeom>
              <a:avLst/>
              <a:gdLst>
                <a:gd name="T0" fmla="*/ 1 w 164"/>
                <a:gd name="T1" fmla="*/ 0 h 15"/>
                <a:gd name="T2" fmla="*/ 0 w 164"/>
                <a:gd name="T3" fmla="*/ 6 h 15"/>
                <a:gd name="T4" fmla="*/ 1 w 164"/>
                <a:gd name="T5" fmla="*/ 6 h 15"/>
                <a:gd name="T6" fmla="*/ 160 w 164"/>
                <a:gd name="T7" fmla="*/ 15 h 15"/>
                <a:gd name="T8" fmla="*/ 160 w 164"/>
                <a:gd name="T9" fmla="*/ 15 h 15"/>
                <a:gd name="T10" fmla="*/ 164 w 164"/>
                <a:gd name="T11" fmla="*/ 9 h 15"/>
                <a:gd name="T12" fmla="*/ 1 w 164"/>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64" h="15">
                  <a:moveTo>
                    <a:pt x="1" y="0"/>
                  </a:moveTo>
                  <a:cubicBezTo>
                    <a:pt x="1" y="2"/>
                    <a:pt x="1" y="4"/>
                    <a:pt x="0" y="6"/>
                  </a:cubicBezTo>
                  <a:cubicBezTo>
                    <a:pt x="1" y="6"/>
                    <a:pt x="1" y="6"/>
                    <a:pt x="1" y="6"/>
                  </a:cubicBezTo>
                  <a:cubicBezTo>
                    <a:pt x="160" y="15"/>
                    <a:pt x="160" y="15"/>
                    <a:pt x="160" y="15"/>
                  </a:cubicBezTo>
                  <a:cubicBezTo>
                    <a:pt x="160" y="15"/>
                    <a:pt x="160" y="15"/>
                    <a:pt x="160" y="15"/>
                  </a:cubicBezTo>
                  <a:cubicBezTo>
                    <a:pt x="160" y="14"/>
                    <a:pt x="162" y="12"/>
                    <a:pt x="164" y="9"/>
                  </a:cubicBezTo>
                  <a:cubicBezTo>
                    <a:pt x="1" y="0"/>
                    <a:pt x="1" y="0"/>
                    <a:pt x="1"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396" name="图片 1395">
              <a:extLst>
                <a:ext uri="{FF2B5EF4-FFF2-40B4-BE49-F238E27FC236}">
                  <a16:creationId xmlns:a16="http://schemas.microsoft.com/office/drawing/2014/main" id="{81A6D7D7-0AB5-48FD-A44C-7BC0EDB62B87}"/>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9809" y="752"/>
              <a:ext cx="9"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3" name="任意多边形: 形状 1372">
              <a:extLst>
                <a:ext uri="{FF2B5EF4-FFF2-40B4-BE49-F238E27FC236}">
                  <a16:creationId xmlns:a16="http://schemas.microsoft.com/office/drawing/2014/main" id="{6AD89ACA-BF37-4CAB-974E-841063F0F006}"/>
                </a:ext>
              </a:extLst>
            </p:cNvPr>
            <p:cNvSpPr>
              <a:spLocks/>
            </p:cNvSpPr>
            <p:nvPr/>
          </p:nvSpPr>
          <p:spPr bwMode="auto">
            <a:xfrm>
              <a:off x="9688" y="749"/>
              <a:ext cx="129" cy="12"/>
            </a:xfrm>
            <a:custGeom>
              <a:avLst/>
              <a:gdLst>
                <a:gd name="T0" fmla="*/ 0 w 99"/>
                <a:gd name="T1" fmla="*/ 0 h 9"/>
                <a:gd name="T2" fmla="*/ 0 w 99"/>
                <a:gd name="T3" fmla="*/ 5 h 9"/>
                <a:gd name="T4" fmla="*/ 0 w 99"/>
                <a:gd name="T5" fmla="*/ 5 h 9"/>
                <a:gd name="T6" fmla="*/ 97 w 99"/>
                <a:gd name="T7" fmla="*/ 9 h 9"/>
                <a:gd name="T8" fmla="*/ 99 w 99"/>
                <a:gd name="T9" fmla="*/ 3 h 9"/>
                <a:gd name="T10" fmla="*/ 0 w 99"/>
                <a:gd name="T11" fmla="*/ 0 h 9"/>
              </a:gdLst>
              <a:ahLst/>
              <a:cxnLst>
                <a:cxn ang="0">
                  <a:pos x="T0" y="T1"/>
                </a:cxn>
                <a:cxn ang="0">
                  <a:pos x="T2" y="T3"/>
                </a:cxn>
                <a:cxn ang="0">
                  <a:pos x="T4" y="T5"/>
                </a:cxn>
                <a:cxn ang="0">
                  <a:pos x="T6" y="T7"/>
                </a:cxn>
                <a:cxn ang="0">
                  <a:pos x="T8" y="T9"/>
                </a:cxn>
                <a:cxn ang="0">
                  <a:pos x="T10" y="T11"/>
                </a:cxn>
              </a:cxnLst>
              <a:rect l="0" t="0" r="r" b="b"/>
              <a:pathLst>
                <a:path w="99" h="9">
                  <a:moveTo>
                    <a:pt x="0" y="0"/>
                  </a:moveTo>
                  <a:cubicBezTo>
                    <a:pt x="0" y="1"/>
                    <a:pt x="0" y="3"/>
                    <a:pt x="0" y="5"/>
                  </a:cubicBezTo>
                  <a:cubicBezTo>
                    <a:pt x="0" y="5"/>
                    <a:pt x="0" y="5"/>
                    <a:pt x="0" y="5"/>
                  </a:cubicBezTo>
                  <a:cubicBezTo>
                    <a:pt x="34" y="6"/>
                    <a:pt x="70" y="7"/>
                    <a:pt x="97" y="9"/>
                  </a:cubicBezTo>
                  <a:cubicBezTo>
                    <a:pt x="97" y="7"/>
                    <a:pt x="98" y="5"/>
                    <a:pt x="99" y="3"/>
                  </a:cubicBezTo>
                  <a:cubicBezTo>
                    <a:pt x="72" y="2"/>
                    <a:pt x="35" y="0"/>
                    <a:pt x="0"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5" name="任意多边形: 形状 1374">
              <a:extLst>
                <a:ext uri="{FF2B5EF4-FFF2-40B4-BE49-F238E27FC236}">
                  <a16:creationId xmlns:a16="http://schemas.microsoft.com/office/drawing/2014/main" id="{31C7E935-4598-41F7-B491-A00FCA62955F}"/>
                </a:ext>
              </a:extLst>
            </p:cNvPr>
            <p:cNvSpPr>
              <a:spLocks/>
            </p:cNvSpPr>
            <p:nvPr/>
          </p:nvSpPr>
          <p:spPr bwMode="auto">
            <a:xfrm>
              <a:off x="9501" y="749"/>
              <a:ext cx="187" cy="25"/>
            </a:xfrm>
            <a:custGeom>
              <a:avLst/>
              <a:gdLst>
                <a:gd name="T0" fmla="*/ 136 w 144"/>
                <a:gd name="T1" fmla="*/ 0 h 19"/>
                <a:gd name="T2" fmla="*/ 52 w 144"/>
                <a:gd name="T3" fmla="*/ 6 h 19"/>
                <a:gd name="T4" fmla="*/ 8 w 144"/>
                <a:gd name="T5" fmla="*/ 13 h 19"/>
                <a:gd name="T6" fmla="*/ 0 w 144"/>
                <a:gd name="T7" fmla="*/ 13 h 19"/>
                <a:gd name="T8" fmla="*/ 1 w 144"/>
                <a:gd name="T9" fmla="*/ 19 h 19"/>
                <a:gd name="T10" fmla="*/ 8 w 144"/>
                <a:gd name="T11" fmla="*/ 19 h 19"/>
                <a:gd name="T12" fmla="*/ 52 w 144"/>
                <a:gd name="T13" fmla="*/ 12 h 19"/>
                <a:gd name="T14" fmla="*/ 109 w 144"/>
                <a:gd name="T15" fmla="*/ 6 h 19"/>
                <a:gd name="T16" fmla="*/ 144 w 144"/>
                <a:gd name="T17" fmla="*/ 5 h 19"/>
                <a:gd name="T18" fmla="*/ 144 w 144"/>
                <a:gd name="T19" fmla="*/ 0 h 19"/>
                <a:gd name="T20" fmla="*/ 136 w 144"/>
                <a:gd name="T2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 h="19">
                  <a:moveTo>
                    <a:pt x="136" y="0"/>
                  </a:moveTo>
                  <a:cubicBezTo>
                    <a:pt x="101" y="0"/>
                    <a:pt x="70" y="1"/>
                    <a:pt x="52" y="6"/>
                  </a:cubicBezTo>
                  <a:cubicBezTo>
                    <a:pt x="34" y="11"/>
                    <a:pt x="20" y="13"/>
                    <a:pt x="8" y="13"/>
                  </a:cubicBezTo>
                  <a:cubicBezTo>
                    <a:pt x="5" y="13"/>
                    <a:pt x="2" y="13"/>
                    <a:pt x="0" y="13"/>
                  </a:cubicBezTo>
                  <a:cubicBezTo>
                    <a:pt x="0" y="15"/>
                    <a:pt x="1" y="17"/>
                    <a:pt x="1" y="19"/>
                  </a:cubicBezTo>
                  <a:cubicBezTo>
                    <a:pt x="3" y="19"/>
                    <a:pt x="5" y="19"/>
                    <a:pt x="8" y="19"/>
                  </a:cubicBezTo>
                  <a:cubicBezTo>
                    <a:pt x="23" y="19"/>
                    <a:pt x="38" y="17"/>
                    <a:pt x="52" y="12"/>
                  </a:cubicBezTo>
                  <a:cubicBezTo>
                    <a:pt x="65" y="8"/>
                    <a:pt x="85" y="7"/>
                    <a:pt x="109" y="6"/>
                  </a:cubicBezTo>
                  <a:cubicBezTo>
                    <a:pt x="120" y="5"/>
                    <a:pt x="132" y="5"/>
                    <a:pt x="144" y="5"/>
                  </a:cubicBezTo>
                  <a:cubicBezTo>
                    <a:pt x="144" y="3"/>
                    <a:pt x="144" y="1"/>
                    <a:pt x="144" y="0"/>
                  </a:cubicBezTo>
                  <a:cubicBezTo>
                    <a:pt x="141" y="0"/>
                    <a:pt x="139" y="0"/>
                    <a:pt x="136"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6" name="任意多边形: 形状 1375">
              <a:extLst>
                <a:ext uri="{FF2B5EF4-FFF2-40B4-BE49-F238E27FC236}">
                  <a16:creationId xmlns:a16="http://schemas.microsoft.com/office/drawing/2014/main" id="{6976EAB8-65D0-43B8-AD9B-AE19D4B22275}"/>
                </a:ext>
              </a:extLst>
            </p:cNvPr>
            <p:cNvSpPr>
              <a:spLocks/>
            </p:cNvSpPr>
            <p:nvPr/>
          </p:nvSpPr>
          <p:spPr bwMode="auto">
            <a:xfrm>
              <a:off x="9431" y="172"/>
              <a:ext cx="469" cy="604"/>
            </a:xfrm>
            <a:custGeom>
              <a:avLst/>
              <a:gdLst>
                <a:gd name="T0" fmla="*/ 361 w 361"/>
                <a:gd name="T1" fmla="*/ 249 h 466"/>
                <a:gd name="T2" fmla="*/ 353 w 361"/>
                <a:gd name="T3" fmla="*/ 267 h 466"/>
                <a:gd name="T4" fmla="*/ 350 w 361"/>
                <a:gd name="T5" fmla="*/ 280 h 466"/>
                <a:gd name="T6" fmla="*/ 344 w 361"/>
                <a:gd name="T7" fmla="*/ 356 h 466"/>
                <a:gd name="T8" fmla="*/ 339 w 361"/>
                <a:gd name="T9" fmla="*/ 451 h 466"/>
                <a:gd name="T10" fmla="*/ 106 w 361"/>
                <a:gd name="T11" fmla="*/ 451 h 466"/>
                <a:gd name="T12" fmla="*/ 27 w 361"/>
                <a:gd name="T13" fmla="*/ 451 h 466"/>
                <a:gd name="T14" fmla="*/ 18 w 361"/>
                <a:gd name="T15" fmla="*/ 365 h 466"/>
                <a:gd name="T16" fmla="*/ 0 w 361"/>
                <a:gd name="T17" fmla="*/ 197 h 466"/>
                <a:gd name="T18" fmla="*/ 4 w 361"/>
                <a:gd name="T19" fmla="*/ 145 h 466"/>
                <a:gd name="T20" fmla="*/ 61 w 361"/>
                <a:gd name="T21" fmla="*/ 0 h 466"/>
                <a:gd name="T22" fmla="*/ 72 w 361"/>
                <a:gd name="T23" fmla="*/ 1 h 466"/>
                <a:gd name="T24" fmla="*/ 100 w 361"/>
                <a:gd name="T25" fmla="*/ 2 h 466"/>
                <a:gd name="T26" fmla="*/ 259 w 361"/>
                <a:gd name="T27" fmla="*/ 11 h 466"/>
                <a:gd name="T28" fmla="*/ 284 w 361"/>
                <a:gd name="T29" fmla="*/ 12 h 466"/>
                <a:gd name="T30" fmla="*/ 286 w 361"/>
                <a:gd name="T31" fmla="*/ 20 h 466"/>
                <a:gd name="T32" fmla="*/ 361 w 361"/>
                <a:gd name="T33" fmla="*/ 249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1" h="466">
                  <a:moveTo>
                    <a:pt x="361" y="249"/>
                  </a:moveTo>
                  <a:cubicBezTo>
                    <a:pt x="353" y="267"/>
                    <a:pt x="353" y="267"/>
                    <a:pt x="353" y="267"/>
                  </a:cubicBezTo>
                  <a:cubicBezTo>
                    <a:pt x="353" y="267"/>
                    <a:pt x="352" y="272"/>
                    <a:pt x="350" y="280"/>
                  </a:cubicBezTo>
                  <a:cubicBezTo>
                    <a:pt x="347" y="298"/>
                    <a:pt x="342" y="331"/>
                    <a:pt x="344" y="356"/>
                  </a:cubicBezTo>
                  <a:cubicBezTo>
                    <a:pt x="347" y="394"/>
                    <a:pt x="339" y="451"/>
                    <a:pt x="339" y="451"/>
                  </a:cubicBezTo>
                  <a:cubicBezTo>
                    <a:pt x="339" y="451"/>
                    <a:pt x="159" y="436"/>
                    <a:pt x="106" y="451"/>
                  </a:cubicBezTo>
                  <a:cubicBezTo>
                    <a:pt x="53" y="466"/>
                    <a:pt x="27" y="451"/>
                    <a:pt x="27" y="451"/>
                  </a:cubicBezTo>
                  <a:cubicBezTo>
                    <a:pt x="27" y="451"/>
                    <a:pt x="34" y="395"/>
                    <a:pt x="18" y="365"/>
                  </a:cubicBezTo>
                  <a:cubicBezTo>
                    <a:pt x="7" y="345"/>
                    <a:pt x="0" y="256"/>
                    <a:pt x="0" y="197"/>
                  </a:cubicBezTo>
                  <a:cubicBezTo>
                    <a:pt x="0" y="170"/>
                    <a:pt x="1" y="150"/>
                    <a:pt x="4" y="145"/>
                  </a:cubicBezTo>
                  <a:cubicBezTo>
                    <a:pt x="15" y="132"/>
                    <a:pt x="61" y="0"/>
                    <a:pt x="61" y="0"/>
                  </a:cubicBezTo>
                  <a:cubicBezTo>
                    <a:pt x="72" y="1"/>
                    <a:pt x="72" y="1"/>
                    <a:pt x="72" y="1"/>
                  </a:cubicBezTo>
                  <a:cubicBezTo>
                    <a:pt x="100" y="2"/>
                    <a:pt x="100" y="2"/>
                    <a:pt x="100" y="2"/>
                  </a:cubicBezTo>
                  <a:cubicBezTo>
                    <a:pt x="259" y="11"/>
                    <a:pt x="259" y="11"/>
                    <a:pt x="259" y="11"/>
                  </a:cubicBezTo>
                  <a:cubicBezTo>
                    <a:pt x="284" y="12"/>
                    <a:pt x="284" y="12"/>
                    <a:pt x="284" y="12"/>
                  </a:cubicBezTo>
                  <a:cubicBezTo>
                    <a:pt x="286" y="20"/>
                    <a:pt x="286" y="20"/>
                    <a:pt x="286" y="20"/>
                  </a:cubicBezTo>
                  <a:cubicBezTo>
                    <a:pt x="361" y="249"/>
                    <a:pt x="361" y="249"/>
                    <a:pt x="361" y="249"/>
                  </a:cubicBezTo>
                </a:path>
              </a:pathLst>
            </a:custGeom>
            <a:solidFill>
              <a:srgbClr val="4440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8" name="任意多边形: 形状 1377">
              <a:extLst>
                <a:ext uri="{FF2B5EF4-FFF2-40B4-BE49-F238E27FC236}">
                  <a16:creationId xmlns:a16="http://schemas.microsoft.com/office/drawing/2014/main" id="{FA95F748-40ED-42E4-90DA-1BC9B886DB4C}"/>
                </a:ext>
              </a:extLst>
            </p:cNvPr>
            <p:cNvSpPr>
              <a:spLocks/>
            </p:cNvSpPr>
            <p:nvPr/>
          </p:nvSpPr>
          <p:spPr bwMode="auto">
            <a:xfrm>
              <a:off x="9903" y="323"/>
              <a:ext cx="102" cy="116"/>
            </a:xfrm>
            <a:custGeom>
              <a:avLst/>
              <a:gdLst>
                <a:gd name="T0" fmla="*/ 78 w 79"/>
                <a:gd name="T1" fmla="*/ 74 h 89"/>
                <a:gd name="T2" fmla="*/ 79 w 79"/>
                <a:gd name="T3" fmla="*/ 89 h 89"/>
                <a:gd name="T4" fmla="*/ 4 w 79"/>
                <a:gd name="T5" fmla="*/ 32 h 89"/>
                <a:gd name="T6" fmla="*/ 4 w 79"/>
                <a:gd name="T7" fmla="*/ 4 h 89"/>
                <a:gd name="T8" fmla="*/ 68 w 79"/>
                <a:gd name="T9" fmla="*/ 9 h 89"/>
                <a:gd name="T10" fmla="*/ 78 w 79"/>
                <a:gd name="T11" fmla="*/ 74 h 89"/>
              </a:gdLst>
              <a:ahLst/>
              <a:cxnLst>
                <a:cxn ang="0">
                  <a:pos x="T0" y="T1"/>
                </a:cxn>
                <a:cxn ang="0">
                  <a:pos x="T2" y="T3"/>
                </a:cxn>
                <a:cxn ang="0">
                  <a:pos x="T4" y="T5"/>
                </a:cxn>
                <a:cxn ang="0">
                  <a:pos x="T6" y="T7"/>
                </a:cxn>
                <a:cxn ang="0">
                  <a:pos x="T8" y="T9"/>
                </a:cxn>
                <a:cxn ang="0">
                  <a:pos x="T10" y="T11"/>
                </a:cxn>
              </a:cxnLst>
              <a:rect l="0" t="0" r="r" b="b"/>
              <a:pathLst>
                <a:path w="79" h="89">
                  <a:moveTo>
                    <a:pt x="78" y="74"/>
                  </a:moveTo>
                  <a:cubicBezTo>
                    <a:pt x="79" y="89"/>
                    <a:pt x="79" y="89"/>
                    <a:pt x="79" y="89"/>
                  </a:cubicBezTo>
                  <a:cubicBezTo>
                    <a:pt x="79" y="89"/>
                    <a:pt x="0" y="64"/>
                    <a:pt x="4" y="32"/>
                  </a:cubicBezTo>
                  <a:cubicBezTo>
                    <a:pt x="8" y="0"/>
                    <a:pt x="4" y="4"/>
                    <a:pt x="4" y="4"/>
                  </a:cubicBezTo>
                  <a:cubicBezTo>
                    <a:pt x="68" y="9"/>
                    <a:pt x="68" y="9"/>
                    <a:pt x="68" y="9"/>
                  </a:cubicBezTo>
                  <a:cubicBezTo>
                    <a:pt x="78" y="74"/>
                    <a:pt x="78" y="74"/>
                    <a:pt x="78" y="74"/>
                  </a:cubicBezTo>
                </a:path>
              </a:pathLst>
            </a:custGeom>
            <a:solidFill>
              <a:srgbClr val="4C49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0" name="任意多边形: 形状 1379">
              <a:extLst>
                <a:ext uri="{FF2B5EF4-FFF2-40B4-BE49-F238E27FC236}">
                  <a16:creationId xmlns:a16="http://schemas.microsoft.com/office/drawing/2014/main" id="{F9BA72FB-31AD-4F50-B218-0EF928BDCB56}"/>
                </a:ext>
              </a:extLst>
            </p:cNvPr>
            <p:cNvSpPr>
              <a:spLocks/>
            </p:cNvSpPr>
            <p:nvPr/>
          </p:nvSpPr>
          <p:spPr bwMode="auto">
            <a:xfrm>
              <a:off x="9946" y="404"/>
              <a:ext cx="59" cy="35"/>
            </a:xfrm>
            <a:custGeom>
              <a:avLst/>
              <a:gdLst>
                <a:gd name="T0" fmla="*/ 27 w 46"/>
                <a:gd name="T1" fmla="*/ 0 h 27"/>
                <a:gd name="T2" fmla="*/ 23 w 46"/>
                <a:gd name="T3" fmla="*/ 2 h 27"/>
                <a:gd name="T4" fmla="*/ 0 w 46"/>
                <a:gd name="T5" fmla="*/ 6 h 27"/>
                <a:gd name="T6" fmla="*/ 46 w 46"/>
                <a:gd name="T7" fmla="*/ 27 h 27"/>
                <a:gd name="T8" fmla="*/ 46 w 46"/>
                <a:gd name="T9" fmla="*/ 27 h 27"/>
                <a:gd name="T10" fmla="*/ 27 w 46"/>
                <a:gd name="T11" fmla="*/ 0 h 27"/>
              </a:gdLst>
              <a:ahLst/>
              <a:cxnLst>
                <a:cxn ang="0">
                  <a:pos x="T0" y="T1"/>
                </a:cxn>
                <a:cxn ang="0">
                  <a:pos x="T2" y="T3"/>
                </a:cxn>
                <a:cxn ang="0">
                  <a:pos x="T4" y="T5"/>
                </a:cxn>
                <a:cxn ang="0">
                  <a:pos x="T6" y="T7"/>
                </a:cxn>
                <a:cxn ang="0">
                  <a:pos x="T8" y="T9"/>
                </a:cxn>
                <a:cxn ang="0">
                  <a:pos x="T10" y="T11"/>
                </a:cxn>
              </a:cxnLst>
              <a:rect l="0" t="0" r="r" b="b"/>
              <a:pathLst>
                <a:path w="46" h="27">
                  <a:moveTo>
                    <a:pt x="27" y="0"/>
                  </a:moveTo>
                  <a:cubicBezTo>
                    <a:pt x="26" y="1"/>
                    <a:pt x="24" y="1"/>
                    <a:pt x="23" y="2"/>
                  </a:cubicBezTo>
                  <a:cubicBezTo>
                    <a:pt x="15" y="4"/>
                    <a:pt x="7" y="5"/>
                    <a:pt x="0" y="6"/>
                  </a:cubicBezTo>
                  <a:cubicBezTo>
                    <a:pt x="21" y="19"/>
                    <a:pt x="46" y="27"/>
                    <a:pt x="46" y="27"/>
                  </a:cubicBezTo>
                  <a:cubicBezTo>
                    <a:pt x="46" y="27"/>
                    <a:pt x="46" y="27"/>
                    <a:pt x="46" y="27"/>
                  </a:cubicBezTo>
                  <a:cubicBezTo>
                    <a:pt x="46" y="27"/>
                    <a:pt x="38" y="15"/>
                    <a:pt x="27"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1" name="任意多边形: 形状 1380">
              <a:extLst>
                <a:ext uri="{FF2B5EF4-FFF2-40B4-BE49-F238E27FC236}">
                  <a16:creationId xmlns:a16="http://schemas.microsoft.com/office/drawing/2014/main" id="{2333B372-9422-4B7D-966F-AEDCDAF63CEE}"/>
                </a:ext>
              </a:extLst>
            </p:cNvPr>
            <p:cNvSpPr>
              <a:spLocks noEditPoints="1"/>
            </p:cNvSpPr>
            <p:nvPr/>
          </p:nvSpPr>
          <p:spPr bwMode="auto">
            <a:xfrm>
              <a:off x="9329" y="-180"/>
              <a:ext cx="51" cy="35"/>
            </a:xfrm>
            <a:custGeom>
              <a:avLst/>
              <a:gdLst>
                <a:gd name="T0" fmla="*/ 37 w 39"/>
                <a:gd name="T1" fmla="*/ 26 h 27"/>
                <a:gd name="T2" fmla="*/ 39 w 39"/>
                <a:gd name="T3" fmla="*/ 27 h 27"/>
                <a:gd name="T4" fmla="*/ 37 w 39"/>
                <a:gd name="T5" fmla="*/ 26 h 27"/>
                <a:gd name="T6" fmla="*/ 0 w 39"/>
                <a:gd name="T7" fmla="*/ 0 h 27"/>
                <a:gd name="T8" fmla="*/ 12 w 39"/>
                <a:gd name="T9" fmla="*/ 12 h 27"/>
                <a:gd name="T10" fmla="*/ 37 w 39"/>
                <a:gd name="T11" fmla="*/ 26 h 27"/>
                <a:gd name="T12" fmla="*/ 31 w 39"/>
                <a:gd name="T13" fmla="*/ 23 h 27"/>
                <a:gd name="T14" fmla="*/ 15 w 39"/>
                <a:gd name="T15" fmla="*/ 10 h 27"/>
                <a:gd name="T16" fmla="*/ 0 w 39"/>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7">
                  <a:moveTo>
                    <a:pt x="37" y="26"/>
                  </a:moveTo>
                  <a:cubicBezTo>
                    <a:pt x="38" y="27"/>
                    <a:pt x="39" y="27"/>
                    <a:pt x="39" y="27"/>
                  </a:cubicBezTo>
                  <a:cubicBezTo>
                    <a:pt x="39" y="27"/>
                    <a:pt x="38" y="26"/>
                    <a:pt x="37" y="26"/>
                  </a:cubicBezTo>
                  <a:moveTo>
                    <a:pt x="0" y="0"/>
                  </a:moveTo>
                  <a:cubicBezTo>
                    <a:pt x="3" y="4"/>
                    <a:pt x="7" y="9"/>
                    <a:pt x="12" y="12"/>
                  </a:cubicBezTo>
                  <a:cubicBezTo>
                    <a:pt x="19" y="19"/>
                    <a:pt x="28" y="24"/>
                    <a:pt x="37" y="26"/>
                  </a:cubicBezTo>
                  <a:cubicBezTo>
                    <a:pt x="35" y="26"/>
                    <a:pt x="33" y="24"/>
                    <a:pt x="31" y="23"/>
                  </a:cubicBezTo>
                  <a:cubicBezTo>
                    <a:pt x="26" y="19"/>
                    <a:pt x="20" y="14"/>
                    <a:pt x="15" y="10"/>
                  </a:cubicBezTo>
                  <a:cubicBezTo>
                    <a:pt x="11" y="7"/>
                    <a:pt x="5" y="1"/>
                    <a:pt x="0"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2" name="任意多边形: 形状 1381">
              <a:extLst>
                <a:ext uri="{FF2B5EF4-FFF2-40B4-BE49-F238E27FC236}">
                  <a16:creationId xmlns:a16="http://schemas.microsoft.com/office/drawing/2014/main" id="{7A9D1819-19A0-4DF4-BE43-C737BAC3224F}"/>
                </a:ext>
              </a:extLst>
            </p:cNvPr>
            <p:cNvSpPr>
              <a:spLocks/>
            </p:cNvSpPr>
            <p:nvPr/>
          </p:nvSpPr>
          <p:spPr bwMode="auto">
            <a:xfrm>
              <a:off x="9316" y="-163"/>
              <a:ext cx="41" cy="78"/>
            </a:xfrm>
            <a:custGeom>
              <a:avLst/>
              <a:gdLst>
                <a:gd name="T0" fmla="*/ 2 w 31"/>
                <a:gd name="T1" fmla="*/ 0 h 60"/>
                <a:gd name="T2" fmla="*/ 1 w 31"/>
                <a:gd name="T3" fmla="*/ 1 h 60"/>
                <a:gd name="T4" fmla="*/ 9 w 31"/>
                <a:gd name="T5" fmla="*/ 14 h 60"/>
                <a:gd name="T6" fmla="*/ 16 w 31"/>
                <a:gd name="T7" fmla="*/ 29 h 60"/>
                <a:gd name="T8" fmla="*/ 28 w 31"/>
                <a:gd name="T9" fmla="*/ 60 h 60"/>
                <a:gd name="T10" fmla="*/ 29 w 31"/>
                <a:gd name="T11" fmla="*/ 30 h 60"/>
                <a:gd name="T12" fmla="*/ 23 w 31"/>
                <a:gd name="T13" fmla="*/ 20 h 60"/>
                <a:gd name="T14" fmla="*/ 2 w 31"/>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60">
                  <a:moveTo>
                    <a:pt x="2" y="0"/>
                  </a:moveTo>
                  <a:cubicBezTo>
                    <a:pt x="2" y="0"/>
                    <a:pt x="1" y="1"/>
                    <a:pt x="1" y="1"/>
                  </a:cubicBezTo>
                  <a:cubicBezTo>
                    <a:pt x="0" y="3"/>
                    <a:pt x="8" y="12"/>
                    <a:pt x="9" y="14"/>
                  </a:cubicBezTo>
                  <a:cubicBezTo>
                    <a:pt x="11" y="19"/>
                    <a:pt x="14" y="24"/>
                    <a:pt x="16" y="29"/>
                  </a:cubicBezTo>
                  <a:cubicBezTo>
                    <a:pt x="28" y="60"/>
                    <a:pt x="28" y="60"/>
                    <a:pt x="28" y="60"/>
                  </a:cubicBezTo>
                  <a:cubicBezTo>
                    <a:pt x="31" y="50"/>
                    <a:pt x="31" y="40"/>
                    <a:pt x="29" y="30"/>
                  </a:cubicBezTo>
                  <a:cubicBezTo>
                    <a:pt x="27" y="26"/>
                    <a:pt x="25" y="23"/>
                    <a:pt x="23" y="20"/>
                  </a:cubicBezTo>
                  <a:cubicBezTo>
                    <a:pt x="21" y="17"/>
                    <a:pt x="7" y="0"/>
                    <a:pt x="2"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3" name="任意多边形: 形状 1382">
              <a:extLst>
                <a:ext uri="{FF2B5EF4-FFF2-40B4-BE49-F238E27FC236}">
                  <a16:creationId xmlns:a16="http://schemas.microsoft.com/office/drawing/2014/main" id="{87C132A4-9A7F-4DD0-BCA7-87C2C48B715A}"/>
                </a:ext>
              </a:extLst>
            </p:cNvPr>
            <p:cNvSpPr>
              <a:spLocks/>
            </p:cNvSpPr>
            <p:nvPr/>
          </p:nvSpPr>
          <p:spPr bwMode="auto">
            <a:xfrm>
              <a:off x="9739" y="68"/>
              <a:ext cx="94" cy="15"/>
            </a:xfrm>
            <a:custGeom>
              <a:avLst/>
              <a:gdLst>
                <a:gd name="T0" fmla="*/ 71 w 72"/>
                <a:gd name="T1" fmla="*/ 0 h 12"/>
                <a:gd name="T2" fmla="*/ 35 w 72"/>
                <a:gd name="T3" fmla="*/ 9 h 12"/>
                <a:gd name="T4" fmla="*/ 23 w 72"/>
                <a:gd name="T5" fmla="*/ 11 h 12"/>
                <a:gd name="T6" fmla="*/ 0 w 72"/>
                <a:gd name="T7" fmla="*/ 6 h 12"/>
                <a:gd name="T8" fmla="*/ 32 w 72"/>
                <a:gd name="T9" fmla="*/ 12 h 12"/>
                <a:gd name="T10" fmla="*/ 51 w 72"/>
                <a:gd name="T11" fmla="*/ 11 h 12"/>
                <a:gd name="T12" fmla="*/ 72 w 72"/>
                <a:gd name="T13" fmla="*/ 2 h 12"/>
                <a:gd name="T14" fmla="*/ 71 w 72"/>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2">
                  <a:moveTo>
                    <a:pt x="71" y="0"/>
                  </a:moveTo>
                  <a:cubicBezTo>
                    <a:pt x="59" y="2"/>
                    <a:pt x="48" y="7"/>
                    <a:pt x="35" y="9"/>
                  </a:cubicBezTo>
                  <a:cubicBezTo>
                    <a:pt x="31" y="10"/>
                    <a:pt x="27" y="11"/>
                    <a:pt x="23" y="11"/>
                  </a:cubicBezTo>
                  <a:cubicBezTo>
                    <a:pt x="15" y="11"/>
                    <a:pt x="7" y="9"/>
                    <a:pt x="0" y="6"/>
                  </a:cubicBezTo>
                  <a:cubicBezTo>
                    <a:pt x="9" y="11"/>
                    <a:pt x="21" y="12"/>
                    <a:pt x="32" y="12"/>
                  </a:cubicBezTo>
                  <a:cubicBezTo>
                    <a:pt x="38" y="12"/>
                    <a:pt x="45" y="12"/>
                    <a:pt x="51" y="11"/>
                  </a:cubicBezTo>
                  <a:cubicBezTo>
                    <a:pt x="58" y="10"/>
                    <a:pt x="66" y="7"/>
                    <a:pt x="72" y="2"/>
                  </a:cubicBezTo>
                  <a:cubicBezTo>
                    <a:pt x="72" y="1"/>
                    <a:pt x="72" y="1"/>
                    <a:pt x="71"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4" name="任意多边形: 形状 1383">
              <a:extLst>
                <a:ext uri="{FF2B5EF4-FFF2-40B4-BE49-F238E27FC236}">
                  <a16:creationId xmlns:a16="http://schemas.microsoft.com/office/drawing/2014/main" id="{4C55B3CF-31C7-4578-83D1-80CF30303F44}"/>
                </a:ext>
              </a:extLst>
            </p:cNvPr>
            <p:cNvSpPr>
              <a:spLocks noEditPoints="1"/>
            </p:cNvSpPr>
            <p:nvPr/>
          </p:nvSpPr>
          <p:spPr bwMode="auto">
            <a:xfrm>
              <a:off x="9674" y="-84"/>
              <a:ext cx="83" cy="49"/>
            </a:xfrm>
            <a:custGeom>
              <a:avLst/>
              <a:gdLst>
                <a:gd name="T0" fmla="*/ 56 w 64"/>
                <a:gd name="T1" fmla="*/ 36 h 38"/>
                <a:gd name="T2" fmla="*/ 57 w 64"/>
                <a:gd name="T3" fmla="*/ 37 h 38"/>
                <a:gd name="T4" fmla="*/ 62 w 64"/>
                <a:gd name="T5" fmla="*/ 38 h 38"/>
                <a:gd name="T6" fmla="*/ 64 w 64"/>
                <a:gd name="T7" fmla="*/ 38 h 38"/>
                <a:gd name="T8" fmla="*/ 56 w 64"/>
                <a:gd name="T9" fmla="*/ 36 h 38"/>
                <a:gd name="T10" fmla="*/ 3 w 64"/>
                <a:gd name="T11" fmla="*/ 2 h 38"/>
                <a:gd name="T12" fmla="*/ 56 w 64"/>
                <a:gd name="T13" fmla="*/ 36 h 38"/>
                <a:gd name="T14" fmla="*/ 28 w 64"/>
                <a:gd name="T15" fmla="*/ 19 h 38"/>
                <a:gd name="T16" fmla="*/ 3 w 64"/>
                <a:gd name="T17" fmla="*/ 2 h 38"/>
                <a:gd name="T18" fmla="*/ 0 w 64"/>
                <a:gd name="T19" fmla="*/ 0 h 38"/>
                <a:gd name="T20" fmla="*/ 3 w 64"/>
                <a:gd name="T21" fmla="*/ 2 h 38"/>
                <a:gd name="T22" fmla="*/ 0 w 64"/>
                <a:gd name="T2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38">
                  <a:moveTo>
                    <a:pt x="56" y="36"/>
                  </a:moveTo>
                  <a:cubicBezTo>
                    <a:pt x="57" y="36"/>
                    <a:pt x="57" y="36"/>
                    <a:pt x="57" y="37"/>
                  </a:cubicBezTo>
                  <a:cubicBezTo>
                    <a:pt x="59" y="38"/>
                    <a:pt x="61" y="38"/>
                    <a:pt x="62" y="38"/>
                  </a:cubicBezTo>
                  <a:cubicBezTo>
                    <a:pt x="63" y="38"/>
                    <a:pt x="63" y="38"/>
                    <a:pt x="64" y="38"/>
                  </a:cubicBezTo>
                  <a:cubicBezTo>
                    <a:pt x="61" y="38"/>
                    <a:pt x="59" y="37"/>
                    <a:pt x="56" y="36"/>
                  </a:cubicBezTo>
                  <a:moveTo>
                    <a:pt x="3" y="2"/>
                  </a:moveTo>
                  <a:cubicBezTo>
                    <a:pt x="19" y="17"/>
                    <a:pt x="35" y="29"/>
                    <a:pt x="56" y="36"/>
                  </a:cubicBezTo>
                  <a:cubicBezTo>
                    <a:pt x="47" y="31"/>
                    <a:pt x="38" y="25"/>
                    <a:pt x="28" y="19"/>
                  </a:cubicBezTo>
                  <a:cubicBezTo>
                    <a:pt x="20" y="14"/>
                    <a:pt x="10" y="8"/>
                    <a:pt x="3" y="2"/>
                  </a:cubicBezTo>
                  <a:moveTo>
                    <a:pt x="0" y="0"/>
                  </a:moveTo>
                  <a:cubicBezTo>
                    <a:pt x="1" y="0"/>
                    <a:pt x="2" y="1"/>
                    <a:pt x="3" y="2"/>
                  </a:cubicBezTo>
                  <a:cubicBezTo>
                    <a:pt x="2" y="1"/>
                    <a:pt x="1" y="0"/>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5" name="任意多边形: 形状 1384">
              <a:extLst>
                <a:ext uri="{FF2B5EF4-FFF2-40B4-BE49-F238E27FC236}">
                  <a16:creationId xmlns:a16="http://schemas.microsoft.com/office/drawing/2014/main" id="{BDCF4DED-C879-4ABD-8E14-B123DD716929}"/>
                </a:ext>
              </a:extLst>
            </p:cNvPr>
            <p:cNvSpPr>
              <a:spLocks/>
            </p:cNvSpPr>
            <p:nvPr/>
          </p:nvSpPr>
          <p:spPr bwMode="auto">
            <a:xfrm>
              <a:off x="9757" y="87"/>
              <a:ext cx="72" cy="13"/>
            </a:xfrm>
            <a:custGeom>
              <a:avLst/>
              <a:gdLst>
                <a:gd name="T0" fmla="*/ 53 w 55"/>
                <a:gd name="T1" fmla="*/ 0 h 10"/>
                <a:gd name="T2" fmla="*/ 49 w 55"/>
                <a:gd name="T3" fmla="*/ 1 h 10"/>
                <a:gd name="T4" fmla="*/ 15 w 55"/>
                <a:gd name="T5" fmla="*/ 8 h 10"/>
                <a:gd name="T6" fmla="*/ 0 w 55"/>
                <a:gd name="T7" fmla="*/ 7 h 10"/>
                <a:gd name="T8" fmla="*/ 20 w 55"/>
                <a:gd name="T9" fmla="*/ 10 h 10"/>
                <a:gd name="T10" fmla="*/ 23 w 55"/>
                <a:gd name="T11" fmla="*/ 10 h 10"/>
                <a:gd name="T12" fmla="*/ 26 w 55"/>
                <a:gd name="T13" fmla="*/ 10 h 10"/>
                <a:gd name="T14" fmla="*/ 27 w 55"/>
                <a:gd name="T15" fmla="*/ 10 h 10"/>
                <a:gd name="T16" fmla="*/ 30 w 55"/>
                <a:gd name="T17" fmla="*/ 10 h 10"/>
                <a:gd name="T18" fmla="*/ 42 w 55"/>
                <a:gd name="T19" fmla="*/ 9 h 10"/>
                <a:gd name="T20" fmla="*/ 55 w 55"/>
                <a:gd name="T21" fmla="*/ 1 h 10"/>
                <a:gd name="T22" fmla="*/ 53 w 55"/>
                <a:gd name="T23"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10">
                  <a:moveTo>
                    <a:pt x="53" y="0"/>
                  </a:moveTo>
                  <a:cubicBezTo>
                    <a:pt x="52" y="0"/>
                    <a:pt x="51" y="1"/>
                    <a:pt x="49" y="1"/>
                  </a:cubicBezTo>
                  <a:cubicBezTo>
                    <a:pt x="38" y="6"/>
                    <a:pt x="26" y="8"/>
                    <a:pt x="15" y="8"/>
                  </a:cubicBezTo>
                  <a:cubicBezTo>
                    <a:pt x="10" y="8"/>
                    <a:pt x="5" y="8"/>
                    <a:pt x="0" y="7"/>
                  </a:cubicBezTo>
                  <a:cubicBezTo>
                    <a:pt x="6" y="10"/>
                    <a:pt x="13" y="10"/>
                    <a:pt x="20" y="10"/>
                  </a:cubicBezTo>
                  <a:cubicBezTo>
                    <a:pt x="21" y="10"/>
                    <a:pt x="22" y="10"/>
                    <a:pt x="23" y="10"/>
                  </a:cubicBezTo>
                  <a:cubicBezTo>
                    <a:pt x="24" y="10"/>
                    <a:pt x="25" y="10"/>
                    <a:pt x="26" y="10"/>
                  </a:cubicBezTo>
                  <a:cubicBezTo>
                    <a:pt x="26" y="10"/>
                    <a:pt x="27" y="10"/>
                    <a:pt x="27" y="10"/>
                  </a:cubicBezTo>
                  <a:cubicBezTo>
                    <a:pt x="28" y="10"/>
                    <a:pt x="29" y="10"/>
                    <a:pt x="30" y="10"/>
                  </a:cubicBezTo>
                  <a:cubicBezTo>
                    <a:pt x="34" y="10"/>
                    <a:pt x="38" y="10"/>
                    <a:pt x="42" y="9"/>
                  </a:cubicBezTo>
                  <a:cubicBezTo>
                    <a:pt x="47" y="8"/>
                    <a:pt x="52" y="5"/>
                    <a:pt x="55" y="1"/>
                  </a:cubicBezTo>
                  <a:cubicBezTo>
                    <a:pt x="54" y="0"/>
                    <a:pt x="54" y="0"/>
                    <a:pt x="53"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6" name="任意多边形: 形状 1385">
              <a:extLst>
                <a:ext uri="{FF2B5EF4-FFF2-40B4-BE49-F238E27FC236}">
                  <a16:creationId xmlns:a16="http://schemas.microsoft.com/office/drawing/2014/main" id="{8607D526-8174-40D5-9688-B5AB9F6E27AC}"/>
                </a:ext>
              </a:extLst>
            </p:cNvPr>
            <p:cNvSpPr>
              <a:spLocks/>
            </p:cNvSpPr>
            <p:nvPr/>
          </p:nvSpPr>
          <p:spPr bwMode="auto">
            <a:xfrm>
              <a:off x="9505" y="390"/>
              <a:ext cx="166" cy="13"/>
            </a:xfrm>
            <a:custGeom>
              <a:avLst/>
              <a:gdLst>
                <a:gd name="T0" fmla="*/ 44 w 128"/>
                <a:gd name="T1" fmla="*/ 0 h 10"/>
                <a:gd name="T2" fmla="*/ 24 w 128"/>
                <a:gd name="T3" fmla="*/ 0 h 10"/>
                <a:gd name="T4" fmla="*/ 24 w 128"/>
                <a:gd name="T5" fmla="*/ 0 h 10"/>
                <a:gd name="T6" fmla="*/ 19 w 128"/>
                <a:gd name="T7" fmla="*/ 0 h 10"/>
                <a:gd name="T8" fmla="*/ 13 w 128"/>
                <a:gd name="T9" fmla="*/ 0 h 10"/>
                <a:gd name="T10" fmla="*/ 5 w 128"/>
                <a:gd name="T11" fmla="*/ 1 h 10"/>
                <a:gd name="T12" fmla="*/ 12 w 128"/>
                <a:gd name="T13" fmla="*/ 6 h 10"/>
                <a:gd name="T14" fmla="*/ 32 w 128"/>
                <a:gd name="T15" fmla="*/ 7 h 10"/>
                <a:gd name="T16" fmla="*/ 72 w 128"/>
                <a:gd name="T17" fmla="*/ 10 h 10"/>
                <a:gd name="T18" fmla="*/ 88 w 128"/>
                <a:gd name="T19" fmla="*/ 10 h 10"/>
                <a:gd name="T20" fmla="*/ 97 w 128"/>
                <a:gd name="T21" fmla="*/ 10 h 10"/>
                <a:gd name="T22" fmla="*/ 128 w 128"/>
                <a:gd name="T23" fmla="*/ 4 h 10"/>
                <a:gd name="T24" fmla="*/ 84 w 128"/>
                <a:gd name="T25" fmla="*/ 1 h 10"/>
                <a:gd name="T26" fmla="*/ 44 w 128"/>
                <a:gd name="T2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0">
                  <a:moveTo>
                    <a:pt x="44" y="0"/>
                  </a:moveTo>
                  <a:cubicBezTo>
                    <a:pt x="38" y="0"/>
                    <a:pt x="31" y="0"/>
                    <a:pt x="24" y="0"/>
                  </a:cubicBezTo>
                  <a:cubicBezTo>
                    <a:pt x="24" y="0"/>
                    <a:pt x="24" y="0"/>
                    <a:pt x="24" y="0"/>
                  </a:cubicBezTo>
                  <a:cubicBezTo>
                    <a:pt x="23" y="0"/>
                    <a:pt x="21" y="0"/>
                    <a:pt x="19" y="0"/>
                  </a:cubicBezTo>
                  <a:cubicBezTo>
                    <a:pt x="17" y="0"/>
                    <a:pt x="15" y="0"/>
                    <a:pt x="13" y="0"/>
                  </a:cubicBezTo>
                  <a:cubicBezTo>
                    <a:pt x="9" y="0"/>
                    <a:pt x="6" y="0"/>
                    <a:pt x="5" y="1"/>
                  </a:cubicBezTo>
                  <a:cubicBezTo>
                    <a:pt x="0" y="6"/>
                    <a:pt x="10" y="6"/>
                    <a:pt x="12" y="6"/>
                  </a:cubicBezTo>
                  <a:cubicBezTo>
                    <a:pt x="32" y="7"/>
                    <a:pt x="32" y="7"/>
                    <a:pt x="32" y="7"/>
                  </a:cubicBezTo>
                  <a:cubicBezTo>
                    <a:pt x="72" y="10"/>
                    <a:pt x="72" y="10"/>
                    <a:pt x="72" y="10"/>
                  </a:cubicBezTo>
                  <a:cubicBezTo>
                    <a:pt x="78" y="10"/>
                    <a:pt x="83" y="10"/>
                    <a:pt x="88" y="10"/>
                  </a:cubicBezTo>
                  <a:cubicBezTo>
                    <a:pt x="91" y="10"/>
                    <a:pt x="94" y="10"/>
                    <a:pt x="97" y="10"/>
                  </a:cubicBezTo>
                  <a:cubicBezTo>
                    <a:pt x="108" y="9"/>
                    <a:pt x="118" y="7"/>
                    <a:pt x="128" y="4"/>
                  </a:cubicBezTo>
                  <a:cubicBezTo>
                    <a:pt x="113" y="3"/>
                    <a:pt x="99" y="1"/>
                    <a:pt x="84" y="1"/>
                  </a:cubicBezTo>
                  <a:cubicBezTo>
                    <a:pt x="71" y="0"/>
                    <a:pt x="57" y="0"/>
                    <a:pt x="44"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88" name="任意多边形: 形状 1387">
              <a:extLst>
                <a:ext uri="{FF2B5EF4-FFF2-40B4-BE49-F238E27FC236}">
                  <a16:creationId xmlns:a16="http://schemas.microsoft.com/office/drawing/2014/main" id="{C592B7EB-AE79-4E8C-9240-77BBC7664D04}"/>
                </a:ext>
              </a:extLst>
            </p:cNvPr>
            <p:cNvSpPr>
              <a:spLocks/>
            </p:cNvSpPr>
            <p:nvPr/>
          </p:nvSpPr>
          <p:spPr bwMode="auto">
            <a:xfrm>
              <a:off x="9492" y="416"/>
              <a:ext cx="120" cy="13"/>
            </a:xfrm>
            <a:custGeom>
              <a:avLst/>
              <a:gdLst>
                <a:gd name="T0" fmla="*/ 0 w 92"/>
                <a:gd name="T1" fmla="*/ 0 h 10"/>
                <a:gd name="T2" fmla="*/ 46 w 92"/>
                <a:gd name="T3" fmla="*/ 9 h 10"/>
                <a:gd name="T4" fmla="*/ 52 w 92"/>
                <a:gd name="T5" fmla="*/ 10 h 10"/>
                <a:gd name="T6" fmla="*/ 69 w 92"/>
                <a:gd name="T7" fmla="*/ 9 h 10"/>
                <a:gd name="T8" fmla="*/ 91 w 92"/>
                <a:gd name="T9" fmla="*/ 4 h 10"/>
                <a:gd name="T10" fmla="*/ 92 w 92"/>
                <a:gd name="T11" fmla="*/ 4 h 10"/>
                <a:gd name="T12" fmla="*/ 0 w 9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2" h="10">
                  <a:moveTo>
                    <a:pt x="0" y="0"/>
                  </a:moveTo>
                  <a:cubicBezTo>
                    <a:pt x="15" y="6"/>
                    <a:pt x="30" y="9"/>
                    <a:pt x="46" y="9"/>
                  </a:cubicBezTo>
                  <a:cubicBezTo>
                    <a:pt x="48" y="10"/>
                    <a:pt x="50" y="10"/>
                    <a:pt x="52" y="10"/>
                  </a:cubicBezTo>
                  <a:cubicBezTo>
                    <a:pt x="58" y="10"/>
                    <a:pt x="63" y="9"/>
                    <a:pt x="69" y="9"/>
                  </a:cubicBezTo>
                  <a:cubicBezTo>
                    <a:pt x="76" y="8"/>
                    <a:pt x="85" y="4"/>
                    <a:pt x="91" y="4"/>
                  </a:cubicBezTo>
                  <a:cubicBezTo>
                    <a:pt x="91" y="4"/>
                    <a:pt x="92" y="4"/>
                    <a:pt x="92" y="4"/>
                  </a:cubicBezTo>
                  <a:cubicBezTo>
                    <a:pt x="61" y="3"/>
                    <a:pt x="31" y="2"/>
                    <a:pt x="0"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0" name="任意多边形: 形状 1389">
              <a:extLst>
                <a:ext uri="{FF2B5EF4-FFF2-40B4-BE49-F238E27FC236}">
                  <a16:creationId xmlns:a16="http://schemas.microsoft.com/office/drawing/2014/main" id="{D8224340-C71B-4EA0-BE36-4BCDE1938A70}"/>
                </a:ext>
              </a:extLst>
            </p:cNvPr>
            <p:cNvSpPr>
              <a:spLocks/>
            </p:cNvSpPr>
            <p:nvPr/>
          </p:nvSpPr>
          <p:spPr bwMode="auto">
            <a:xfrm>
              <a:off x="9480" y="447"/>
              <a:ext cx="99" cy="17"/>
            </a:xfrm>
            <a:custGeom>
              <a:avLst/>
              <a:gdLst>
                <a:gd name="T0" fmla="*/ 76 w 76"/>
                <a:gd name="T1" fmla="*/ 0 h 13"/>
                <a:gd name="T2" fmla="*/ 40 w 76"/>
                <a:gd name="T3" fmla="*/ 5 h 13"/>
                <a:gd name="T4" fmla="*/ 24 w 76"/>
                <a:gd name="T5" fmla="*/ 3 h 13"/>
                <a:gd name="T6" fmla="*/ 15 w 76"/>
                <a:gd name="T7" fmla="*/ 1 h 13"/>
                <a:gd name="T8" fmla="*/ 10 w 76"/>
                <a:gd name="T9" fmla="*/ 0 h 13"/>
                <a:gd name="T10" fmla="*/ 2 w 76"/>
                <a:gd name="T11" fmla="*/ 6 h 13"/>
                <a:gd name="T12" fmla="*/ 18 w 76"/>
                <a:gd name="T13" fmla="*/ 12 h 13"/>
                <a:gd name="T14" fmla="*/ 34 w 76"/>
                <a:gd name="T15" fmla="*/ 13 h 13"/>
                <a:gd name="T16" fmla="*/ 56 w 76"/>
                <a:gd name="T17" fmla="*/ 11 h 13"/>
                <a:gd name="T18" fmla="*/ 76 w 7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3">
                  <a:moveTo>
                    <a:pt x="76" y="0"/>
                  </a:moveTo>
                  <a:cubicBezTo>
                    <a:pt x="64" y="3"/>
                    <a:pt x="52" y="5"/>
                    <a:pt x="40" y="5"/>
                  </a:cubicBezTo>
                  <a:cubicBezTo>
                    <a:pt x="35" y="5"/>
                    <a:pt x="29" y="5"/>
                    <a:pt x="24" y="3"/>
                  </a:cubicBezTo>
                  <a:cubicBezTo>
                    <a:pt x="21" y="2"/>
                    <a:pt x="18" y="1"/>
                    <a:pt x="15" y="1"/>
                  </a:cubicBezTo>
                  <a:cubicBezTo>
                    <a:pt x="14" y="1"/>
                    <a:pt x="12" y="0"/>
                    <a:pt x="10" y="0"/>
                  </a:cubicBezTo>
                  <a:cubicBezTo>
                    <a:pt x="5" y="0"/>
                    <a:pt x="0" y="1"/>
                    <a:pt x="2" y="6"/>
                  </a:cubicBezTo>
                  <a:cubicBezTo>
                    <a:pt x="4" y="10"/>
                    <a:pt x="14" y="11"/>
                    <a:pt x="18" y="12"/>
                  </a:cubicBezTo>
                  <a:cubicBezTo>
                    <a:pt x="23" y="13"/>
                    <a:pt x="28" y="13"/>
                    <a:pt x="34" y="13"/>
                  </a:cubicBezTo>
                  <a:cubicBezTo>
                    <a:pt x="41" y="13"/>
                    <a:pt x="49" y="12"/>
                    <a:pt x="56" y="11"/>
                  </a:cubicBezTo>
                  <a:cubicBezTo>
                    <a:pt x="64" y="9"/>
                    <a:pt x="72" y="6"/>
                    <a:pt x="76"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1" name="任意多边形: 形状 1390">
              <a:extLst>
                <a:ext uri="{FF2B5EF4-FFF2-40B4-BE49-F238E27FC236}">
                  <a16:creationId xmlns:a16="http://schemas.microsoft.com/office/drawing/2014/main" id="{CB5DF2EB-1A03-41A3-9406-CE8ABFE36A9A}"/>
                </a:ext>
              </a:extLst>
            </p:cNvPr>
            <p:cNvSpPr>
              <a:spLocks/>
            </p:cNvSpPr>
            <p:nvPr/>
          </p:nvSpPr>
          <p:spPr bwMode="auto">
            <a:xfrm>
              <a:off x="9591" y="478"/>
              <a:ext cx="218" cy="25"/>
            </a:xfrm>
            <a:custGeom>
              <a:avLst/>
              <a:gdLst>
                <a:gd name="T0" fmla="*/ 157 w 168"/>
                <a:gd name="T1" fmla="*/ 0 h 19"/>
                <a:gd name="T2" fmla="*/ 98 w 168"/>
                <a:gd name="T3" fmla="*/ 6 h 19"/>
                <a:gd name="T4" fmla="*/ 54 w 168"/>
                <a:gd name="T5" fmla="*/ 14 h 19"/>
                <a:gd name="T6" fmla="*/ 40 w 168"/>
                <a:gd name="T7" fmla="*/ 12 h 19"/>
                <a:gd name="T8" fmla="*/ 25 w 168"/>
                <a:gd name="T9" fmla="*/ 8 h 19"/>
                <a:gd name="T10" fmla="*/ 20 w 168"/>
                <a:gd name="T11" fmla="*/ 8 h 19"/>
                <a:gd name="T12" fmla="*/ 0 w 168"/>
                <a:gd name="T13" fmla="*/ 14 h 19"/>
                <a:gd name="T14" fmla="*/ 36 w 168"/>
                <a:gd name="T15" fmla="*/ 19 h 19"/>
                <a:gd name="T16" fmla="*/ 55 w 168"/>
                <a:gd name="T17" fmla="*/ 19 h 19"/>
                <a:gd name="T18" fmla="*/ 104 w 168"/>
                <a:gd name="T19" fmla="*/ 16 h 19"/>
                <a:gd name="T20" fmla="*/ 136 w 168"/>
                <a:gd name="T21" fmla="*/ 9 h 19"/>
                <a:gd name="T22" fmla="*/ 153 w 168"/>
                <a:gd name="T23" fmla="*/ 5 h 19"/>
                <a:gd name="T24" fmla="*/ 168 w 168"/>
                <a:gd name="T25" fmla="*/ 0 h 19"/>
                <a:gd name="T26" fmla="*/ 157 w 168"/>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19">
                  <a:moveTo>
                    <a:pt x="157" y="0"/>
                  </a:moveTo>
                  <a:cubicBezTo>
                    <a:pt x="137" y="0"/>
                    <a:pt x="117" y="2"/>
                    <a:pt x="98" y="6"/>
                  </a:cubicBezTo>
                  <a:cubicBezTo>
                    <a:pt x="83" y="10"/>
                    <a:pt x="69" y="14"/>
                    <a:pt x="54" y="14"/>
                  </a:cubicBezTo>
                  <a:cubicBezTo>
                    <a:pt x="49" y="14"/>
                    <a:pt x="44" y="14"/>
                    <a:pt x="40" y="12"/>
                  </a:cubicBezTo>
                  <a:cubicBezTo>
                    <a:pt x="35" y="11"/>
                    <a:pt x="30" y="9"/>
                    <a:pt x="25" y="8"/>
                  </a:cubicBezTo>
                  <a:cubicBezTo>
                    <a:pt x="23" y="8"/>
                    <a:pt x="22" y="8"/>
                    <a:pt x="20" y="8"/>
                  </a:cubicBezTo>
                  <a:cubicBezTo>
                    <a:pt x="13" y="8"/>
                    <a:pt x="6" y="10"/>
                    <a:pt x="0" y="14"/>
                  </a:cubicBezTo>
                  <a:cubicBezTo>
                    <a:pt x="8" y="19"/>
                    <a:pt x="26" y="18"/>
                    <a:pt x="36" y="19"/>
                  </a:cubicBezTo>
                  <a:cubicBezTo>
                    <a:pt x="43" y="19"/>
                    <a:pt x="49" y="19"/>
                    <a:pt x="55" y="19"/>
                  </a:cubicBezTo>
                  <a:cubicBezTo>
                    <a:pt x="72" y="19"/>
                    <a:pt x="88" y="18"/>
                    <a:pt x="104" y="16"/>
                  </a:cubicBezTo>
                  <a:cubicBezTo>
                    <a:pt x="115" y="14"/>
                    <a:pt x="125" y="12"/>
                    <a:pt x="136" y="9"/>
                  </a:cubicBezTo>
                  <a:cubicBezTo>
                    <a:pt x="142" y="8"/>
                    <a:pt x="147" y="6"/>
                    <a:pt x="153" y="5"/>
                  </a:cubicBezTo>
                  <a:cubicBezTo>
                    <a:pt x="157" y="4"/>
                    <a:pt x="163" y="0"/>
                    <a:pt x="168" y="0"/>
                  </a:cubicBezTo>
                  <a:cubicBezTo>
                    <a:pt x="164" y="0"/>
                    <a:pt x="161" y="0"/>
                    <a:pt x="157"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2" name="任意多边形: 形状 1391">
              <a:extLst>
                <a:ext uri="{FF2B5EF4-FFF2-40B4-BE49-F238E27FC236}">
                  <a16:creationId xmlns:a16="http://schemas.microsoft.com/office/drawing/2014/main" id="{672A555B-2927-44F4-AFA7-03135354E006}"/>
                </a:ext>
              </a:extLst>
            </p:cNvPr>
            <p:cNvSpPr>
              <a:spLocks/>
            </p:cNvSpPr>
            <p:nvPr/>
          </p:nvSpPr>
          <p:spPr bwMode="auto">
            <a:xfrm>
              <a:off x="9635" y="-324"/>
              <a:ext cx="6" cy="13"/>
            </a:xfrm>
            <a:custGeom>
              <a:avLst/>
              <a:gdLst>
                <a:gd name="T0" fmla="*/ 2 w 5"/>
                <a:gd name="T1" fmla="*/ 0 h 10"/>
                <a:gd name="T2" fmla="*/ 0 w 5"/>
                <a:gd name="T3" fmla="*/ 10 h 10"/>
                <a:gd name="T4" fmla="*/ 4 w 5"/>
                <a:gd name="T5" fmla="*/ 3 h 10"/>
                <a:gd name="T6" fmla="*/ 5 w 5"/>
                <a:gd name="T7" fmla="*/ 2 h 10"/>
                <a:gd name="T8" fmla="*/ 2 w 5"/>
                <a:gd name="T9" fmla="*/ 0 h 10"/>
              </a:gdLst>
              <a:ahLst/>
              <a:cxnLst>
                <a:cxn ang="0">
                  <a:pos x="T0" y="T1"/>
                </a:cxn>
                <a:cxn ang="0">
                  <a:pos x="T2" y="T3"/>
                </a:cxn>
                <a:cxn ang="0">
                  <a:pos x="T4" y="T5"/>
                </a:cxn>
                <a:cxn ang="0">
                  <a:pos x="T6" y="T7"/>
                </a:cxn>
                <a:cxn ang="0">
                  <a:pos x="T8" y="T9"/>
                </a:cxn>
              </a:cxnLst>
              <a:rect l="0" t="0" r="r" b="b"/>
              <a:pathLst>
                <a:path w="5" h="10">
                  <a:moveTo>
                    <a:pt x="2" y="0"/>
                  </a:moveTo>
                  <a:cubicBezTo>
                    <a:pt x="0" y="10"/>
                    <a:pt x="0" y="10"/>
                    <a:pt x="0" y="10"/>
                  </a:cubicBezTo>
                  <a:cubicBezTo>
                    <a:pt x="2" y="8"/>
                    <a:pt x="3" y="5"/>
                    <a:pt x="4" y="3"/>
                  </a:cubicBezTo>
                  <a:cubicBezTo>
                    <a:pt x="4" y="2"/>
                    <a:pt x="5" y="2"/>
                    <a:pt x="5" y="2"/>
                  </a:cubicBezTo>
                  <a:cubicBezTo>
                    <a:pt x="4" y="1"/>
                    <a:pt x="2" y="0"/>
                    <a:pt x="2"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93" name="任意多边形: 形状 1392">
              <a:extLst>
                <a:ext uri="{FF2B5EF4-FFF2-40B4-BE49-F238E27FC236}">
                  <a16:creationId xmlns:a16="http://schemas.microsoft.com/office/drawing/2014/main" id="{5B1B58B5-A8C9-43E3-97B2-67EE200A78D5}"/>
                </a:ext>
              </a:extLst>
            </p:cNvPr>
            <p:cNvSpPr>
              <a:spLocks noEditPoints="1"/>
            </p:cNvSpPr>
            <p:nvPr/>
          </p:nvSpPr>
          <p:spPr bwMode="auto">
            <a:xfrm>
              <a:off x="9584" y="-321"/>
              <a:ext cx="59" cy="148"/>
            </a:xfrm>
            <a:custGeom>
              <a:avLst/>
              <a:gdLst>
                <a:gd name="T0" fmla="*/ 39 w 45"/>
                <a:gd name="T1" fmla="*/ 9 h 114"/>
                <a:gd name="T2" fmla="*/ 25 w 45"/>
                <a:gd name="T3" fmla="*/ 24 h 114"/>
                <a:gd name="T4" fmla="*/ 0 w 45"/>
                <a:gd name="T5" fmla="*/ 104 h 114"/>
                <a:gd name="T6" fmla="*/ 10 w 45"/>
                <a:gd name="T7" fmla="*/ 97 h 114"/>
                <a:gd name="T8" fmla="*/ 22 w 45"/>
                <a:gd name="T9" fmla="*/ 114 h 114"/>
                <a:gd name="T10" fmla="*/ 31 w 45"/>
                <a:gd name="T11" fmla="*/ 87 h 114"/>
                <a:gd name="T12" fmla="*/ 37 w 45"/>
                <a:gd name="T13" fmla="*/ 21 h 114"/>
                <a:gd name="T14" fmla="*/ 39 w 45"/>
                <a:gd name="T15" fmla="*/ 9 h 114"/>
                <a:gd name="T16" fmla="*/ 44 w 45"/>
                <a:gd name="T17" fmla="*/ 0 h 114"/>
                <a:gd name="T18" fmla="*/ 43 w 45"/>
                <a:gd name="T19" fmla="*/ 1 h 114"/>
                <a:gd name="T20" fmla="*/ 39 w 45"/>
                <a:gd name="T21" fmla="*/ 8 h 114"/>
                <a:gd name="T22" fmla="*/ 39 w 45"/>
                <a:gd name="T23" fmla="*/ 9 h 114"/>
                <a:gd name="T24" fmla="*/ 43 w 45"/>
                <a:gd name="T25" fmla="*/ 1 h 114"/>
                <a:gd name="T26" fmla="*/ 44 w 45"/>
                <a:gd name="T27" fmla="*/ 1 h 114"/>
                <a:gd name="T28" fmla="*/ 44 w 45"/>
                <a:gd name="T29"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14">
                  <a:moveTo>
                    <a:pt x="39" y="9"/>
                  </a:moveTo>
                  <a:cubicBezTo>
                    <a:pt x="35" y="15"/>
                    <a:pt x="30" y="20"/>
                    <a:pt x="25" y="24"/>
                  </a:cubicBezTo>
                  <a:cubicBezTo>
                    <a:pt x="10" y="35"/>
                    <a:pt x="3" y="72"/>
                    <a:pt x="0" y="104"/>
                  </a:cubicBezTo>
                  <a:cubicBezTo>
                    <a:pt x="10" y="97"/>
                    <a:pt x="10" y="97"/>
                    <a:pt x="10" y="97"/>
                  </a:cubicBezTo>
                  <a:cubicBezTo>
                    <a:pt x="10" y="97"/>
                    <a:pt x="16" y="107"/>
                    <a:pt x="22" y="114"/>
                  </a:cubicBezTo>
                  <a:cubicBezTo>
                    <a:pt x="26" y="102"/>
                    <a:pt x="29" y="92"/>
                    <a:pt x="31" y="87"/>
                  </a:cubicBezTo>
                  <a:cubicBezTo>
                    <a:pt x="38" y="66"/>
                    <a:pt x="37" y="21"/>
                    <a:pt x="37" y="21"/>
                  </a:cubicBezTo>
                  <a:cubicBezTo>
                    <a:pt x="39" y="9"/>
                    <a:pt x="39" y="9"/>
                    <a:pt x="39" y="9"/>
                  </a:cubicBezTo>
                  <a:moveTo>
                    <a:pt x="44" y="0"/>
                  </a:moveTo>
                  <a:cubicBezTo>
                    <a:pt x="44" y="0"/>
                    <a:pt x="43" y="0"/>
                    <a:pt x="43" y="1"/>
                  </a:cubicBezTo>
                  <a:cubicBezTo>
                    <a:pt x="42" y="3"/>
                    <a:pt x="41" y="6"/>
                    <a:pt x="39" y="8"/>
                  </a:cubicBezTo>
                  <a:cubicBezTo>
                    <a:pt x="39" y="9"/>
                    <a:pt x="39" y="9"/>
                    <a:pt x="39" y="9"/>
                  </a:cubicBezTo>
                  <a:cubicBezTo>
                    <a:pt x="41" y="6"/>
                    <a:pt x="42" y="3"/>
                    <a:pt x="43" y="1"/>
                  </a:cubicBezTo>
                  <a:cubicBezTo>
                    <a:pt x="44" y="1"/>
                    <a:pt x="44" y="1"/>
                    <a:pt x="44" y="1"/>
                  </a:cubicBezTo>
                  <a:cubicBezTo>
                    <a:pt x="45" y="1"/>
                    <a:pt x="44" y="0"/>
                    <a:pt x="44"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13" name="图片 1412">
              <a:extLst>
                <a:ext uri="{FF2B5EF4-FFF2-40B4-BE49-F238E27FC236}">
                  <a16:creationId xmlns:a16="http://schemas.microsoft.com/office/drawing/2014/main" id="{C0BEB9E1-3883-4DDB-A669-84BACEB9F3CF}"/>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519" y="-105"/>
              <a:ext cx="30"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5" name="任意多边形: 形状 1394">
              <a:extLst>
                <a:ext uri="{FF2B5EF4-FFF2-40B4-BE49-F238E27FC236}">
                  <a16:creationId xmlns:a16="http://schemas.microsoft.com/office/drawing/2014/main" id="{FF7E874B-CF69-470B-9D50-EA96AA0B942D}"/>
                </a:ext>
              </a:extLst>
            </p:cNvPr>
            <p:cNvSpPr>
              <a:spLocks/>
            </p:cNvSpPr>
            <p:nvPr/>
          </p:nvSpPr>
          <p:spPr bwMode="auto">
            <a:xfrm>
              <a:off x="9431" y="42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15" name="图片 1414">
              <a:extLst>
                <a:ext uri="{FF2B5EF4-FFF2-40B4-BE49-F238E27FC236}">
                  <a16:creationId xmlns:a16="http://schemas.microsoft.com/office/drawing/2014/main" id="{EE339B23-86D6-4E74-8774-B039F7FD4980}"/>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9535" y="-180"/>
              <a:ext cx="5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7" name="任意多边形: 形状 1396">
              <a:extLst>
                <a:ext uri="{FF2B5EF4-FFF2-40B4-BE49-F238E27FC236}">
                  <a16:creationId xmlns:a16="http://schemas.microsoft.com/office/drawing/2014/main" id="{8DA7A19D-D8E5-45B4-94C8-38DCDFAF25F9}"/>
                </a:ext>
              </a:extLst>
            </p:cNvPr>
            <p:cNvSpPr>
              <a:spLocks/>
            </p:cNvSpPr>
            <p:nvPr/>
          </p:nvSpPr>
          <p:spPr bwMode="auto">
            <a:xfrm>
              <a:off x="9583" y="-195"/>
              <a:ext cx="30" cy="27"/>
            </a:xfrm>
            <a:custGeom>
              <a:avLst/>
              <a:gdLst>
                <a:gd name="T0" fmla="*/ 11 w 23"/>
                <a:gd name="T1" fmla="*/ 0 h 21"/>
                <a:gd name="T2" fmla="*/ 1 w 23"/>
                <a:gd name="T3" fmla="*/ 7 h 21"/>
                <a:gd name="T4" fmla="*/ 0 w 23"/>
                <a:gd name="T5" fmla="*/ 14 h 21"/>
                <a:gd name="T6" fmla="*/ 0 w 23"/>
                <a:gd name="T7" fmla="*/ 14 h 21"/>
                <a:gd name="T8" fmla="*/ 0 w 23"/>
                <a:gd name="T9" fmla="*/ 14 h 21"/>
                <a:gd name="T10" fmla="*/ 0 w 23"/>
                <a:gd name="T11" fmla="*/ 14 h 21"/>
                <a:gd name="T12" fmla="*/ 11 w 23"/>
                <a:gd name="T13" fmla="*/ 7 h 21"/>
                <a:gd name="T14" fmla="*/ 22 w 23"/>
                <a:gd name="T15" fmla="*/ 21 h 21"/>
                <a:gd name="T16" fmla="*/ 23 w 23"/>
                <a:gd name="T17" fmla="*/ 17 h 21"/>
                <a:gd name="T18" fmla="*/ 11 w 23"/>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21">
                  <a:moveTo>
                    <a:pt x="11" y="0"/>
                  </a:moveTo>
                  <a:cubicBezTo>
                    <a:pt x="1" y="7"/>
                    <a:pt x="1" y="7"/>
                    <a:pt x="1" y="7"/>
                  </a:cubicBezTo>
                  <a:cubicBezTo>
                    <a:pt x="1" y="9"/>
                    <a:pt x="0" y="12"/>
                    <a:pt x="0" y="14"/>
                  </a:cubicBezTo>
                  <a:cubicBezTo>
                    <a:pt x="0" y="14"/>
                    <a:pt x="0" y="14"/>
                    <a:pt x="0" y="14"/>
                  </a:cubicBezTo>
                  <a:cubicBezTo>
                    <a:pt x="0" y="14"/>
                    <a:pt x="0" y="14"/>
                    <a:pt x="0" y="14"/>
                  </a:cubicBezTo>
                  <a:cubicBezTo>
                    <a:pt x="0" y="14"/>
                    <a:pt x="0" y="14"/>
                    <a:pt x="0" y="14"/>
                  </a:cubicBezTo>
                  <a:cubicBezTo>
                    <a:pt x="11" y="7"/>
                    <a:pt x="11" y="7"/>
                    <a:pt x="11" y="7"/>
                  </a:cubicBezTo>
                  <a:cubicBezTo>
                    <a:pt x="14" y="12"/>
                    <a:pt x="18" y="17"/>
                    <a:pt x="22" y="21"/>
                  </a:cubicBezTo>
                  <a:cubicBezTo>
                    <a:pt x="22" y="20"/>
                    <a:pt x="23" y="18"/>
                    <a:pt x="23" y="17"/>
                  </a:cubicBezTo>
                  <a:cubicBezTo>
                    <a:pt x="17" y="10"/>
                    <a:pt x="11" y="0"/>
                    <a:pt x="11"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17" name="图片 1416">
              <a:extLst>
                <a:ext uri="{FF2B5EF4-FFF2-40B4-BE49-F238E27FC236}">
                  <a16:creationId xmlns:a16="http://schemas.microsoft.com/office/drawing/2014/main" id="{44AF8F75-C68B-460C-A424-72A6F7364A86}"/>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9519" y="-31"/>
              <a:ext cx="3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8" name="任意多边形: 形状 1397">
              <a:extLst>
                <a:ext uri="{FF2B5EF4-FFF2-40B4-BE49-F238E27FC236}">
                  <a16:creationId xmlns:a16="http://schemas.microsoft.com/office/drawing/2014/main" id="{FDA49E81-5116-41AD-AF56-08358A7F8477}"/>
                </a:ext>
              </a:extLst>
            </p:cNvPr>
            <p:cNvSpPr>
              <a:spLocks/>
            </p:cNvSpPr>
            <p:nvPr/>
          </p:nvSpPr>
          <p:spPr bwMode="auto">
            <a:xfrm>
              <a:off x="9523" y="-186"/>
              <a:ext cx="89" cy="352"/>
            </a:xfrm>
            <a:custGeom>
              <a:avLst/>
              <a:gdLst>
                <a:gd name="T0" fmla="*/ 57 w 68"/>
                <a:gd name="T1" fmla="*/ 0 h 272"/>
                <a:gd name="T2" fmla="*/ 46 w 68"/>
                <a:gd name="T3" fmla="*/ 7 h 272"/>
                <a:gd name="T4" fmla="*/ 46 w 68"/>
                <a:gd name="T5" fmla="*/ 7 h 272"/>
                <a:gd name="T6" fmla="*/ 24 w 68"/>
                <a:gd name="T7" fmla="*/ 22 h 272"/>
                <a:gd name="T8" fmla="*/ 13 w 68"/>
                <a:gd name="T9" fmla="*/ 65 h 272"/>
                <a:gd name="T10" fmla="*/ 12 w 68"/>
                <a:gd name="T11" fmla="*/ 66 h 272"/>
                <a:gd name="T12" fmla="*/ 18 w 68"/>
                <a:gd name="T13" fmla="*/ 121 h 272"/>
                <a:gd name="T14" fmla="*/ 18 w 68"/>
                <a:gd name="T15" fmla="*/ 125 h 272"/>
                <a:gd name="T16" fmla="*/ 11 w 68"/>
                <a:gd name="T17" fmla="*/ 206 h 272"/>
                <a:gd name="T18" fmla="*/ 0 w 68"/>
                <a:gd name="T19" fmla="*/ 267 h 272"/>
                <a:gd name="T20" fmla="*/ 0 w 68"/>
                <a:gd name="T21" fmla="*/ 271 h 272"/>
                <a:gd name="T22" fmla="*/ 29 w 68"/>
                <a:gd name="T23" fmla="*/ 272 h 272"/>
                <a:gd name="T24" fmla="*/ 49 w 68"/>
                <a:gd name="T25" fmla="*/ 80 h 272"/>
                <a:gd name="T26" fmla="*/ 55 w 68"/>
                <a:gd name="T27" fmla="*/ 58 h 272"/>
                <a:gd name="T28" fmla="*/ 68 w 68"/>
                <a:gd name="T29" fmla="*/ 14 h 272"/>
                <a:gd name="T30" fmla="*/ 68 w 68"/>
                <a:gd name="T31" fmla="*/ 14 h 272"/>
                <a:gd name="T32" fmla="*/ 57 w 68"/>
                <a:gd name="T3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272">
                  <a:moveTo>
                    <a:pt x="57" y="0"/>
                  </a:moveTo>
                  <a:cubicBezTo>
                    <a:pt x="46" y="7"/>
                    <a:pt x="46" y="7"/>
                    <a:pt x="46" y="7"/>
                  </a:cubicBezTo>
                  <a:cubicBezTo>
                    <a:pt x="46" y="7"/>
                    <a:pt x="46" y="7"/>
                    <a:pt x="46" y="7"/>
                  </a:cubicBezTo>
                  <a:cubicBezTo>
                    <a:pt x="24" y="22"/>
                    <a:pt x="24" y="22"/>
                    <a:pt x="24" y="22"/>
                  </a:cubicBezTo>
                  <a:cubicBezTo>
                    <a:pt x="13" y="65"/>
                    <a:pt x="13" y="65"/>
                    <a:pt x="13" y="65"/>
                  </a:cubicBezTo>
                  <a:cubicBezTo>
                    <a:pt x="12" y="66"/>
                    <a:pt x="12" y="66"/>
                    <a:pt x="12" y="66"/>
                  </a:cubicBezTo>
                  <a:cubicBezTo>
                    <a:pt x="12" y="66"/>
                    <a:pt x="17" y="108"/>
                    <a:pt x="18" y="121"/>
                  </a:cubicBezTo>
                  <a:cubicBezTo>
                    <a:pt x="18" y="123"/>
                    <a:pt x="18" y="124"/>
                    <a:pt x="18" y="125"/>
                  </a:cubicBezTo>
                  <a:cubicBezTo>
                    <a:pt x="18" y="128"/>
                    <a:pt x="11" y="206"/>
                    <a:pt x="11" y="206"/>
                  </a:cubicBezTo>
                  <a:cubicBezTo>
                    <a:pt x="11" y="206"/>
                    <a:pt x="0" y="242"/>
                    <a:pt x="0" y="267"/>
                  </a:cubicBezTo>
                  <a:cubicBezTo>
                    <a:pt x="0" y="268"/>
                    <a:pt x="0" y="270"/>
                    <a:pt x="0" y="271"/>
                  </a:cubicBezTo>
                  <a:cubicBezTo>
                    <a:pt x="29" y="272"/>
                    <a:pt x="29" y="272"/>
                    <a:pt x="29" y="272"/>
                  </a:cubicBezTo>
                  <a:cubicBezTo>
                    <a:pt x="34" y="206"/>
                    <a:pt x="49" y="80"/>
                    <a:pt x="49" y="80"/>
                  </a:cubicBezTo>
                  <a:cubicBezTo>
                    <a:pt x="49" y="80"/>
                    <a:pt x="52" y="71"/>
                    <a:pt x="55" y="58"/>
                  </a:cubicBezTo>
                  <a:cubicBezTo>
                    <a:pt x="59" y="45"/>
                    <a:pt x="64" y="29"/>
                    <a:pt x="68" y="14"/>
                  </a:cubicBezTo>
                  <a:cubicBezTo>
                    <a:pt x="68" y="14"/>
                    <a:pt x="68" y="14"/>
                    <a:pt x="68" y="14"/>
                  </a:cubicBezTo>
                  <a:cubicBezTo>
                    <a:pt x="64" y="10"/>
                    <a:pt x="60" y="5"/>
                    <a:pt x="57"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19" name="图片 1418">
              <a:extLst>
                <a:ext uri="{FF2B5EF4-FFF2-40B4-BE49-F238E27FC236}">
                  <a16:creationId xmlns:a16="http://schemas.microsoft.com/office/drawing/2014/main" id="{4F8BE61E-35BB-4640-BB17-89B5BA7A92FB}"/>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9519" y="164"/>
              <a:ext cx="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9" name="任意多边形: 形状 1398">
              <a:extLst>
                <a:ext uri="{FF2B5EF4-FFF2-40B4-BE49-F238E27FC236}">
                  <a16:creationId xmlns:a16="http://schemas.microsoft.com/office/drawing/2014/main" id="{D5E86880-C9C4-4F06-BC87-97BB62A0CBE9}"/>
                </a:ext>
              </a:extLst>
            </p:cNvPr>
            <p:cNvSpPr>
              <a:spLocks/>
            </p:cNvSpPr>
            <p:nvPr/>
          </p:nvSpPr>
          <p:spPr bwMode="auto">
            <a:xfrm>
              <a:off x="9523" y="165"/>
              <a:ext cx="38" cy="9"/>
            </a:xfrm>
            <a:custGeom>
              <a:avLst/>
              <a:gdLst>
                <a:gd name="T0" fmla="*/ 0 w 29"/>
                <a:gd name="T1" fmla="*/ 0 h 7"/>
                <a:gd name="T2" fmla="*/ 0 w 29"/>
                <a:gd name="T3" fmla="*/ 0 h 7"/>
                <a:gd name="T4" fmla="*/ 1 w 29"/>
                <a:gd name="T5" fmla="*/ 6 h 7"/>
                <a:gd name="T6" fmla="*/ 28 w 29"/>
                <a:gd name="T7" fmla="*/ 7 h 7"/>
                <a:gd name="T8" fmla="*/ 29 w 29"/>
                <a:gd name="T9" fmla="*/ 1 h 7"/>
                <a:gd name="T10" fmla="*/ 0 w 29"/>
                <a:gd name="T11" fmla="*/ 0 h 7"/>
              </a:gdLst>
              <a:ahLst/>
              <a:cxnLst>
                <a:cxn ang="0">
                  <a:pos x="T0" y="T1"/>
                </a:cxn>
                <a:cxn ang="0">
                  <a:pos x="T2" y="T3"/>
                </a:cxn>
                <a:cxn ang="0">
                  <a:pos x="T4" y="T5"/>
                </a:cxn>
                <a:cxn ang="0">
                  <a:pos x="T6" y="T7"/>
                </a:cxn>
                <a:cxn ang="0">
                  <a:pos x="T8" y="T9"/>
                </a:cxn>
                <a:cxn ang="0">
                  <a:pos x="T10" y="T11"/>
                </a:cxn>
              </a:cxnLst>
              <a:rect l="0" t="0" r="r" b="b"/>
              <a:pathLst>
                <a:path w="29" h="7">
                  <a:moveTo>
                    <a:pt x="0" y="0"/>
                  </a:moveTo>
                  <a:cubicBezTo>
                    <a:pt x="0" y="0"/>
                    <a:pt x="0" y="0"/>
                    <a:pt x="0" y="0"/>
                  </a:cubicBezTo>
                  <a:cubicBezTo>
                    <a:pt x="0" y="2"/>
                    <a:pt x="0" y="4"/>
                    <a:pt x="1" y="6"/>
                  </a:cubicBezTo>
                  <a:cubicBezTo>
                    <a:pt x="28" y="7"/>
                    <a:pt x="28" y="7"/>
                    <a:pt x="28" y="7"/>
                  </a:cubicBezTo>
                  <a:cubicBezTo>
                    <a:pt x="29" y="5"/>
                    <a:pt x="29" y="3"/>
                    <a:pt x="29" y="1"/>
                  </a:cubicBezTo>
                  <a:cubicBezTo>
                    <a:pt x="0" y="0"/>
                    <a:pt x="0" y="0"/>
                    <a:pt x="0"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0" name="任意多边形: 形状 1399">
              <a:extLst>
                <a:ext uri="{FF2B5EF4-FFF2-40B4-BE49-F238E27FC236}">
                  <a16:creationId xmlns:a16="http://schemas.microsoft.com/office/drawing/2014/main" id="{5B3F77FF-5B1B-42CA-A915-9D2C211BBDA8}"/>
                </a:ext>
              </a:extLst>
            </p:cNvPr>
            <p:cNvSpPr>
              <a:spLocks/>
            </p:cNvSpPr>
            <p:nvPr/>
          </p:nvSpPr>
          <p:spPr bwMode="auto">
            <a:xfrm>
              <a:off x="9431" y="172"/>
              <a:ext cx="129" cy="255"/>
            </a:xfrm>
            <a:custGeom>
              <a:avLst/>
              <a:gdLst>
                <a:gd name="T0" fmla="*/ 61 w 99"/>
                <a:gd name="T1" fmla="*/ 0 h 197"/>
                <a:gd name="T2" fmla="*/ 4 w 99"/>
                <a:gd name="T3" fmla="*/ 146 h 197"/>
                <a:gd name="T4" fmla="*/ 0 w 99"/>
                <a:gd name="T5" fmla="*/ 197 h 197"/>
                <a:gd name="T6" fmla="*/ 0 w 99"/>
                <a:gd name="T7" fmla="*/ 197 h 197"/>
                <a:gd name="T8" fmla="*/ 15 w 99"/>
                <a:gd name="T9" fmla="*/ 187 h 197"/>
                <a:gd name="T10" fmla="*/ 98 w 99"/>
                <a:gd name="T11" fmla="*/ 17 h 197"/>
                <a:gd name="T12" fmla="*/ 99 w 99"/>
                <a:gd name="T13" fmla="*/ 6 h 197"/>
                <a:gd name="T14" fmla="*/ 99 w 99"/>
                <a:gd name="T15" fmla="*/ 2 h 197"/>
                <a:gd name="T16" fmla="*/ 99 w 99"/>
                <a:gd name="T17" fmla="*/ 2 h 197"/>
                <a:gd name="T18" fmla="*/ 72 w 99"/>
                <a:gd name="T19" fmla="*/ 1 h 197"/>
                <a:gd name="T20" fmla="*/ 72 w 99"/>
                <a:gd name="T21" fmla="*/ 1 h 197"/>
                <a:gd name="T22" fmla="*/ 72 w 99"/>
                <a:gd name="T23" fmla="*/ 1 h 197"/>
                <a:gd name="T24" fmla="*/ 71 w 99"/>
                <a:gd name="T25" fmla="*/ 1 h 197"/>
                <a:gd name="T26" fmla="*/ 72 w 99"/>
                <a:gd name="T27" fmla="*/ 1 h 197"/>
                <a:gd name="T28" fmla="*/ 61 w 99"/>
                <a:gd name="T29"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 h="197">
                  <a:moveTo>
                    <a:pt x="61" y="0"/>
                  </a:moveTo>
                  <a:cubicBezTo>
                    <a:pt x="61" y="0"/>
                    <a:pt x="15" y="132"/>
                    <a:pt x="4" y="146"/>
                  </a:cubicBezTo>
                  <a:cubicBezTo>
                    <a:pt x="1" y="150"/>
                    <a:pt x="0" y="170"/>
                    <a:pt x="0" y="197"/>
                  </a:cubicBezTo>
                  <a:cubicBezTo>
                    <a:pt x="0" y="197"/>
                    <a:pt x="0" y="197"/>
                    <a:pt x="0" y="197"/>
                  </a:cubicBezTo>
                  <a:cubicBezTo>
                    <a:pt x="4" y="193"/>
                    <a:pt x="9" y="189"/>
                    <a:pt x="15" y="187"/>
                  </a:cubicBezTo>
                  <a:cubicBezTo>
                    <a:pt x="34" y="179"/>
                    <a:pt x="88" y="81"/>
                    <a:pt x="98" y="17"/>
                  </a:cubicBezTo>
                  <a:cubicBezTo>
                    <a:pt x="99" y="13"/>
                    <a:pt x="99" y="9"/>
                    <a:pt x="99" y="6"/>
                  </a:cubicBezTo>
                  <a:cubicBezTo>
                    <a:pt x="99" y="5"/>
                    <a:pt x="99" y="4"/>
                    <a:pt x="99" y="2"/>
                  </a:cubicBezTo>
                  <a:cubicBezTo>
                    <a:pt x="99" y="2"/>
                    <a:pt x="99" y="2"/>
                    <a:pt x="99" y="2"/>
                  </a:cubicBezTo>
                  <a:cubicBezTo>
                    <a:pt x="72" y="1"/>
                    <a:pt x="72" y="1"/>
                    <a:pt x="72" y="1"/>
                  </a:cubicBezTo>
                  <a:cubicBezTo>
                    <a:pt x="72" y="1"/>
                    <a:pt x="72" y="1"/>
                    <a:pt x="72" y="1"/>
                  </a:cubicBezTo>
                  <a:cubicBezTo>
                    <a:pt x="72" y="1"/>
                    <a:pt x="72" y="1"/>
                    <a:pt x="72" y="1"/>
                  </a:cubicBezTo>
                  <a:cubicBezTo>
                    <a:pt x="71" y="1"/>
                    <a:pt x="71" y="1"/>
                    <a:pt x="71" y="1"/>
                  </a:cubicBezTo>
                  <a:cubicBezTo>
                    <a:pt x="72" y="1"/>
                    <a:pt x="72" y="1"/>
                    <a:pt x="72" y="1"/>
                  </a:cubicBezTo>
                  <a:cubicBezTo>
                    <a:pt x="61" y="0"/>
                    <a:pt x="61" y="0"/>
                    <a:pt x="61"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1" name="任意多边形: 形状 1400">
              <a:extLst>
                <a:ext uri="{FF2B5EF4-FFF2-40B4-BE49-F238E27FC236}">
                  <a16:creationId xmlns:a16="http://schemas.microsoft.com/office/drawing/2014/main" id="{F16D50CD-ABCD-4DB0-8B5F-6A63D2584A62}"/>
                </a:ext>
              </a:extLst>
            </p:cNvPr>
            <p:cNvSpPr>
              <a:spLocks/>
            </p:cNvSpPr>
            <p:nvPr/>
          </p:nvSpPr>
          <p:spPr bwMode="auto">
            <a:xfrm>
              <a:off x="9234" y="-334"/>
              <a:ext cx="410" cy="785"/>
            </a:xfrm>
            <a:custGeom>
              <a:avLst/>
              <a:gdLst>
                <a:gd name="T0" fmla="*/ 315 w 315"/>
                <a:gd name="T1" fmla="*/ 6 h 605"/>
                <a:gd name="T2" fmla="*/ 290 w 315"/>
                <a:gd name="T3" fmla="*/ 9 h 605"/>
                <a:gd name="T4" fmla="*/ 251 w 315"/>
                <a:gd name="T5" fmla="*/ 15 h 605"/>
                <a:gd name="T6" fmla="*/ 179 w 315"/>
                <a:gd name="T7" fmla="*/ 7 h 605"/>
                <a:gd name="T8" fmla="*/ 158 w 315"/>
                <a:gd name="T9" fmla="*/ 12 h 605"/>
                <a:gd name="T10" fmla="*/ 142 w 315"/>
                <a:gd name="T11" fmla="*/ 33 h 605"/>
                <a:gd name="T12" fmla="*/ 126 w 315"/>
                <a:gd name="T13" fmla="*/ 47 h 605"/>
                <a:gd name="T14" fmla="*/ 110 w 315"/>
                <a:gd name="T15" fmla="*/ 61 h 605"/>
                <a:gd name="T16" fmla="*/ 146 w 315"/>
                <a:gd name="T17" fmla="*/ 177 h 605"/>
                <a:gd name="T18" fmla="*/ 111 w 315"/>
                <a:gd name="T19" fmla="*/ 336 h 605"/>
                <a:gd name="T20" fmla="*/ 36 w 315"/>
                <a:gd name="T21" fmla="*/ 543 h 605"/>
                <a:gd name="T22" fmla="*/ 126 w 315"/>
                <a:gd name="T23" fmla="*/ 603 h 605"/>
                <a:gd name="T24" fmla="*/ 163 w 315"/>
                <a:gd name="T25" fmla="*/ 571 h 605"/>
                <a:gd name="T26" fmla="*/ 247 w 315"/>
                <a:gd name="T27" fmla="*/ 390 h 605"/>
                <a:gd name="T28" fmla="*/ 268 w 315"/>
                <a:gd name="T29" fmla="*/ 188 h 605"/>
                <a:gd name="T30" fmla="*/ 297 w 315"/>
                <a:gd name="T31" fmla="*/ 91 h 605"/>
                <a:gd name="T32" fmla="*/ 303 w 315"/>
                <a:gd name="T33" fmla="*/ 25 h 605"/>
                <a:gd name="T34" fmla="*/ 315 w 315"/>
                <a:gd name="T35" fmla="*/ 6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5" h="605">
                  <a:moveTo>
                    <a:pt x="315" y="6"/>
                  </a:moveTo>
                  <a:cubicBezTo>
                    <a:pt x="306" y="3"/>
                    <a:pt x="297" y="4"/>
                    <a:pt x="290" y="9"/>
                  </a:cubicBezTo>
                  <a:cubicBezTo>
                    <a:pt x="279" y="17"/>
                    <a:pt x="257" y="16"/>
                    <a:pt x="251" y="15"/>
                  </a:cubicBezTo>
                  <a:cubicBezTo>
                    <a:pt x="245" y="13"/>
                    <a:pt x="184" y="5"/>
                    <a:pt x="179" y="7"/>
                  </a:cubicBezTo>
                  <a:cubicBezTo>
                    <a:pt x="174" y="9"/>
                    <a:pt x="164" y="0"/>
                    <a:pt x="158" y="12"/>
                  </a:cubicBezTo>
                  <a:cubicBezTo>
                    <a:pt x="151" y="24"/>
                    <a:pt x="148" y="30"/>
                    <a:pt x="142" y="33"/>
                  </a:cubicBezTo>
                  <a:cubicBezTo>
                    <a:pt x="136" y="36"/>
                    <a:pt x="124" y="45"/>
                    <a:pt x="126" y="47"/>
                  </a:cubicBezTo>
                  <a:cubicBezTo>
                    <a:pt x="128" y="49"/>
                    <a:pt x="110" y="61"/>
                    <a:pt x="110" y="61"/>
                  </a:cubicBezTo>
                  <a:cubicBezTo>
                    <a:pt x="146" y="177"/>
                    <a:pt x="146" y="177"/>
                    <a:pt x="146" y="177"/>
                  </a:cubicBezTo>
                  <a:cubicBezTo>
                    <a:pt x="146" y="177"/>
                    <a:pt x="123" y="324"/>
                    <a:pt x="111" y="336"/>
                  </a:cubicBezTo>
                  <a:cubicBezTo>
                    <a:pt x="100" y="349"/>
                    <a:pt x="0" y="514"/>
                    <a:pt x="36" y="543"/>
                  </a:cubicBezTo>
                  <a:cubicBezTo>
                    <a:pt x="64" y="566"/>
                    <a:pt x="94" y="586"/>
                    <a:pt x="126" y="603"/>
                  </a:cubicBezTo>
                  <a:cubicBezTo>
                    <a:pt x="130" y="605"/>
                    <a:pt x="144" y="579"/>
                    <a:pt x="163" y="571"/>
                  </a:cubicBezTo>
                  <a:cubicBezTo>
                    <a:pt x="183" y="562"/>
                    <a:pt x="244" y="452"/>
                    <a:pt x="247" y="390"/>
                  </a:cubicBezTo>
                  <a:cubicBezTo>
                    <a:pt x="251" y="327"/>
                    <a:pt x="268" y="188"/>
                    <a:pt x="268" y="188"/>
                  </a:cubicBezTo>
                  <a:cubicBezTo>
                    <a:pt x="268" y="188"/>
                    <a:pt x="289" y="111"/>
                    <a:pt x="297" y="91"/>
                  </a:cubicBezTo>
                  <a:cubicBezTo>
                    <a:pt x="304" y="70"/>
                    <a:pt x="303" y="25"/>
                    <a:pt x="303" y="25"/>
                  </a:cubicBezTo>
                  <a:lnTo>
                    <a:pt x="315" y="6"/>
                  </a:lnTo>
                  <a:close/>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2" name="任意多边形: 形状 1401">
              <a:extLst>
                <a:ext uri="{FF2B5EF4-FFF2-40B4-BE49-F238E27FC236}">
                  <a16:creationId xmlns:a16="http://schemas.microsoft.com/office/drawing/2014/main" id="{F5FAB8EE-8DEB-4379-997D-4F52B986A4CB}"/>
                </a:ext>
              </a:extLst>
            </p:cNvPr>
            <p:cNvSpPr>
              <a:spLocks/>
            </p:cNvSpPr>
            <p:nvPr/>
          </p:nvSpPr>
          <p:spPr bwMode="auto">
            <a:xfrm>
              <a:off x="9796" y="-192"/>
              <a:ext cx="3" cy="3"/>
            </a:xfrm>
            <a:custGeom>
              <a:avLst/>
              <a:gdLst>
                <a:gd name="T0" fmla="*/ 0 w 2"/>
                <a:gd name="T1" fmla="*/ 0 h 2"/>
                <a:gd name="T2" fmla="*/ 0 w 2"/>
                <a:gd name="T3" fmla="*/ 2 h 2"/>
                <a:gd name="T4" fmla="*/ 2 w 2"/>
                <a:gd name="T5" fmla="*/ 1 h 2"/>
                <a:gd name="T6" fmla="*/ 2 w 2"/>
                <a:gd name="T7" fmla="*/ 1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1"/>
                    <a:pt x="1" y="1"/>
                    <a:pt x="2" y="1"/>
                  </a:cubicBezTo>
                  <a:cubicBezTo>
                    <a:pt x="2" y="1"/>
                    <a:pt x="2" y="1"/>
                    <a:pt x="2" y="1"/>
                  </a:cubicBezTo>
                  <a:cubicBezTo>
                    <a:pt x="1" y="0"/>
                    <a:pt x="1" y="0"/>
                    <a:pt x="0"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3" name="任意多边形: 形状 1402">
              <a:extLst>
                <a:ext uri="{FF2B5EF4-FFF2-40B4-BE49-F238E27FC236}">
                  <a16:creationId xmlns:a16="http://schemas.microsoft.com/office/drawing/2014/main" id="{FD5128BA-4C99-4F8E-883F-106C2F7BC0F0}"/>
                </a:ext>
              </a:extLst>
            </p:cNvPr>
            <p:cNvSpPr>
              <a:spLocks/>
            </p:cNvSpPr>
            <p:nvPr/>
          </p:nvSpPr>
          <p:spPr bwMode="auto">
            <a:xfrm>
              <a:off x="9773" y="-190"/>
              <a:ext cx="73" cy="368"/>
            </a:xfrm>
            <a:custGeom>
              <a:avLst/>
              <a:gdLst>
                <a:gd name="T0" fmla="*/ 20 w 56"/>
                <a:gd name="T1" fmla="*/ 0 h 284"/>
                <a:gd name="T2" fmla="*/ 18 w 56"/>
                <a:gd name="T3" fmla="*/ 1 h 284"/>
                <a:gd name="T4" fmla="*/ 18 w 56"/>
                <a:gd name="T5" fmla="*/ 1 h 284"/>
                <a:gd name="T6" fmla="*/ 22 w 56"/>
                <a:gd name="T7" fmla="*/ 29 h 284"/>
                <a:gd name="T8" fmla="*/ 24 w 56"/>
                <a:gd name="T9" fmla="*/ 46 h 284"/>
                <a:gd name="T10" fmla="*/ 45 w 56"/>
                <a:gd name="T11" fmla="*/ 198 h 284"/>
                <a:gd name="T12" fmla="*/ 45 w 56"/>
                <a:gd name="T13" fmla="*/ 199 h 284"/>
                <a:gd name="T14" fmla="*/ 48 w 56"/>
                <a:gd name="T15" fmla="*/ 199 h 284"/>
                <a:gd name="T16" fmla="*/ 46 w 56"/>
                <a:gd name="T17" fmla="*/ 201 h 284"/>
                <a:gd name="T18" fmla="*/ 0 w 56"/>
                <a:gd name="T19" fmla="*/ 284 h 284"/>
                <a:gd name="T20" fmla="*/ 3 w 56"/>
                <a:gd name="T21" fmla="*/ 284 h 284"/>
                <a:gd name="T22" fmla="*/ 51 w 56"/>
                <a:gd name="T23" fmla="*/ 195 h 284"/>
                <a:gd name="T24" fmla="*/ 30 w 56"/>
                <a:gd name="T25" fmla="*/ 43 h 284"/>
                <a:gd name="T26" fmla="*/ 27 w 56"/>
                <a:gd name="T27" fmla="*/ 23 h 284"/>
                <a:gd name="T28" fmla="*/ 24 w 56"/>
                <a:gd name="T29" fmla="*/ 2 h 284"/>
                <a:gd name="T30" fmla="*/ 24 w 56"/>
                <a:gd name="T31" fmla="*/ 2 h 284"/>
                <a:gd name="T32" fmla="*/ 20 w 56"/>
                <a:gd name="T33"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284">
                  <a:moveTo>
                    <a:pt x="20" y="0"/>
                  </a:moveTo>
                  <a:cubicBezTo>
                    <a:pt x="19" y="0"/>
                    <a:pt x="19" y="0"/>
                    <a:pt x="18" y="1"/>
                  </a:cubicBezTo>
                  <a:cubicBezTo>
                    <a:pt x="18" y="1"/>
                    <a:pt x="18" y="1"/>
                    <a:pt x="18" y="1"/>
                  </a:cubicBezTo>
                  <a:cubicBezTo>
                    <a:pt x="22" y="29"/>
                    <a:pt x="22" y="29"/>
                    <a:pt x="22" y="29"/>
                  </a:cubicBezTo>
                  <a:cubicBezTo>
                    <a:pt x="24" y="46"/>
                    <a:pt x="24" y="46"/>
                    <a:pt x="24" y="46"/>
                  </a:cubicBezTo>
                  <a:cubicBezTo>
                    <a:pt x="24" y="46"/>
                    <a:pt x="39" y="174"/>
                    <a:pt x="45" y="198"/>
                  </a:cubicBezTo>
                  <a:cubicBezTo>
                    <a:pt x="45" y="199"/>
                    <a:pt x="45" y="199"/>
                    <a:pt x="45" y="199"/>
                  </a:cubicBezTo>
                  <a:cubicBezTo>
                    <a:pt x="46" y="199"/>
                    <a:pt x="47" y="199"/>
                    <a:pt x="48" y="199"/>
                  </a:cubicBezTo>
                  <a:cubicBezTo>
                    <a:pt x="47" y="200"/>
                    <a:pt x="46" y="200"/>
                    <a:pt x="46" y="201"/>
                  </a:cubicBezTo>
                  <a:cubicBezTo>
                    <a:pt x="48" y="222"/>
                    <a:pt x="13" y="268"/>
                    <a:pt x="0" y="284"/>
                  </a:cubicBezTo>
                  <a:cubicBezTo>
                    <a:pt x="3" y="284"/>
                    <a:pt x="3" y="284"/>
                    <a:pt x="3" y="284"/>
                  </a:cubicBezTo>
                  <a:cubicBezTo>
                    <a:pt x="13" y="272"/>
                    <a:pt x="56" y="216"/>
                    <a:pt x="51" y="195"/>
                  </a:cubicBezTo>
                  <a:cubicBezTo>
                    <a:pt x="44" y="171"/>
                    <a:pt x="30" y="43"/>
                    <a:pt x="30" y="43"/>
                  </a:cubicBezTo>
                  <a:cubicBezTo>
                    <a:pt x="27" y="23"/>
                    <a:pt x="27" y="23"/>
                    <a:pt x="27" y="23"/>
                  </a:cubicBezTo>
                  <a:cubicBezTo>
                    <a:pt x="24" y="2"/>
                    <a:pt x="24" y="2"/>
                    <a:pt x="24" y="2"/>
                  </a:cubicBezTo>
                  <a:cubicBezTo>
                    <a:pt x="24" y="2"/>
                    <a:pt x="24" y="2"/>
                    <a:pt x="24" y="2"/>
                  </a:cubicBezTo>
                  <a:cubicBezTo>
                    <a:pt x="23" y="1"/>
                    <a:pt x="21" y="1"/>
                    <a:pt x="2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4" name="任意多边形: 形状 1403">
              <a:extLst>
                <a:ext uri="{FF2B5EF4-FFF2-40B4-BE49-F238E27FC236}">
                  <a16:creationId xmlns:a16="http://schemas.microsoft.com/office/drawing/2014/main" id="{47A2ABDA-50A6-49AC-9F5C-EAC805343D70}"/>
                </a:ext>
              </a:extLst>
            </p:cNvPr>
            <p:cNvSpPr>
              <a:spLocks/>
            </p:cNvSpPr>
            <p:nvPr/>
          </p:nvSpPr>
          <p:spPr bwMode="auto">
            <a:xfrm>
              <a:off x="9768" y="178"/>
              <a:ext cx="9" cy="8"/>
            </a:xfrm>
            <a:custGeom>
              <a:avLst/>
              <a:gdLst>
                <a:gd name="T0" fmla="*/ 4 w 7"/>
                <a:gd name="T1" fmla="*/ 0 h 6"/>
                <a:gd name="T2" fmla="*/ 0 w 7"/>
                <a:gd name="T3" fmla="*/ 6 h 6"/>
                <a:gd name="T4" fmla="*/ 5 w 7"/>
                <a:gd name="T5" fmla="*/ 6 h 6"/>
                <a:gd name="T6" fmla="*/ 5 w 7"/>
                <a:gd name="T7" fmla="*/ 3 h 6"/>
                <a:gd name="T8" fmla="*/ 7 w 7"/>
                <a:gd name="T9" fmla="*/ 0 h 6"/>
                <a:gd name="T10" fmla="*/ 4 w 7"/>
                <a:gd name="T11" fmla="*/ 0 h 6"/>
              </a:gdLst>
              <a:ahLst/>
              <a:cxnLst>
                <a:cxn ang="0">
                  <a:pos x="T0" y="T1"/>
                </a:cxn>
                <a:cxn ang="0">
                  <a:pos x="T2" y="T3"/>
                </a:cxn>
                <a:cxn ang="0">
                  <a:pos x="T4" y="T5"/>
                </a:cxn>
                <a:cxn ang="0">
                  <a:pos x="T6" y="T7"/>
                </a:cxn>
                <a:cxn ang="0">
                  <a:pos x="T8" y="T9"/>
                </a:cxn>
                <a:cxn ang="0">
                  <a:pos x="T10" y="T11"/>
                </a:cxn>
              </a:cxnLst>
              <a:rect l="0" t="0" r="r" b="b"/>
              <a:pathLst>
                <a:path w="7" h="6">
                  <a:moveTo>
                    <a:pt x="4" y="0"/>
                  </a:moveTo>
                  <a:cubicBezTo>
                    <a:pt x="2" y="3"/>
                    <a:pt x="0" y="5"/>
                    <a:pt x="0" y="6"/>
                  </a:cubicBezTo>
                  <a:cubicBezTo>
                    <a:pt x="5" y="6"/>
                    <a:pt x="5" y="6"/>
                    <a:pt x="5" y="6"/>
                  </a:cubicBezTo>
                  <a:cubicBezTo>
                    <a:pt x="5" y="4"/>
                    <a:pt x="5" y="3"/>
                    <a:pt x="5" y="3"/>
                  </a:cubicBezTo>
                  <a:cubicBezTo>
                    <a:pt x="5" y="3"/>
                    <a:pt x="6" y="2"/>
                    <a:pt x="7" y="0"/>
                  </a:cubicBezTo>
                  <a:cubicBezTo>
                    <a:pt x="4" y="0"/>
                    <a:pt x="4" y="0"/>
                    <a:pt x="4"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5" name="任意多边形: 形状 1404">
              <a:extLst>
                <a:ext uri="{FF2B5EF4-FFF2-40B4-BE49-F238E27FC236}">
                  <a16:creationId xmlns:a16="http://schemas.microsoft.com/office/drawing/2014/main" id="{99157B2C-AED8-466D-A487-79CBAD15B2EA}"/>
                </a:ext>
              </a:extLst>
            </p:cNvPr>
            <p:cNvSpPr>
              <a:spLocks/>
            </p:cNvSpPr>
            <p:nvPr/>
          </p:nvSpPr>
          <p:spPr bwMode="auto">
            <a:xfrm>
              <a:off x="9764" y="186"/>
              <a:ext cx="123" cy="349"/>
            </a:xfrm>
            <a:custGeom>
              <a:avLst/>
              <a:gdLst>
                <a:gd name="T0" fmla="*/ 3 w 95"/>
                <a:gd name="T1" fmla="*/ 0 h 269"/>
                <a:gd name="T2" fmla="*/ 3 w 95"/>
                <a:gd name="T3" fmla="*/ 0 h 269"/>
                <a:gd name="T4" fmla="*/ 2 w 95"/>
                <a:gd name="T5" fmla="*/ 10 h 269"/>
                <a:gd name="T6" fmla="*/ 3 w 95"/>
                <a:gd name="T7" fmla="*/ 118 h 269"/>
                <a:gd name="T8" fmla="*/ 90 w 95"/>
                <a:gd name="T9" fmla="*/ 268 h 269"/>
                <a:gd name="T10" fmla="*/ 94 w 95"/>
                <a:gd name="T11" fmla="*/ 269 h 269"/>
                <a:gd name="T12" fmla="*/ 95 w 95"/>
                <a:gd name="T13" fmla="*/ 264 h 269"/>
                <a:gd name="T14" fmla="*/ 8 w 95"/>
                <a:gd name="T15" fmla="*/ 115 h 269"/>
                <a:gd name="T16" fmla="*/ 8 w 95"/>
                <a:gd name="T17" fmla="*/ 10 h 269"/>
                <a:gd name="T18" fmla="*/ 8 w 95"/>
                <a:gd name="T19" fmla="*/ 0 h 269"/>
                <a:gd name="T20" fmla="*/ 3 w 95"/>
                <a:gd name="T2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269">
                  <a:moveTo>
                    <a:pt x="3" y="0"/>
                  </a:moveTo>
                  <a:cubicBezTo>
                    <a:pt x="3" y="0"/>
                    <a:pt x="3" y="0"/>
                    <a:pt x="3" y="0"/>
                  </a:cubicBezTo>
                  <a:cubicBezTo>
                    <a:pt x="3" y="0"/>
                    <a:pt x="3" y="4"/>
                    <a:pt x="2" y="10"/>
                  </a:cubicBezTo>
                  <a:cubicBezTo>
                    <a:pt x="2" y="28"/>
                    <a:pt x="0" y="70"/>
                    <a:pt x="3" y="118"/>
                  </a:cubicBezTo>
                  <a:cubicBezTo>
                    <a:pt x="6" y="184"/>
                    <a:pt x="78" y="258"/>
                    <a:pt x="90" y="268"/>
                  </a:cubicBezTo>
                  <a:cubicBezTo>
                    <a:pt x="92" y="269"/>
                    <a:pt x="93" y="269"/>
                    <a:pt x="94" y="269"/>
                  </a:cubicBezTo>
                  <a:cubicBezTo>
                    <a:pt x="95" y="268"/>
                    <a:pt x="95" y="266"/>
                    <a:pt x="95" y="264"/>
                  </a:cubicBezTo>
                  <a:cubicBezTo>
                    <a:pt x="82" y="253"/>
                    <a:pt x="12" y="180"/>
                    <a:pt x="8" y="115"/>
                  </a:cubicBezTo>
                  <a:cubicBezTo>
                    <a:pt x="6" y="69"/>
                    <a:pt x="7" y="29"/>
                    <a:pt x="8" y="10"/>
                  </a:cubicBezTo>
                  <a:cubicBezTo>
                    <a:pt x="8" y="5"/>
                    <a:pt x="8" y="2"/>
                    <a:pt x="8" y="0"/>
                  </a:cubicBezTo>
                  <a:cubicBezTo>
                    <a:pt x="3" y="0"/>
                    <a:pt x="3" y="0"/>
                    <a:pt x="3"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6" name="任意多边形: 形状 1405">
              <a:extLst>
                <a:ext uri="{FF2B5EF4-FFF2-40B4-BE49-F238E27FC236}">
                  <a16:creationId xmlns:a16="http://schemas.microsoft.com/office/drawing/2014/main" id="{A6462DD2-B53A-4A28-B6D0-C377D304392D}"/>
                </a:ext>
              </a:extLst>
            </p:cNvPr>
            <p:cNvSpPr>
              <a:spLocks/>
            </p:cNvSpPr>
            <p:nvPr/>
          </p:nvSpPr>
          <p:spPr bwMode="auto">
            <a:xfrm>
              <a:off x="9831" y="68"/>
              <a:ext cx="4" cy="2"/>
            </a:xfrm>
            <a:custGeom>
              <a:avLst/>
              <a:gdLst>
                <a:gd name="T0" fmla="*/ 3 w 3"/>
                <a:gd name="T1" fmla="*/ 0 h 2"/>
                <a:gd name="T2" fmla="*/ 0 w 3"/>
                <a:gd name="T3" fmla="*/ 0 h 2"/>
                <a:gd name="T4" fmla="*/ 1 w 3"/>
                <a:gd name="T5" fmla="*/ 2 h 2"/>
                <a:gd name="T6" fmla="*/ 3 w 3"/>
                <a:gd name="T7" fmla="*/ 0 h 2"/>
              </a:gdLst>
              <a:ahLst/>
              <a:cxnLst>
                <a:cxn ang="0">
                  <a:pos x="T0" y="T1"/>
                </a:cxn>
                <a:cxn ang="0">
                  <a:pos x="T2" y="T3"/>
                </a:cxn>
                <a:cxn ang="0">
                  <a:pos x="T4" y="T5"/>
                </a:cxn>
                <a:cxn ang="0">
                  <a:pos x="T6" y="T7"/>
                </a:cxn>
              </a:cxnLst>
              <a:rect l="0" t="0" r="r" b="b"/>
              <a:pathLst>
                <a:path w="3" h="2">
                  <a:moveTo>
                    <a:pt x="3" y="0"/>
                  </a:moveTo>
                  <a:cubicBezTo>
                    <a:pt x="2" y="0"/>
                    <a:pt x="1" y="0"/>
                    <a:pt x="0" y="0"/>
                  </a:cubicBezTo>
                  <a:cubicBezTo>
                    <a:pt x="1" y="1"/>
                    <a:pt x="1" y="1"/>
                    <a:pt x="1" y="2"/>
                  </a:cubicBezTo>
                  <a:cubicBezTo>
                    <a:pt x="1" y="1"/>
                    <a:pt x="2" y="1"/>
                    <a:pt x="3"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7" name="任意多边形: 形状 1406">
              <a:extLst>
                <a:ext uri="{FF2B5EF4-FFF2-40B4-BE49-F238E27FC236}">
                  <a16:creationId xmlns:a16="http://schemas.microsoft.com/office/drawing/2014/main" id="{B53EBD57-1329-427C-8A6A-6FAD30C0488D}"/>
                </a:ext>
              </a:extLst>
            </p:cNvPr>
            <p:cNvSpPr>
              <a:spLocks/>
            </p:cNvSpPr>
            <p:nvPr/>
          </p:nvSpPr>
          <p:spPr bwMode="auto">
            <a:xfrm>
              <a:off x="9771" y="-282"/>
              <a:ext cx="224" cy="823"/>
            </a:xfrm>
            <a:custGeom>
              <a:avLst/>
              <a:gdLst>
                <a:gd name="T0" fmla="*/ 130 w 172"/>
                <a:gd name="T1" fmla="*/ 233 h 635"/>
                <a:gd name="T2" fmla="*/ 116 w 172"/>
                <a:gd name="T3" fmla="*/ 233 h 635"/>
                <a:gd name="T4" fmla="*/ 112 w 172"/>
                <a:gd name="T5" fmla="*/ 251 h 635"/>
                <a:gd name="T6" fmla="*/ 104 w 172"/>
                <a:gd name="T7" fmla="*/ 290 h 635"/>
                <a:gd name="T8" fmla="*/ 92 w 172"/>
                <a:gd name="T9" fmla="*/ 349 h 635"/>
                <a:gd name="T10" fmla="*/ 83 w 172"/>
                <a:gd name="T11" fmla="*/ 410 h 635"/>
                <a:gd name="T12" fmla="*/ 95 w 172"/>
                <a:gd name="T13" fmla="*/ 474 h 635"/>
                <a:gd name="T14" fmla="*/ 103 w 172"/>
                <a:gd name="T15" fmla="*/ 537 h 635"/>
                <a:gd name="T16" fmla="*/ 111 w 172"/>
                <a:gd name="T17" fmla="*/ 603 h 635"/>
                <a:gd name="T18" fmla="*/ 90 w 172"/>
                <a:gd name="T19" fmla="*/ 626 h 635"/>
                <a:gd name="T20" fmla="*/ 2 w 172"/>
                <a:gd name="T21" fmla="*/ 476 h 635"/>
                <a:gd name="T22" fmla="*/ 2 w 172"/>
                <a:gd name="T23" fmla="*/ 371 h 635"/>
                <a:gd name="T24" fmla="*/ 2 w 172"/>
                <a:gd name="T25" fmla="*/ 358 h 635"/>
                <a:gd name="T26" fmla="*/ 52 w 172"/>
                <a:gd name="T27" fmla="*/ 266 h 635"/>
                <a:gd name="T28" fmla="*/ 31 w 172"/>
                <a:gd name="T29" fmla="*/ 114 h 635"/>
                <a:gd name="T30" fmla="*/ 28 w 172"/>
                <a:gd name="T31" fmla="*/ 94 h 635"/>
                <a:gd name="T32" fmla="*/ 25 w 172"/>
                <a:gd name="T33" fmla="*/ 73 h 635"/>
                <a:gd name="T34" fmla="*/ 25 w 172"/>
                <a:gd name="T35" fmla="*/ 68 h 635"/>
                <a:gd name="T36" fmla="*/ 16 w 172"/>
                <a:gd name="T37" fmla="*/ 0 h 635"/>
                <a:gd name="T38" fmla="*/ 79 w 172"/>
                <a:gd name="T39" fmla="*/ 20 h 635"/>
                <a:gd name="T40" fmla="*/ 131 w 172"/>
                <a:gd name="T41" fmla="*/ 38 h 635"/>
                <a:gd name="T42" fmla="*/ 159 w 172"/>
                <a:gd name="T43" fmla="*/ 66 h 635"/>
                <a:gd name="T44" fmla="*/ 160 w 172"/>
                <a:gd name="T45" fmla="*/ 71 h 635"/>
                <a:gd name="T46" fmla="*/ 168 w 172"/>
                <a:gd name="T47" fmla="*/ 107 h 635"/>
                <a:gd name="T48" fmla="*/ 130 w 172"/>
                <a:gd name="T49" fmla="*/ 23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2" h="635">
                  <a:moveTo>
                    <a:pt x="130" y="233"/>
                  </a:moveTo>
                  <a:cubicBezTo>
                    <a:pt x="130" y="233"/>
                    <a:pt x="117" y="228"/>
                    <a:pt x="116" y="233"/>
                  </a:cubicBezTo>
                  <a:cubicBezTo>
                    <a:pt x="115" y="239"/>
                    <a:pt x="112" y="251"/>
                    <a:pt x="112" y="251"/>
                  </a:cubicBezTo>
                  <a:cubicBezTo>
                    <a:pt x="112" y="251"/>
                    <a:pt x="115" y="279"/>
                    <a:pt x="104" y="290"/>
                  </a:cubicBezTo>
                  <a:cubicBezTo>
                    <a:pt x="94" y="301"/>
                    <a:pt x="92" y="349"/>
                    <a:pt x="92" y="349"/>
                  </a:cubicBezTo>
                  <a:cubicBezTo>
                    <a:pt x="92" y="349"/>
                    <a:pt x="76" y="396"/>
                    <a:pt x="83" y="410"/>
                  </a:cubicBezTo>
                  <a:cubicBezTo>
                    <a:pt x="86" y="416"/>
                    <a:pt x="91" y="442"/>
                    <a:pt x="95" y="474"/>
                  </a:cubicBezTo>
                  <a:cubicBezTo>
                    <a:pt x="98" y="494"/>
                    <a:pt x="101" y="516"/>
                    <a:pt x="103" y="537"/>
                  </a:cubicBezTo>
                  <a:cubicBezTo>
                    <a:pt x="108" y="573"/>
                    <a:pt x="111" y="603"/>
                    <a:pt x="111" y="603"/>
                  </a:cubicBezTo>
                  <a:cubicBezTo>
                    <a:pt x="111" y="603"/>
                    <a:pt x="102" y="635"/>
                    <a:pt x="90" y="626"/>
                  </a:cubicBezTo>
                  <a:cubicBezTo>
                    <a:pt x="78" y="616"/>
                    <a:pt x="6" y="542"/>
                    <a:pt x="2" y="476"/>
                  </a:cubicBezTo>
                  <a:cubicBezTo>
                    <a:pt x="0" y="430"/>
                    <a:pt x="1" y="390"/>
                    <a:pt x="2" y="371"/>
                  </a:cubicBezTo>
                  <a:cubicBezTo>
                    <a:pt x="2" y="362"/>
                    <a:pt x="2" y="358"/>
                    <a:pt x="2" y="358"/>
                  </a:cubicBezTo>
                  <a:cubicBezTo>
                    <a:pt x="2" y="358"/>
                    <a:pt x="58" y="290"/>
                    <a:pt x="52" y="266"/>
                  </a:cubicBezTo>
                  <a:cubicBezTo>
                    <a:pt x="45" y="242"/>
                    <a:pt x="31" y="114"/>
                    <a:pt x="31" y="114"/>
                  </a:cubicBezTo>
                  <a:cubicBezTo>
                    <a:pt x="28" y="94"/>
                    <a:pt x="28" y="94"/>
                    <a:pt x="28" y="94"/>
                  </a:cubicBezTo>
                  <a:cubicBezTo>
                    <a:pt x="25" y="73"/>
                    <a:pt x="25" y="73"/>
                    <a:pt x="25" y="73"/>
                  </a:cubicBezTo>
                  <a:cubicBezTo>
                    <a:pt x="25" y="68"/>
                    <a:pt x="25" y="68"/>
                    <a:pt x="25" y="68"/>
                  </a:cubicBezTo>
                  <a:cubicBezTo>
                    <a:pt x="16" y="0"/>
                    <a:pt x="16" y="0"/>
                    <a:pt x="16" y="0"/>
                  </a:cubicBezTo>
                  <a:cubicBezTo>
                    <a:pt x="17" y="1"/>
                    <a:pt x="72" y="13"/>
                    <a:pt x="79" y="20"/>
                  </a:cubicBezTo>
                  <a:cubicBezTo>
                    <a:pt x="87" y="28"/>
                    <a:pt x="131" y="38"/>
                    <a:pt x="131" y="38"/>
                  </a:cubicBezTo>
                  <a:cubicBezTo>
                    <a:pt x="145" y="42"/>
                    <a:pt x="156" y="53"/>
                    <a:pt x="159" y="66"/>
                  </a:cubicBezTo>
                  <a:cubicBezTo>
                    <a:pt x="160" y="68"/>
                    <a:pt x="160" y="69"/>
                    <a:pt x="160" y="71"/>
                  </a:cubicBezTo>
                  <a:cubicBezTo>
                    <a:pt x="166" y="99"/>
                    <a:pt x="164" y="103"/>
                    <a:pt x="168" y="107"/>
                  </a:cubicBezTo>
                  <a:cubicBezTo>
                    <a:pt x="172" y="112"/>
                    <a:pt x="130" y="233"/>
                    <a:pt x="130" y="233"/>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29" name="图片 1428">
              <a:extLst>
                <a:ext uri="{FF2B5EF4-FFF2-40B4-BE49-F238E27FC236}">
                  <a16:creationId xmlns:a16="http://schemas.microsoft.com/office/drawing/2014/main" id="{1CAED70E-452A-42C3-93DE-D221F900BBB2}"/>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901" y="405"/>
              <a:ext cx="7"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8" name="任意多边形: 形状 1407">
              <a:extLst>
                <a:ext uri="{FF2B5EF4-FFF2-40B4-BE49-F238E27FC236}">
                  <a16:creationId xmlns:a16="http://schemas.microsoft.com/office/drawing/2014/main" id="{65027AE8-7D72-450D-8027-9DA1A9BD6C8E}"/>
                </a:ext>
              </a:extLst>
            </p:cNvPr>
            <p:cNvSpPr>
              <a:spLocks/>
            </p:cNvSpPr>
            <p:nvPr/>
          </p:nvSpPr>
          <p:spPr bwMode="auto">
            <a:xfrm>
              <a:off x="9842" y="349"/>
              <a:ext cx="63" cy="64"/>
            </a:xfrm>
            <a:custGeom>
              <a:avLst/>
              <a:gdLst>
                <a:gd name="T0" fmla="*/ 8 w 49"/>
                <a:gd name="T1" fmla="*/ 0 h 49"/>
                <a:gd name="T2" fmla="*/ 0 w 49"/>
                <a:gd name="T3" fmla="*/ 16 h 49"/>
                <a:gd name="T4" fmla="*/ 49 w 49"/>
                <a:gd name="T5" fmla="*/ 49 h 49"/>
                <a:gd name="T6" fmla="*/ 49 w 49"/>
                <a:gd name="T7" fmla="*/ 46 h 49"/>
                <a:gd name="T8" fmla="*/ 3 w 49"/>
                <a:gd name="T9" fmla="*/ 13 h 49"/>
                <a:gd name="T10" fmla="*/ 8 w 49"/>
                <a:gd name="T11" fmla="*/ 0 h 49"/>
              </a:gdLst>
              <a:ahLst/>
              <a:cxnLst>
                <a:cxn ang="0">
                  <a:pos x="T0" y="T1"/>
                </a:cxn>
                <a:cxn ang="0">
                  <a:pos x="T2" y="T3"/>
                </a:cxn>
                <a:cxn ang="0">
                  <a:pos x="T4" y="T5"/>
                </a:cxn>
                <a:cxn ang="0">
                  <a:pos x="T6" y="T7"/>
                </a:cxn>
                <a:cxn ang="0">
                  <a:pos x="T8" y="T9"/>
                </a:cxn>
                <a:cxn ang="0">
                  <a:pos x="T10" y="T11"/>
                </a:cxn>
              </a:cxnLst>
              <a:rect l="0" t="0" r="r" b="b"/>
              <a:pathLst>
                <a:path w="49" h="49">
                  <a:moveTo>
                    <a:pt x="8" y="0"/>
                  </a:moveTo>
                  <a:cubicBezTo>
                    <a:pt x="4" y="4"/>
                    <a:pt x="1" y="9"/>
                    <a:pt x="0" y="16"/>
                  </a:cubicBezTo>
                  <a:cubicBezTo>
                    <a:pt x="0" y="36"/>
                    <a:pt x="29" y="45"/>
                    <a:pt x="49" y="49"/>
                  </a:cubicBezTo>
                  <a:cubicBezTo>
                    <a:pt x="49" y="48"/>
                    <a:pt x="49" y="47"/>
                    <a:pt x="49" y="46"/>
                  </a:cubicBezTo>
                  <a:cubicBezTo>
                    <a:pt x="29" y="41"/>
                    <a:pt x="3" y="32"/>
                    <a:pt x="3" y="13"/>
                  </a:cubicBezTo>
                  <a:cubicBezTo>
                    <a:pt x="3" y="8"/>
                    <a:pt x="5" y="3"/>
                    <a:pt x="8"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09" name="任意多边形: 形状 1408">
              <a:extLst>
                <a:ext uri="{FF2B5EF4-FFF2-40B4-BE49-F238E27FC236}">
                  <a16:creationId xmlns:a16="http://schemas.microsoft.com/office/drawing/2014/main" id="{417C351F-CB2A-41D5-A2CE-7EEEB03BB629}"/>
                </a:ext>
              </a:extLst>
            </p:cNvPr>
            <p:cNvSpPr>
              <a:spLocks/>
            </p:cNvSpPr>
            <p:nvPr/>
          </p:nvSpPr>
          <p:spPr bwMode="auto">
            <a:xfrm>
              <a:off x="9844" y="327"/>
              <a:ext cx="146" cy="86"/>
            </a:xfrm>
            <a:custGeom>
              <a:avLst/>
              <a:gdLst>
                <a:gd name="T0" fmla="*/ 109 w 112"/>
                <a:gd name="T1" fmla="*/ 56 h 66"/>
                <a:gd name="T2" fmla="*/ 101 w 112"/>
                <a:gd name="T3" fmla="*/ 61 h 66"/>
                <a:gd name="T4" fmla="*/ 68 w 112"/>
                <a:gd name="T5" fmla="*/ 66 h 66"/>
                <a:gd name="T6" fmla="*/ 1 w 112"/>
                <a:gd name="T7" fmla="*/ 30 h 66"/>
                <a:gd name="T8" fmla="*/ 50 w 112"/>
                <a:gd name="T9" fmla="*/ 1 h 66"/>
                <a:gd name="T10" fmla="*/ 61 w 112"/>
                <a:gd name="T11" fmla="*/ 0 h 66"/>
                <a:gd name="T12" fmla="*/ 109 w 112"/>
                <a:gd name="T13" fmla="*/ 56 h 66"/>
              </a:gdLst>
              <a:ahLst/>
              <a:cxnLst>
                <a:cxn ang="0">
                  <a:pos x="T0" y="T1"/>
                </a:cxn>
                <a:cxn ang="0">
                  <a:pos x="T2" y="T3"/>
                </a:cxn>
                <a:cxn ang="0">
                  <a:pos x="T4" y="T5"/>
                </a:cxn>
                <a:cxn ang="0">
                  <a:pos x="T6" y="T7"/>
                </a:cxn>
                <a:cxn ang="0">
                  <a:pos x="T8" y="T9"/>
                </a:cxn>
                <a:cxn ang="0">
                  <a:pos x="T10" y="T11"/>
                </a:cxn>
                <a:cxn ang="0">
                  <a:pos x="T12" y="T13"/>
                </a:cxn>
              </a:cxnLst>
              <a:rect l="0" t="0" r="r" b="b"/>
              <a:pathLst>
                <a:path w="112" h="66">
                  <a:moveTo>
                    <a:pt x="109" y="56"/>
                  </a:moveTo>
                  <a:cubicBezTo>
                    <a:pt x="109" y="58"/>
                    <a:pt x="105" y="60"/>
                    <a:pt x="101" y="61"/>
                  </a:cubicBezTo>
                  <a:cubicBezTo>
                    <a:pt x="90" y="63"/>
                    <a:pt x="79" y="65"/>
                    <a:pt x="68" y="66"/>
                  </a:cubicBezTo>
                  <a:cubicBezTo>
                    <a:pt x="68" y="66"/>
                    <a:pt x="0" y="61"/>
                    <a:pt x="1" y="30"/>
                  </a:cubicBezTo>
                  <a:cubicBezTo>
                    <a:pt x="2" y="8"/>
                    <a:pt x="33" y="2"/>
                    <a:pt x="50" y="1"/>
                  </a:cubicBezTo>
                  <a:cubicBezTo>
                    <a:pt x="54" y="0"/>
                    <a:pt x="58" y="0"/>
                    <a:pt x="61" y="0"/>
                  </a:cubicBezTo>
                  <a:cubicBezTo>
                    <a:pt x="61" y="0"/>
                    <a:pt x="112" y="50"/>
                    <a:pt x="109" y="56"/>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0" name="任意多边形: 形状 1409">
              <a:extLst>
                <a:ext uri="{FF2B5EF4-FFF2-40B4-BE49-F238E27FC236}">
                  <a16:creationId xmlns:a16="http://schemas.microsoft.com/office/drawing/2014/main" id="{F16C90E4-B3B0-4521-93C5-A061AF956835}"/>
                </a:ext>
              </a:extLst>
            </p:cNvPr>
            <p:cNvSpPr>
              <a:spLocks/>
            </p:cNvSpPr>
            <p:nvPr/>
          </p:nvSpPr>
          <p:spPr bwMode="auto">
            <a:xfrm>
              <a:off x="9904" y="329"/>
              <a:ext cx="77" cy="78"/>
            </a:xfrm>
            <a:custGeom>
              <a:avLst/>
              <a:gdLst>
                <a:gd name="T0" fmla="*/ 3 w 59"/>
                <a:gd name="T1" fmla="*/ 0 h 60"/>
                <a:gd name="T2" fmla="*/ 0 w 59"/>
                <a:gd name="T3" fmla="*/ 3 h 60"/>
                <a:gd name="T4" fmla="*/ 55 w 59"/>
                <a:gd name="T5" fmla="*/ 60 h 60"/>
                <a:gd name="T6" fmla="*/ 59 w 59"/>
                <a:gd name="T7" fmla="*/ 58 h 60"/>
                <a:gd name="T8" fmla="*/ 3 w 59"/>
                <a:gd name="T9" fmla="*/ 0 h 60"/>
              </a:gdLst>
              <a:ahLst/>
              <a:cxnLst>
                <a:cxn ang="0">
                  <a:pos x="T0" y="T1"/>
                </a:cxn>
                <a:cxn ang="0">
                  <a:pos x="T2" y="T3"/>
                </a:cxn>
                <a:cxn ang="0">
                  <a:pos x="T4" y="T5"/>
                </a:cxn>
                <a:cxn ang="0">
                  <a:pos x="T6" y="T7"/>
                </a:cxn>
                <a:cxn ang="0">
                  <a:pos x="T8" y="T9"/>
                </a:cxn>
              </a:cxnLst>
              <a:rect l="0" t="0" r="r" b="b"/>
              <a:pathLst>
                <a:path w="59" h="60">
                  <a:moveTo>
                    <a:pt x="3" y="0"/>
                  </a:moveTo>
                  <a:cubicBezTo>
                    <a:pt x="0" y="3"/>
                    <a:pt x="0" y="3"/>
                    <a:pt x="0" y="3"/>
                  </a:cubicBezTo>
                  <a:cubicBezTo>
                    <a:pt x="12" y="6"/>
                    <a:pt x="37" y="36"/>
                    <a:pt x="55" y="60"/>
                  </a:cubicBezTo>
                  <a:cubicBezTo>
                    <a:pt x="56" y="59"/>
                    <a:pt x="58" y="59"/>
                    <a:pt x="59" y="58"/>
                  </a:cubicBezTo>
                  <a:cubicBezTo>
                    <a:pt x="41" y="35"/>
                    <a:pt x="16" y="3"/>
                    <a:pt x="3"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1" name="任意多边形: 形状 1410">
              <a:extLst>
                <a:ext uri="{FF2B5EF4-FFF2-40B4-BE49-F238E27FC236}">
                  <a16:creationId xmlns:a16="http://schemas.microsoft.com/office/drawing/2014/main" id="{0C78E3E7-40CA-4CDC-9B85-CFE72BDEE920}"/>
                </a:ext>
              </a:extLst>
            </p:cNvPr>
            <p:cNvSpPr>
              <a:spLocks/>
            </p:cNvSpPr>
            <p:nvPr/>
          </p:nvSpPr>
          <p:spPr bwMode="auto">
            <a:xfrm>
              <a:off x="9908" y="-147"/>
              <a:ext cx="242" cy="586"/>
            </a:xfrm>
            <a:custGeom>
              <a:avLst/>
              <a:gdLst>
                <a:gd name="T0" fmla="*/ 43 w 186"/>
                <a:gd name="T1" fmla="*/ 0 h 452"/>
                <a:gd name="T2" fmla="*/ 63 w 186"/>
                <a:gd name="T3" fmla="*/ 3 h 452"/>
                <a:gd name="T4" fmla="*/ 87 w 186"/>
                <a:gd name="T5" fmla="*/ 40 h 452"/>
                <a:gd name="T6" fmla="*/ 96 w 186"/>
                <a:gd name="T7" fmla="*/ 63 h 452"/>
                <a:gd name="T8" fmla="*/ 135 w 186"/>
                <a:gd name="T9" fmla="*/ 112 h 452"/>
                <a:gd name="T10" fmla="*/ 158 w 186"/>
                <a:gd name="T11" fmla="*/ 150 h 452"/>
                <a:gd name="T12" fmla="*/ 181 w 186"/>
                <a:gd name="T13" fmla="*/ 182 h 452"/>
                <a:gd name="T14" fmla="*/ 186 w 186"/>
                <a:gd name="T15" fmla="*/ 225 h 452"/>
                <a:gd name="T16" fmla="*/ 172 w 186"/>
                <a:gd name="T17" fmla="*/ 273 h 452"/>
                <a:gd name="T18" fmla="*/ 153 w 186"/>
                <a:gd name="T19" fmla="*/ 327 h 452"/>
                <a:gd name="T20" fmla="*/ 118 w 186"/>
                <a:gd name="T21" fmla="*/ 374 h 452"/>
                <a:gd name="T22" fmla="*/ 101 w 186"/>
                <a:gd name="T23" fmla="*/ 403 h 452"/>
                <a:gd name="T24" fmla="*/ 75 w 186"/>
                <a:gd name="T25" fmla="*/ 452 h 452"/>
                <a:gd name="T26" fmla="*/ 0 w 186"/>
                <a:gd name="T27" fmla="*/ 367 h 452"/>
                <a:gd name="T28" fmla="*/ 34 w 186"/>
                <a:gd name="T29" fmla="*/ 342 h 452"/>
                <a:gd name="T30" fmla="*/ 57 w 186"/>
                <a:gd name="T31" fmla="*/ 298 h 452"/>
                <a:gd name="T32" fmla="*/ 77 w 186"/>
                <a:gd name="T33" fmla="*/ 262 h 452"/>
                <a:gd name="T34" fmla="*/ 88 w 186"/>
                <a:gd name="T35" fmla="*/ 246 h 452"/>
                <a:gd name="T36" fmla="*/ 88 w 186"/>
                <a:gd name="T37" fmla="*/ 226 h 452"/>
                <a:gd name="T38" fmla="*/ 56 w 186"/>
                <a:gd name="T39" fmla="*/ 166 h 452"/>
                <a:gd name="T40" fmla="*/ 25 w 186"/>
                <a:gd name="T41" fmla="*/ 130 h 452"/>
                <a:gd name="T42" fmla="*/ 10 w 186"/>
                <a:gd name="T43" fmla="*/ 93 h 452"/>
                <a:gd name="T44" fmla="*/ 43 w 186"/>
                <a:gd name="T45" fmla="*/ 0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6" h="452">
                  <a:moveTo>
                    <a:pt x="43" y="0"/>
                  </a:moveTo>
                  <a:cubicBezTo>
                    <a:pt x="63" y="3"/>
                    <a:pt x="63" y="3"/>
                    <a:pt x="63" y="3"/>
                  </a:cubicBezTo>
                  <a:cubicBezTo>
                    <a:pt x="71" y="16"/>
                    <a:pt x="79" y="28"/>
                    <a:pt x="87" y="40"/>
                  </a:cubicBezTo>
                  <a:cubicBezTo>
                    <a:pt x="93" y="47"/>
                    <a:pt x="96" y="55"/>
                    <a:pt x="96" y="63"/>
                  </a:cubicBezTo>
                  <a:cubicBezTo>
                    <a:pt x="96" y="63"/>
                    <a:pt x="125" y="107"/>
                    <a:pt x="135" y="112"/>
                  </a:cubicBezTo>
                  <a:cubicBezTo>
                    <a:pt x="144" y="117"/>
                    <a:pt x="158" y="150"/>
                    <a:pt x="158" y="150"/>
                  </a:cubicBezTo>
                  <a:cubicBezTo>
                    <a:pt x="158" y="150"/>
                    <a:pt x="181" y="165"/>
                    <a:pt x="181" y="182"/>
                  </a:cubicBezTo>
                  <a:cubicBezTo>
                    <a:pt x="182" y="196"/>
                    <a:pt x="183" y="211"/>
                    <a:pt x="186" y="225"/>
                  </a:cubicBezTo>
                  <a:cubicBezTo>
                    <a:pt x="186" y="227"/>
                    <a:pt x="182" y="258"/>
                    <a:pt x="172" y="273"/>
                  </a:cubicBezTo>
                  <a:cubicBezTo>
                    <a:pt x="163" y="288"/>
                    <a:pt x="153" y="321"/>
                    <a:pt x="153" y="327"/>
                  </a:cubicBezTo>
                  <a:cubicBezTo>
                    <a:pt x="154" y="333"/>
                    <a:pt x="126" y="365"/>
                    <a:pt x="118" y="374"/>
                  </a:cubicBezTo>
                  <a:cubicBezTo>
                    <a:pt x="112" y="384"/>
                    <a:pt x="106" y="393"/>
                    <a:pt x="101" y="403"/>
                  </a:cubicBezTo>
                  <a:cubicBezTo>
                    <a:pt x="75" y="452"/>
                    <a:pt x="75" y="452"/>
                    <a:pt x="75" y="452"/>
                  </a:cubicBezTo>
                  <a:cubicBezTo>
                    <a:pt x="75" y="452"/>
                    <a:pt x="20" y="371"/>
                    <a:pt x="0" y="367"/>
                  </a:cubicBezTo>
                  <a:cubicBezTo>
                    <a:pt x="0" y="367"/>
                    <a:pt x="23" y="346"/>
                    <a:pt x="34" y="342"/>
                  </a:cubicBezTo>
                  <a:cubicBezTo>
                    <a:pt x="45" y="338"/>
                    <a:pt x="56" y="306"/>
                    <a:pt x="57" y="298"/>
                  </a:cubicBezTo>
                  <a:cubicBezTo>
                    <a:pt x="57" y="291"/>
                    <a:pt x="67" y="266"/>
                    <a:pt x="77" y="262"/>
                  </a:cubicBezTo>
                  <a:cubicBezTo>
                    <a:pt x="87" y="258"/>
                    <a:pt x="93" y="253"/>
                    <a:pt x="88" y="246"/>
                  </a:cubicBezTo>
                  <a:cubicBezTo>
                    <a:pt x="84" y="240"/>
                    <a:pt x="88" y="226"/>
                    <a:pt x="88" y="226"/>
                  </a:cubicBezTo>
                  <a:cubicBezTo>
                    <a:pt x="88" y="226"/>
                    <a:pt x="59" y="188"/>
                    <a:pt x="56" y="166"/>
                  </a:cubicBezTo>
                  <a:cubicBezTo>
                    <a:pt x="52" y="145"/>
                    <a:pt x="25" y="130"/>
                    <a:pt x="25" y="130"/>
                  </a:cubicBezTo>
                  <a:cubicBezTo>
                    <a:pt x="10" y="93"/>
                    <a:pt x="10" y="93"/>
                    <a:pt x="10" y="93"/>
                  </a:cubicBezTo>
                  <a:cubicBezTo>
                    <a:pt x="43" y="0"/>
                    <a:pt x="43" y="0"/>
                    <a:pt x="43" y="0"/>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2" name="任意多边形: 形状 1411">
              <a:extLst>
                <a:ext uri="{FF2B5EF4-FFF2-40B4-BE49-F238E27FC236}">
                  <a16:creationId xmlns:a16="http://schemas.microsoft.com/office/drawing/2014/main" id="{1E69D162-1ED8-4295-AE7A-8241DD6AF775}"/>
                </a:ext>
              </a:extLst>
            </p:cNvPr>
            <p:cNvSpPr>
              <a:spLocks/>
            </p:cNvSpPr>
            <p:nvPr/>
          </p:nvSpPr>
          <p:spPr bwMode="auto">
            <a:xfrm>
              <a:off x="10030" y="70"/>
              <a:ext cx="81" cy="56"/>
            </a:xfrm>
            <a:custGeom>
              <a:avLst/>
              <a:gdLst>
                <a:gd name="T0" fmla="*/ 62 w 62"/>
                <a:gd name="T1" fmla="*/ 0 h 43"/>
                <a:gd name="T2" fmla="*/ 22 w 62"/>
                <a:gd name="T3" fmla="*/ 15 h 43"/>
                <a:gd name="T4" fmla="*/ 5 w 62"/>
                <a:gd name="T5" fmla="*/ 43 h 43"/>
                <a:gd name="T6" fmla="*/ 5 w 62"/>
                <a:gd name="T7" fmla="*/ 43 h 43"/>
                <a:gd name="T8" fmla="*/ 29 w 62"/>
                <a:gd name="T9" fmla="*/ 19 h 43"/>
                <a:gd name="T10" fmla="*/ 36 w 62"/>
                <a:gd name="T11" fmla="*/ 10 h 43"/>
                <a:gd name="T12" fmla="*/ 62 w 62"/>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62" h="43">
                  <a:moveTo>
                    <a:pt x="62" y="0"/>
                  </a:moveTo>
                  <a:cubicBezTo>
                    <a:pt x="47" y="0"/>
                    <a:pt x="33" y="5"/>
                    <a:pt x="22" y="15"/>
                  </a:cubicBezTo>
                  <a:cubicBezTo>
                    <a:pt x="18" y="18"/>
                    <a:pt x="0" y="37"/>
                    <a:pt x="5" y="43"/>
                  </a:cubicBezTo>
                  <a:cubicBezTo>
                    <a:pt x="5" y="43"/>
                    <a:pt x="5" y="43"/>
                    <a:pt x="5" y="43"/>
                  </a:cubicBezTo>
                  <a:cubicBezTo>
                    <a:pt x="10" y="43"/>
                    <a:pt x="26" y="22"/>
                    <a:pt x="29" y="19"/>
                  </a:cubicBezTo>
                  <a:cubicBezTo>
                    <a:pt x="31" y="16"/>
                    <a:pt x="33" y="13"/>
                    <a:pt x="36" y="10"/>
                  </a:cubicBezTo>
                  <a:cubicBezTo>
                    <a:pt x="43" y="3"/>
                    <a:pt x="52" y="1"/>
                    <a:pt x="62"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4" name="任意多边形: 形状 1413">
              <a:extLst>
                <a:ext uri="{FF2B5EF4-FFF2-40B4-BE49-F238E27FC236}">
                  <a16:creationId xmlns:a16="http://schemas.microsoft.com/office/drawing/2014/main" id="{4B4B8BCF-3A42-45E5-B454-25346B982302}"/>
                </a:ext>
              </a:extLst>
            </p:cNvPr>
            <p:cNvSpPr>
              <a:spLocks/>
            </p:cNvSpPr>
            <p:nvPr/>
          </p:nvSpPr>
          <p:spPr bwMode="auto">
            <a:xfrm>
              <a:off x="10002" y="-41"/>
              <a:ext cx="33" cy="101"/>
            </a:xfrm>
            <a:custGeom>
              <a:avLst/>
              <a:gdLst>
                <a:gd name="T0" fmla="*/ 19 w 26"/>
                <a:gd name="T1" fmla="*/ 0 h 78"/>
                <a:gd name="T2" fmla="*/ 13 w 26"/>
                <a:gd name="T3" fmla="*/ 18 h 78"/>
                <a:gd name="T4" fmla="*/ 8 w 26"/>
                <a:gd name="T5" fmla="*/ 38 h 78"/>
                <a:gd name="T6" fmla="*/ 0 w 26"/>
                <a:gd name="T7" fmla="*/ 78 h 78"/>
                <a:gd name="T8" fmla="*/ 14 w 26"/>
                <a:gd name="T9" fmla="*/ 68 h 78"/>
                <a:gd name="T10" fmla="*/ 18 w 26"/>
                <a:gd name="T11" fmla="*/ 50 h 78"/>
                <a:gd name="T12" fmla="*/ 24 w 26"/>
                <a:gd name="T13" fmla="*/ 21 h 78"/>
                <a:gd name="T14" fmla="*/ 23 w 26"/>
                <a:gd name="T15" fmla="*/ 9 h 78"/>
                <a:gd name="T16" fmla="*/ 19 w 26"/>
                <a:gd name="T1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8">
                  <a:moveTo>
                    <a:pt x="19" y="0"/>
                  </a:moveTo>
                  <a:cubicBezTo>
                    <a:pt x="15" y="4"/>
                    <a:pt x="14" y="13"/>
                    <a:pt x="13" y="18"/>
                  </a:cubicBezTo>
                  <a:cubicBezTo>
                    <a:pt x="11" y="25"/>
                    <a:pt x="9" y="32"/>
                    <a:pt x="8" y="38"/>
                  </a:cubicBezTo>
                  <a:cubicBezTo>
                    <a:pt x="7" y="42"/>
                    <a:pt x="0" y="78"/>
                    <a:pt x="0" y="78"/>
                  </a:cubicBezTo>
                  <a:cubicBezTo>
                    <a:pt x="6" y="77"/>
                    <a:pt x="11" y="73"/>
                    <a:pt x="14" y="68"/>
                  </a:cubicBezTo>
                  <a:cubicBezTo>
                    <a:pt x="16" y="62"/>
                    <a:pt x="18" y="56"/>
                    <a:pt x="18" y="50"/>
                  </a:cubicBezTo>
                  <a:cubicBezTo>
                    <a:pt x="20" y="40"/>
                    <a:pt x="22" y="30"/>
                    <a:pt x="24" y="21"/>
                  </a:cubicBezTo>
                  <a:cubicBezTo>
                    <a:pt x="26" y="17"/>
                    <a:pt x="25" y="12"/>
                    <a:pt x="23" y="9"/>
                  </a:cubicBezTo>
                  <a:cubicBezTo>
                    <a:pt x="22" y="6"/>
                    <a:pt x="21" y="3"/>
                    <a:pt x="19"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6" name="任意多边形: 形状 1415">
              <a:extLst>
                <a:ext uri="{FF2B5EF4-FFF2-40B4-BE49-F238E27FC236}">
                  <a16:creationId xmlns:a16="http://schemas.microsoft.com/office/drawing/2014/main" id="{F9DF0696-09DF-4A72-897A-2AC6C4B4CD05}"/>
                </a:ext>
              </a:extLst>
            </p:cNvPr>
            <p:cNvSpPr>
              <a:spLocks/>
            </p:cNvSpPr>
            <p:nvPr/>
          </p:nvSpPr>
          <p:spPr bwMode="auto">
            <a:xfrm>
              <a:off x="9602" y="-573"/>
              <a:ext cx="7" cy="7"/>
            </a:xfrm>
            <a:custGeom>
              <a:avLst/>
              <a:gdLst>
                <a:gd name="T0" fmla="*/ 5 w 5"/>
                <a:gd name="T1" fmla="*/ 0 h 5"/>
                <a:gd name="T2" fmla="*/ 0 w 5"/>
                <a:gd name="T3" fmla="*/ 5 h 5"/>
                <a:gd name="T4" fmla="*/ 1 w 5"/>
                <a:gd name="T5" fmla="*/ 5 h 5"/>
                <a:gd name="T6" fmla="*/ 5 w 5"/>
                <a:gd name="T7" fmla="*/ 0 h 5"/>
                <a:gd name="T8" fmla="*/ 5 w 5"/>
                <a:gd name="T9" fmla="*/ 0 h 5"/>
              </a:gdLst>
              <a:ahLst/>
              <a:cxnLst>
                <a:cxn ang="0">
                  <a:pos x="T0" y="T1"/>
                </a:cxn>
                <a:cxn ang="0">
                  <a:pos x="T2" y="T3"/>
                </a:cxn>
                <a:cxn ang="0">
                  <a:pos x="T4" y="T5"/>
                </a:cxn>
                <a:cxn ang="0">
                  <a:pos x="T6" y="T7"/>
                </a:cxn>
                <a:cxn ang="0">
                  <a:pos x="T8" y="T9"/>
                </a:cxn>
              </a:cxnLst>
              <a:rect l="0" t="0" r="r" b="b"/>
              <a:pathLst>
                <a:path w="5" h="5">
                  <a:moveTo>
                    <a:pt x="5" y="0"/>
                  </a:moveTo>
                  <a:cubicBezTo>
                    <a:pt x="3" y="1"/>
                    <a:pt x="2" y="3"/>
                    <a:pt x="0" y="5"/>
                  </a:cubicBezTo>
                  <a:cubicBezTo>
                    <a:pt x="1" y="5"/>
                    <a:pt x="1" y="5"/>
                    <a:pt x="1" y="5"/>
                  </a:cubicBezTo>
                  <a:cubicBezTo>
                    <a:pt x="2" y="3"/>
                    <a:pt x="4" y="2"/>
                    <a:pt x="5" y="0"/>
                  </a:cubicBezTo>
                  <a:cubicBezTo>
                    <a:pt x="5" y="0"/>
                    <a:pt x="5" y="0"/>
                    <a:pt x="5"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18" name="任意多边形: 形状 1417">
              <a:extLst>
                <a:ext uri="{FF2B5EF4-FFF2-40B4-BE49-F238E27FC236}">
                  <a16:creationId xmlns:a16="http://schemas.microsoft.com/office/drawing/2014/main" id="{494AB2E9-F6F6-4598-B2D5-A887550EE939}"/>
                </a:ext>
              </a:extLst>
            </p:cNvPr>
            <p:cNvSpPr>
              <a:spLocks/>
            </p:cNvSpPr>
            <p:nvPr/>
          </p:nvSpPr>
          <p:spPr bwMode="auto">
            <a:xfrm>
              <a:off x="9722" y="-339"/>
              <a:ext cx="74" cy="145"/>
            </a:xfrm>
            <a:custGeom>
              <a:avLst/>
              <a:gdLst>
                <a:gd name="T0" fmla="*/ 8 w 57"/>
                <a:gd name="T1" fmla="*/ 0 h 112"/>
                <a:gd name="T2" fmla="*/ 0 w 57"/>
                <a:gd name="T3" fmla="*/ 1 h 112"/>
                <a:gd name="T4" fmla="*/ 0 w 57"/>
                <a:gd name="T5" fmla="*/ 1 h 112"/>
                <a:gd name="T6" fmla="*/ 15 w 57"/>
                <a:gd name="T7" fmla="*/ 15 h 112"/>
                <a:gd name="T8" fmla="*/ 36 w 57"/>
                <a:gd name="T9" fmla="*/ 61 h 112"/>
                <a:gd name="T10" fmla="*/ 32 w 57"/>
                <a:gd name="T11" fmla="*/ 79 h 112"/>
                <a:gd name="T12" fmla="*/ 45 w 57"/>
                <a:gd name="T13" fmla="*/ 105 h 112"/>
                <a:gd name="T14" fmla="*/ 54 w 57"/>
                <a:gd name="T15" fmla="*/ 112 h 112"/>
                <a:gd name="T16" fmla="*/ 57 w 57"/>
                <a:gd name="T17" fmla="*/ 110 h 112"/>
                <a:gd name="T18" fmla="*/ 56 w 57"/>
                <a:gd name="T19" fmla="*/ 106 h 112"/>
                <a:gd name="T20" fmla="*/ 48 w 57"/>
                <a:gd name="T21" fmla="*/ 99 h 112"/>
                <a:gd name="T22" fmla="*/ 35 w 57"/>
                <a:gd name="T23" fmla="*/ 73 h 112"/>
                <a:gd name="T24" fmla="*/ 36 w 57"/>
                <a:gd name="T25" fmla="*/ 66 h 112"/>
                <a:gd name="T26" fmla="*/ 39 w 57"/>
                <a:gd name="T27" fmla="*/ 55 h 112"/>
                <a:gd name="T28" fmla="*/ 39 w 57"/>
                <a:gd name="T29" fmla="*/ 54 h 112"/>
                <a:gd name="T30" fmla="*/ 18 w 57"/>
                <a:gd name="T31" fmla="*/ 9 h 112"/>
                <a:gd name="T32" fmla="*/ 8 w 57"/>
                <a:gd name="T3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112">
                  <a:moveTo>
                    <a:pt x="8" y="0"/>
                  </a:moveTo>
                  <a:cubicBezTo>
                    <a:pt x="5" y="0"/>
                    <a:pt x="3" y="0"/>
                    <a:pt x="0" y="1"/>
                  </a:cubicBezTo>
                  <a:cubicBezTo>
                    <a:pt x="0" y="1"/>
                    <a:pt x="0" y="1"/>
                    <a:pt x="0" y="1"/>
                  </a:cubicBezTo>
                  <a:cubicBezTo>
                    <a:pt x="5" y="6"/>
                    <a:pt x="10" y="10"/>
                    <a:pt x="15" y="15"/>
                  </a:cubicBezTo>
                  <a:cubicBezTo>
                    <a:pt x="28" y="28"/>
                    <a:pt x="39" y="44"/>
                    <a:pt x="36" y="61"/>
                  </a:cubicBezTo>
                  <a:cubicBezTo>
                    <a:pt x="35" y="67"/>
                    <a:pt x="32" y="73"/>
                    <a:pt x="32" y="79"/>
                  </a:cubicBezTo>
                  <a:cubicBezTo>
                    <a:pt x="31" y="89"/>
                    <a:pt x="38" y="98"/>
                    <a:pt x="45" y="105"/>
                  </a:cubicBezTo>
                  <a:cubicBezTo>
                    <a:pt x="48" y="108"/>
                    <a:pt x="51" y="110"/>
                    <a:pt x="54" y="112"/>
                  </a:cubicBezTo>
                  <a:cubicBezTo>
                    <a:pt x="55" y="111"/>
                    <a:pt x="56" y="111"/>
                    <a:pt x="57" y="110"/>
                  </a:cubicBezTo>
                  <a:cubicBezTo>
                    <a:pt x="56" y="106"/>
                    <a:pt x="56" y="106"/>
                    <a:pt x="56" y="106"/>
                  </a:cubicBezTo>
                  <a:cubicBezTo>
                    <a:pt x="53" y="104"/>
                    <a:pt x="50" y="102"/>
                    <a:pt x="48" y="99"/>
                  </a:cubicBezTo>
                  <a:cubicBezTo>
                    <a:pt x="40" y="92"/>
                    <a:pt x="34" y="83"/>
                    <a:pt x="35" y="73"/>
                  </a:cubicBezTo>
                  <a:cubicBezTo>
                    <a:pt x="35" y="71"/>
                    <a:pt x="36" y="68"/>
                    <a:pt x="36" y="66"/>
                  </a:cubicBezTo>
                  <a:cubicBezTo>
                    <a:pt x="37" y="62"/>
                    <a:pt x="38" y="59"/>
                    <a:pt x="39" y="55"/>
                  </a:cubicBezTo>
                  <a:cubicBezTo>
                    <a:pt x="39" y="55"/>
                    <a:pt x="39" y="55"/>
                    <a:pt x="39" y="54"/>
                  </a:cubicBezTo>
                  <a:cubicBezTo>
                    <a:pt x="41" y="37"/>
                    <a:pt x="30" y="22"/>
                    <a:pt x="18" y="9"/>
                  </a:cubicBezTo>
                  <a:cubicBezTo>
                    <a:pt x="15" y="6"/>
                    <a:pt x="11" y="3"/>
                    <a:pt x="8"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0" name="任意多边形: 形状 1419">
              <a:extLst>
                <a:ext uri="{FF2B5EF4-FFF2-40B4-BE49-F238E27FC236}">
                  <a16:creationId xmlns:a16="http://schemas.microsoft.com/office/drawing/2014/main" id="{AE2578FF-69AF-4855-95C3-3AAF95963B31}"/>
                </a:ext>
              </a:extLst>
            </p:cNvPr>
            <p:cNvSpPr>
              <a:spLocks/>
            </p:cNvSpPr>
            <p:nvPr/>
          </p:nvSpPr>
          <p:spPr bwMode="auto">
            <a:xfrm>
              <a:off x="9604" y="-573"/>
              <a:ext cx="128" cy="235"/>
            </a:xfrm>
            <a:custGeom>
              <a:avLst/>
              <a:gdLst>
                <a:gd name="T0" fmla="*/ 4 w 99"/>
                <a:gd name="T1" fmla="*/ 0 h 181"/>
                <a:gd name="T2" fmla="*/ 0 w 99"/>
                <a:gd name="T3" fmla="*/ 5 h 181"/>
                <a:gd name="T4" fmla="*/ 1 w 99"/>
                <a:gd name="T5" fmla="*/ 5 h 181"/>
                <a:gd name="T6" fmla="*/ 71 w 99"/>
                <a:gd name="T7" fmla="*/ 90 h 181"/>
                <a:gd name="T8" fmla="*/ 70 w 99"/>
                <a:gd name="T9" fmla="*/ 123 h 181"/>
                <a:gd name="T10" fmla="*/ 73 w 99"/>
                <a:gd name="T11" fmla="*/ 155 h 181"/>
                <a:gd name="T12" fmla="*/ 91 w 99"/>
                <a:gd name="T13" fmla="*/ 181 h 181"/>
                <a:gd name="T14" fmla="*/ 91 w 99"/>
                <a:gd name="T15" fmla="*/ 181 h 181"/>
                <a:gd name="T16" fmla="*/ 91 w 99"/>
                <a:gd name="T17" fmla="*/ 181 h 181"/>
                <a:gd name="T18" fmla="*/ 99 w 99"/>
                <a:gd name="T19" fmla="*/ 180 h 181"/>
                <a:gd name="T20" fmla="*/ 76 w 99"/>
                <a:gd name="T21" fmla="*/ 149 h 181"/>
                <a:gd name="T22" fmla="*/ 74 w 99"/>
                <a:gd name="T23" fmla="*/ 85 h 181"/>
                <a:gd name="T24" fmla="*/ 4 w 99"/>
                <a:gd name="T2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181">
                  <a:moveTo>
                    <a:pt x="4" y="0"/>
                  </a:moveTo>
                  <a:cubicBezTo>
                    <a:pt x="3" y="2"/>
                    <a:pt x="1" y="3"/>
                    <a:pt x="0" y="5"/>
                  </a:cubicBezTo>
                  <a:cubicBezTo>
                    <a:pt x="1" y="5"/>
                    <a:pt x="1" y="5"/>
                    <a:pt x="1" y="5"/>
                  </a:cubicBezTo>
                  <a:cubicBezTo>
                    <a:pt x="34" y="22"/>
                    <a:pt x="67" y="51"/>
                    <a:pt x="71" y="90"/>
                  </a:cubicBezTo>
                  <a:cubicBezTo>
                    <a:pt x="71" y="101"/>
                    <a:pt x="71" y="112"/>
                    <a:pt x="70" y="123"/>
                  </a:cubicBezTo>
                  <a:cubicBezTo>
                    <a:pt x="69" y="134"/>
                    <a:pt x="70" y="145"/>
                    <a:pt x="73" y="155"/>
                  </a:cubicBezTo>
                  <a:cubicBezTo>
                    <a:pt x="77" y="165"/>
                    <a:pt x="83" y="174"/>
                    <a:pt x="91" y="181"/>
                  </a:cubicBezTo>
                  <a:cubicBezTo>
                    <a:pt x="91" y="181"/>
                    <a:pt x="91" y="181"/>
                    <a:pt x="91" y="181"/>
                  </a:cubicBezTo>
                  <a:cubicBezTo>
                    <a:pt x="91" y="181"/>
                    <a:pt x="91" y="181"/>
                    <a:pt x="91" y="181"/>
                  </a:cubicBezTo>
                  <a:cubicBezTo>
                    <a:pt x="94" y="180"/>
                    <a:pt x="96" y="180"/>
                    <a:pt x="99" y="180"/>
                  </a:cubicBezTo>
                  <a:cubicBezTo>
                    <a:pt x="89" y="171"/>
                    <a:pt x="80" y="161"/>
                    <a:pt x="76" y="149"/>
                  </a:cubicBezTo>
                  <a:cubicBezTo>
                    <a:pt x="68" y="129"/>
                    <a:pt x="76" y="106"/>
                    <a:pt x="74" y="85"/>
                  </a:cubicBezTo>
                  <a:cubicBezTo>
                    <a:pt x="70" y="46"/>
                    <a:pt x="37" y="16"/>
                    <a:pt x="4" y="0"/>
                  </a:cubicBezTo>
                </a:path>
              </a:pathLst>
            </a:custGeom>
            <a:solidFill>
              <a:srgbClr val="9C63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1" name="任意多边形: 形状 1420">
              <a:extLst>
                <a:ext uri="{FF2B5EF4-FFF2-40B4-BE49-F238E27FC236}">
                  <a16:creationId xmlns:a16="http://schemas.microsoft.com/office/drawing/2014/main" id="{A1AE5D1B-088E-4581-9948-C4DBEACDE559}"/>
                </a:ext>
              </a:extLst>
            </p:cNvPr>
            <p:cNvSpPr>
              <a:spLocks/>
            </p:cNvSpPr>
            <p:nvPr/>
          </p:nvSpPr>
          <p:spPr bwMode="auto">
            <a:xfrm>
              <a:off x="9792" y="-197"/>
              <a:ext cx="4" cy="5"/>
            </a:xfrm>
            <a:custGeom>
              <a:avLst/>
              <a:gdLst>
                <a:gd name="T0" fmla="*/ 3 w 3"/>
                <a:gd name="T1" fmla="*/ 0 h 4"/>
                <a:gd name="T2" fmla="*/ 0 w 3"/>
                <a:gd name="T3" fmla="*/ 2 h 4"/>
                <a:gd name="T4" fmla="*/ 3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1"/>
                    <a:pt x="1" y="1"/>
                    <a:pt x="0" y="2"/>
                  </a:cubicBezTo>
                  <a:cubicBezTo>
                    <a:pt x="1" y="3"/>
                    <a:pt x="2" y="3"/>
                    <a:pt x="3" y="4"/>
                  </a:cubicBezTo>
                  <a:cubicBezTo>
                    <a:pt x="3" y="0"/>
                    <a:pt x="3" y="0"/>
                    <a:pt x="3"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2" name="任意多边形: 形状 1421">
              <a:extLst>
                <a:ext uri="{FF2B5EF4-FFF2-40B4-BE49-F238E27FC236}">
                  <a16:creationId xmlns:a16="http://schemas.microsoft.com/office/drawing/2014/main" id="{7D0EBF75-CE47-46CA-9954-A6D7EB9CABAB}"/>
                </a:ext>
              </a:extLst>
            </p:cNvPr>
            <p:cNvSpPr>
              <a:spLocks/>
            </p:cNvSpPr>
            <p:nvPr/>
          </p:nvSpPr>
          <p:spPr bwMode="auto">
            <a:xfrm>
              <a:off x="9795" y="-202"/>
              <a:ext cx="5" cy="5"/>
            </a:xfrm>
            <a:custGeom>
              <a:avLst/>
              <a:gdLst>
                <a:gd name="T0" fmla="*/ 0 w 4"/>
                <a:gd name="T1" fmla="*/ 0 h 4"/>
                <a:gd name="T2" fmla="*/ 1 w 4"/>
                <a:gd name="T3" fmla="*/ 4 h 4"/>
                <a:gd name="T4" fmla="*/ 4 w 4"/>
                <a:gd name="T5" fmla="*/ 2 h 4"/>
                <a:gd name="T6" fmla="*/ 0 w 4"/>
                <a:gd name="T7" fmla="*/ 0 h 4"/>
              </a:gdLst>
              <a:ahLst/>
              <a:cxnLst>
                <a:cxn ang="0">
                  <a:pos x="T0" y="T1"/>
                </a:cxn>
                <a:cxn ang="0">
                  <a:pos x="T2" y="T3"/>
                </a:cxn>
                <a:cxn ang="0">
                  <a:pos x="T4" y="T5"/>
                </a:cxn>
                <a:cxn ang="0">
                  <a:pos x="T6" y="T7"/>
                </a:cxn>
              </a:cxnLst>
              <a:rect l="0" t="0" r="r" b="b"/>
              <a:pathLst>
                <a:path w="4" h="4">
                  <a:moveTo>
                    <a:pt x="0" y="0"/>
                  </a:moveTo>
                  <a:cubicBezTo>
                    <a:pt x="1" y="4"/>
                    <a:pt x="1" y="4"/>
                    <a:pt x="1" y="4"/>
                  </a:cubicBezTo>
                  <a:cubicBezTo>
                    <a:pt x="2" y="3"/>
                    <a:pt x="3" y="3"/>
                    <a:pt x="4" y="2"/>
                  </a:cubicBezTo>
                  <a:cubicBezTo>
                    <a:pt x="3" y="1"/>
                    <a:pt x="1" y="0"/>
                    <a:pt x="0"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3" name="任意多边形: 形状 1422">
              <a:extLst>
                <a:ext uri="{FF2B5EF4-FFF2-40B4-BE49-F238E27FC236}">
                  <a16:creationId xmlns:a16="http://schemas.microsoft.com/office/drawing/2014/main" id="{2BD25BEF-BF37-4CC7-9C14-BAB3116E4185}"/>
                </a:ext>
              </a:extLst>
            </p:cNvPr>
            <p:cNvSpPr>
              <a:spLocks/>
            </p:cNvSpPr>
            <p:nvPr/>
          </p:nvSpPr>
          <p:spPr bwMode="auto">
            <a:xfrm>
              <a:off x="9796" y="-199"/>
              <a:ext cx="8" cy="9"/>
            </a:xfrm>
            <a:custGeom>
              <a:avLst/>
              <a:gdLst>
                <a:gd name="T0" fmla="*/ 3 w 6"/>
                <a:gd name="T1" fmla="*/ 0 h 7"/>
                <a:gd name="T2" fmla="*/ 0 w 6"/>
                <a:gd name="T3" fmla="*/ 2 h 7"/>
                <a:gd name="T4" fmla="*/ 0 w 6"/>
                <a:gd name="T5" fmla="*/ 6 h 7"/>
                <a:gd name="T6" fmla="*/ 2 w 6"/>
                <a:gd name="T7" fmla="*/ 7 h 7"/>
                <a:gd name="T8" fmla="*/ 2 w 6"/>
                <a:gd name="T9" fmla="*/ 7 h 7"/>
                <a:gd name="T10" fmla="*/ 6 w 6"/>
                <a:gd name="T11" fmla="*/ 5 h 7"/>
                <a:gd name="T12" fmla="*/ 6 w 6"/>
                <a:gd name="T13" fmla="*/ 4 h 7"/>
                <a:gd name="T14" fmla="*/ 5 w 6"/>
                <a:gd name="T15" fmla="*/ 1 h 7"/>
                <a:gd name="T16" fmla="*/ 3 w 6"/>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7">
                  <a:moveTo>
                    <a:pt x="3" y="0"/>
                  </a:moveTo>
                  <a:cubicBezTo>
                    <a:pt x="2" y="1"/>
                    <a:pt x="1" y="1"/>
                    <a:pt x="0" y="2"/>
                  </a:cubicBezTo>
                  <a:cubicBezTo>
                    <a:pt x="0" y="6"/>
                    <a:pt x="0" y="6"/>
                    <a:pt x="0" y="6"/>
                  </a:cubicBezTo>
                  <a:cubicBezTo>
                    <a:pt x="1" y="6"/>
                    <a:pt x="1" y="6"/>
                    <a:pt x="2" y="7"/>
                  </a:cubicBezTo>
                  <a:cubicBezTo>
                    <a:pt x="2" y="7"/>
                    <a:pt x="2" y="7"/>
                    <a:pt x="2" y="7"/>
                  </a:cubicBezTo>
                  <a:cubicBezTo>
                    <a:pt x="3" y="6"/>
                    <a:pt x="5" y="5"/>
                    <a:pt x="6" y="5"/>
                  </a:cubicBezTo>
                  <a:cubicBezTo>
                    <a:pt x="6" y="4"/>
                    <a:pt x="6" y="4"/>
                    <a:pt x="6" y="4"/>
                  </a:cubicBezTo>
                  <a:cubicBezTo>
                    <a:pt x="5" y="1"/>
                    <a:pt x="5" y="1"/>
                    <a:pt x="5" y="1"/>
                  </a:cubicBezTo>
                  <a:cubicBezTo>
                    <a:pt x="5" y="1"/>
                    <a:pt x="4" y="0"/>
                    <a:pt x="3" y="0"/>
                  </a:cubicBezTo>
                </a:path>
              </a:pathLst>
            </a:custGeom>
            <a:solidFill>
              <a:srgbClr val="7E50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4" name="任意多边形: 形状 1423">
              <a:extLst>
                <a:ext uri="{FF2B5EF4-FFF2-40B4-BE49-F238E27FC236}">
                  <a16:creationId xmlns:a16="http://schemas.microsoft.com/office/drawing/2014/main" id="{85F925C0-D124-43FE-9711-8B32B569BB9F}"/>
                </a:ext>
              </a:extLst>
            </p:cNvPr>
            <p:cNvSpPr>
              <a:spLocks/>
            </p:cNvSpPr>
            <p:nvPr/>
          </p:nvSpPr>
          <p:spPr bwMode="auto">
            <a:xfrm>
              <a:off x="9799" y="-193"/>
              <a:ext cx="5" cy="5"/>
            </a:xfrm>
            <a:custGeom>
              <a:avLst/>
              <a:gdLst>
                <a:gd name="T0" fmla="*/ 4 w 4"/>
                <a:gd name="T1" fmla="*/ 0 h 4"/>
                <a:gd name="T2" fmla="*/ 0 w 4"/>
                <a:gd name="T3" fmla="*/ 2 h 4"/>
                <a:gd name="T4" fmla="*/ 4 w 4"/>
                <a:gd name="T5" fmla="*/ 4 h 4"/>
                <a:gd name="T6" fmla="*/ 4 w 4"/>
                <a:gd name="T7" fmla="*/ 0 h 4"/>
              </a:gdLst>
              <a:ahLst/>
              <a:cxnLst>
                <a:cxn ang="0">
                  <a:pos x="T0" y="T1"/>
                </a:cxn>
                <a:cxn ang="0">
                  <a:pos x="T2" y="T3"/>
                </a:cxn>
                <a:cxn ang="0">
                  <a:pos x="T4" y="T5"/>
                </a:cxn>
                <a:cxn ang="0">
                  <a:pos x="T6" y="T7"/>
                </a:cxn>
              </a:cxnLst>
              <a:rect l="0" t="0" r="r" b="b"/>
              <a:pathLst>
                <a:path w="4" h="4">
                  <a:moveTo>
                    <a:pt x="4" y="0"/>
                  </a:moveTo>
                  <a:cubicBezTo>
                    <a:pt x="3" y="0"/>
                    <a:pt x="1" y="1"/>
                    <a:pt x="0" y="2"/>
                  </a:cubicBezTo>
                  <a:cubicBezTo>
                    <a:pt x="1" y="3"/>
                    <a:pt x="3" y="3"/>
                    <a:pt x="4" y="4"/>
                  </a:cubicBezTo>
                  <a:cubicBezTo>
                    <a:pt x="4" y="0"/>
                    <a:pt x="4" y="0"/>
                    <a:pt x="4"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5" name="任意多边形: 形状 1424">
              <a:extLst>
                <a:ext uri="{FF2B5EF4-FFF2-40B4-BE49-F238E27FC236}">
                  <a16:creationId xmlns:a16="http://schemas.microsoft.com/office/drawing/2014/main" id="{C3FDDF64-D5CE-4EE2-AACF-C7E0D0F540A7}"/>
                </a:ext>
              </a:extLst>
            </p:cNvPr>
            <p:cNvSpPr>
              <a:spLocks/>
            </p:cNvSpPr>
            <p:nvPr/>
          </p:nvSpPr>
          <p:spPr bwMode="auto">
            <a:xfrm>
              <a:off x="9803" y="-198"/>
              <a:ext cx="141" cy="56"/>
            </a:xfrm>
            <a:custGeom>
              <a:avLst/>
              <a:gdLst>
                <a:gd name="T0" fmla="*/ 0 w 109"/>
                <a:gd name="T1" fmla="*/ 0 h 43"/>
                <a:gd name="T2" fmla="*/ 1 w 109"/>
                <a:gd name="T3" fmla="*/ 3 h 43"/>
                <a:gd name="T4" fmla="*/ 1 w 109"/>
                <a:gd name="T5" fmla="*/ 4 h 43"/>
                <a:gd name="T6" fmla="*/ 1 w 109"/>
                <a:gd name="T7" fmla="*/ 8 h 43"/>
                <a:gd name="T8" fmla="*/ 1 w 109"/>
                <a:gd name="T9" fmla="*/ 8 h 43"/>
                <a:gd name="T10" fmla="*/ 11 w 109"/>
                <a:gd name="T11" fmla="*/ 11 h 43"/>
                <a:gd name="T12" fmla="*/ 16 w 109"/>
                <a:gd name="T13" fmla="*/ 12 h 43"/>
                <a:gd name="T14" fmla="*/ 27 w 109"/>
                <a:gd name="T15" fmla="*/ 13 h 43"/>
                <a:gd name="T16" fmla="*/ 30 w 109"/>
                <a:gd name="T17" fmla="*/ 13 h 43"/>
                <a:gd name="T18" fmla="*/ 51 w 109"/>
                <a:gd name="T19" fmla="*/ 11 h 43"/>
                <a:gd name="T20" fmla="*/ 53 w 109"/>
                <a:gd name="T21" fmla="*/ 11 h 43"/>
                <a:gd name="T22" fmla="*/ 54 w 109"/>
                <a:gd name="T23" fmla="*/ 11 h 43"/>
                <a:gd name="T24" fmla="*/ 73 w 109"/>
                <a:gd name="T25" fmla="*/ 20 h 43"/>
                <a:gd name="T26" fmla="*/ 82 w 109"/>
                <a:gd name="T27" fmla="*/ 38 h 43"/>
                <a:gd name="T28" fmla="*/ 94 w 109"/>
                <a:gd name="T29" fmla="*/ 43 h 43"/>
                <a:gd name="T30" fmla="*/ 100 w 109"/>
                <a:gd name="T31" fmla="*/ 43 h 43"/>
                <a:gd name="T32" fmla="*/ 108 w 109"/>
                <a:gd name="T33" fmla="*/ 40 h 43"/>
                <a:gd name="T34" fmla="*/ 109 w 109"/>
                <a:gd name="T35" fmla="*/ 36 h 43"/>
                <a:gd name="T36" fmla="*/ 102 w 109"/>
                <a:gd name="T37" fmla="*/ 37 h 43"/>
                <a:gd name="T38" fmla="*/ 97 w 109"/>
                <a:gd name="T39" fmla="*/ 37 h 43"/>
                <a:gd name="T40" fmla="*/ 85 w 109"/>
                <a:gd name="T41" fmla="*/ 32 h 43"/>
                <a:gd name="T42" fmla="*/ 75 w 109"/>
                <a:gd name="T43" fmla="*/ 14 h 43"/>
                <a:gd name="T44" fmla="*/ 56 w 109"/>
                <a:gd name="T45" fmla="*/ 5 h 43"/>
                <a:gd name="T46" fmla="*/ 55 w 109"/>
                <a:gd name="T47" fmla="*/ 5 h 43"/>
                <a:gd name="T48" fmla="*/ 54 w 109"/>
                <a:gd name="T49" fmla="*/ 5 h 43"/>
                <a:gd name="T50" fmla="*/ 33 w 109"/>
                <a:gd name="T51" fmla="*/ 7 h 43"/>
                <a:gd name="T52" fmla="*/ 30 w 109"/>
                <a:gd name="T53" fmla="*/ 7 h 43"/>
                <a:gd name="T54" fmla="*/ 0 w 109"/>
                <a:gd name="T55"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9" h="43">
                  <a:moveTo>
                    <a:pt x="0" y="0"/>
                  </a:moveTo>
                  <a:cubicBezTo>
                    <a:pt x="1" y="3"/>
                    <a:pt x="1" y="3"/>
                    <a:pt x="1" y="3"/>
                  </a:cubicBezTo>
                  <a:cubicBezTo>
                    <a:pt x="1" y="4"/>
                    <a:pt x="1" y="4"/>
                    <a:pt x="1" y="4"/>
                  </a:cubicBezTo>
                  <a:cubicBezTo>
                    <a:pt x="1" y="8"/>
                    <a:pt x="1" y="8"/>
                    <a:pt x="1" y="8"/>
                  </a:cubicBezTo>
                  <a:cubicBezTo>
                    <a:pt x="1" y="8"/>
                    <a:pt x="1" y="8"/>
                    <a:pt x="1" y="8"/>
                  </a:cubicBezTo>
                  <a:cubicBezTo>
                    <a:pt x="5" y="9"/>
                    <a:pt x="8" y="10"/>
                    <a:pt x="11" y="11"/>
                  </a:cubicBezTo>
                  <a:cubicBezTo>
                    <a:pt x="13" y="12"/>
                    <a:pt x="14" y="12"/>
                    <a:pt x="16" y="12"/>
                  </a:cubicBezTo>
                  <a:cubicBezTo>
                    <a:pt x="20" y="13"/>
                    <a:pt x="23" y="13"/>
                    <a:pt x="27" y="13"/>
                  </a:cubicBezTo>
                  <a:cubicBezTo>
                    <a:pt x="28" y="13"/>
                    <a:pt x="29" y="13"/>
                    <a:pt x="30" y="13"/>
                  </a:cubicBezTo>
                  <a:cubicBezTo>
                    <a:pt x="37" y="13"/>
                    <a:pt x="44" y="11"/>
                    <a:pt x="51" y="11"/>
                  </a:cubicBezTo>
                  <a:cubicBezTo>
                    <a:pt x="52" y="11"/>
                    <a:pt x="52" y="11"/>
                    <a:pt x="53" y="11"/>
                  </a:cubicBezTo>
                  <a:cubicBezTo>
                    <a:pt x="53" y="11"/>
                    <a:pt x="53" y="11"/>
                    <a:pt x="54" y="11"/>
                  </a:cubicBezTo>
                  <a:cubicBezTo>
                    <a:pt x="61" y="11"/>
                    <a:pt x="68" y="15"/>
                    <a:pt x="73" y="20"/>
                  </a:cubicBezTo>
                  <a:cubicBezTo>
                    <a:pt x="77" y="26"/>
                    <a:pt x="77" y="34"/>
                    <a:pt x="82" y="38"/>
                  </a:cubicBezTo>
                  <a:cubicBezTo>
                    <a:pt x="86" y="41"/>
                    <a:pt x="90" y="42"/>
                    <a:pt x="94" y="43"/>
                  </a:cubicBezTo>
                  <a:cubicBezTo>
                    <a:pt x="96" y="43"/>
                    <a:pt x="98" y="43"/>
                    <a:pt x="100" y="43"/>
                  </a:cubicBezTo>
                  <a:cubicBezTo>
                    <a:pt x="103" y="43"/>
                    <a:pt x="106" y="42"/>
                    <a:pt x="108" y="40"/>
                  </a:cubicBezTo>
                  <a:cubicBezTo>
                    <a:pt x="108" y="38"/>
                    <a:pt x="109" y="37"/>
                    <a:pt x="109" y="36"/>
                  </a:cubicBezTo>
                  <a:cubicBezTo>
                    <a:pt x="107" y="37"/>
                    <a:pt x="105" y="37"/>
                    <a:pt x="102" y="37"/>
                  </a:cubicBezTo>
                  <a:cubicBezTo>
                    <a:pt x="100" y="37"/>
                    <a:pt x="99" y="37"/>
                    <a:pt x="97" y="37"/>
                  </a:cubicBezTo>
                  <a:cubicBezTo>
                    <a:pt x="93" y="36"/>
                    <a:pt x="89" y="35"/>
                    <a:pt x="85" y="32"/>
                  </a:cubicBezTo>
                  <a:cubicBezTo>
                    <a:pt x="80" y="28"/>
                    <a:pt x="79" y="20"/>
                    <a:pt x="75" y="14"/>
                  </a:cubicBezTo>
                  <a:cubicBezTo>
                    <a:pt x="71" y="9"/>
                    <a:pt x="64" y="5"/>
                    <a:pt x="56" y="5"/>
                  </a:cubicBezTo>
                  <a:cubicBezTo>
                    <a:pt x="56" y="5"/>
                    <a:pt x="56" y="5"/>
                    <a:pt x="55" y="5"/>
                  </a:cubicBezTo>
                  <a:cubicBezTo>
                    <a:pt x="55" y="5"/>
                    <a:pt x="54" y="5"/>
                    <a:pt x="54" y="5"/>
                  </a:cubicBezTo>
                  <a:cubicBezTo>
                    <a:pt x="47" y="5"/>
                    <a:pt x="40" y="7"/>
                    <a:pt x="33" y="7"/>
                  </a:cubicBezTo>
                  <a:cubicBezTo>
                    <a:pt x="32" y="7"/>
                    <a:pt x="31" y="7"/>
                    <a:pt x="30" y="7"/>
                  </a:cubicBezTo>
                  <a:cubicBezTo>
                    <a:pt x="20" y="7"/>
                    <a:pt x="9" y="5"/>
                    <a:pt x="0"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1444" name="图片 1443">
              <a:extLst>
                <a:ext uri="{FF2B5EF4-FFF2-40B4-BE49-F238E27FC236}">
                  <a16:creationId xmlns:a16="http://schemas.microsoft.com/office/drawing/2014/main" id="{57CF079E-3E56-4280-8D7C-D7C2639D76C8}"/>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9974" y="-202"/>
              <a:ext cx="7"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6" name="任意多边形: 形状 1425">
              <a:extLst>
                <a:ext uri="{FF2B5EF4-FFF2-40B4-BE49-F238E27FC236}">
                  <a16:creationId xmlns:a16="http://schemas.microsoft.com/office/drawing/2014/main" id="{D3423A44-0932-48F3-B708-1A5B00147D22}"/>
                </a:ext>
              </a:extLst>
            </p:cNvPr>
            <p:cNvSpPr>
              <a:spLocks/>
            </p:cNvSpPr>
            <p:nvPr/>
          </p:nvSpPr>
          <p:spPr bwMode="auto">
            <a:xfrm>
              <a:off x="9948" y="-199"/>
              <a:ext cx="30" cy="29"/>
            </a:xfrm>
            <a:custGeom>
              <a:avLst/>
              <a:gdLst>
                <a:gd name="T0" fmla="*/ 23 w 23"/>
                <a:gd name="T1" fmla="*/ 0 h 23"/>
                <a:gd name="T2" fmla="*/ 19 w 23"/>
                <a:gd name="T3" fmla="*/ 3 h 23"/>
                <a:gd name="T4" fmla="*/ 0 w 23"/>
                <a:gd name="T5" fmla="*/ 23 h 23"/>
                <a:gd name="T6" fmla="*/ 17 w 23"/>
                <a:gd name="T7" fmla="*/ 9 h 23"/>
                <a:gd name="T8" fmla="*/ 23 w 23"/>
                <a:gd name="T9" fmla="*/ 2 h 23"/>
                <a:gd name="T10" fmla="*/ 23 w 23"/>
                <a:gd name="T11" fmla="*/ 0 h 23"/>
              </a:gdLst>
              <a:ahLst/>
              <a:cxnLst>
                <a:cxn ang="0">
                  <a:pos x="T0" y="T1"/>
                </a:cxn>
                <a:cxn ang="0">
                  <a:pos x="T2" y="T3"/>
                </a:cxn>
                <a:cxn ang="0">
                  <a:pos x="T4" y="T5"/>
                </a:cxn>
                <a:cxn ang="0">
                  <a:pos x="T6" y="T7"/>
                </a:cxn>
                <a:cxn ang="0">
                  <a:pos x="T8" y="T9"/>
                </a:cxn>
                <a:cxn ang="0">
                  <a:pos x="T10" y="T11"/>
                </a:cxn>
              </a:cxnLst>
              <a:rect l="0" t="0" r="r" b="b"/>
              <a:pathLst>
                <a:path w="23" h="23">
                  <a:moveTo>
                    <a:pt x="23" y="0"/>
                  </a:moveTo>
                  <a:cubicBezTo>
                    <a:pt x="22" y="1"/>
                    <a:pt x="21" y="2"/>
                    <a:pt x="19" y="3"/>
                  </a:cubicBezTo>
                  <a:cubicBezTo>
                    <a:pt x="12" y="9"/>
                    <a:pt x="2" y="14"/>
                    <a:pt x="0" y="23"/>
                  </a:cubicBezTo>
                  <a:cubicBezTo>
                    <a:pt x="4" y="18"/>
                    <a:pt x="11" y="14"/>
                    <a:pt x="17" y="9"/>
                  </a:cubicBezTo>
                  <a:cubicBezTo>
                    <a:pt x="19" y="7"/>
                    <a:pt x="21" y="5"/>
                    <a:pt x="23" y="2"/>
                  </a:cubicBezTo>
                  <a:cubicBezTo>
                    <a:pt x="23" y="2"/>
                    <a:pt x="23" y="1"/>
                    <a:pt x="23"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7" name="任意多边形: 形状 1426">
              <a:extLst>
                <a:ext uri="{FF2B5EF4-FFF2-40B4-BE49-F238E27FC236}">
                  <a16:creationId xmlns:a16="http://schemas.microsoft.com/office/drawing/2014/main" id="{E78C4FC0-FE81-433A-A1EF-5A376CB790EA}"/>
                </a:ext>
              </a:extLst>
            </p:cNvPr>
            <p:cNvSpPr>
              <a:spLocks/>
            </p:cNvSpPr>
            <p:nvPr/>
          </p:nvSpPr>
          <p:spPr bwMode="auto">
            <a:xfrm>
              <a:off x="9583" y="-678"/>
              <a:ext cx="417" cy="529"/>
            </a:xfrm>
            <a:custGeom>
              <a:avLst/>
              <a:gdLst>
                <a:gd name="T0" fmla="*/ 8 w 321"/>
                <a:gd name="T1" fmla="*/ 57 h 408"/>
                <a:gd name="T2" fmla="*/ 16 w 321"/>
                <a:gd name="T3" fmla="*/ 51 h 408"/>
                <a:gd name="T4" fmla="*/ 18 w 321"/>
                <a:gd name="T5" fmla="*/ 21 h 408"/>
                <a:gd name="T6" fmla="*/ 46 w 321"/>
                <a:gd name="T7" fmla="*/ 7 h 408"/>
                <a:gd name="T8" fmla="*/ 79 w 321"/>
                <a:gd name="T9" fmla="*/ 14 h 408"/>
                <a:gd name="T10" fmla="*/ 131 w 321"/>
                <a:gd name="T11" fmla="*/ 4 h 408"/>
                <a:gd name="T12" fmla="*/ 180 w 321"/>
                <a:gd name="T13" fmla="*/ 13 h 408"/>
                <a:gd name="T14" fmla="*/ 206 w 321"/>
                <a:gd name="T15" fmla="*/ 58 h 408"/>
                <a:gd name="T16" fmla="*/ 228 w 321"/>
                <a:gd name="T17" fmla="*/ 66 h 408"/>
                <a:gd name="T18" fmla="*/ 247 w 321"/>
                <a:gd name="T19" fmla="*/ 84 h 408"/>
                <a:gd name="T20" fmla="*/ 262 w 321"/>
                <a:gd name="T21" fmla="*/ 145 h 408"/>
                <a:gd name="T22" fmla="*/ 256 w 321"/>
                <a:gd name="T23" fmla="*/ 180 h 408"/>
                <a:gd name="T24" fmla="*/ 258 w 321"/>
                <a:gd name="T25" fmla="*/ 216 h 408"/>
                <a:gd name="T26" fmla="*/ 280 w 321"/>
                <a:gd name="T27" fmla="*/ 244 h 408"/>
                <a:gd name="T28" fmla="*/ 288 w 321"/>
                <a:gd name="T29" fmla="*/ 247 h 408"/>
                <a:gd name="T30" fmla="*/ 292 w 321"/>
                <a:gd name="T31" fmla="*/ 270 h 408"/>
                <a:gd name="T32" fmla="*/ 285 w 321"/>
                <a:gd name="T33" fmla="*/ 302 h 408"/>
                <a:gd name="T34" fmla="*/ 309 w 321"/>
                <a:gd name="T35" fmla="*/ 311 h 408"/>
                <a:gd name="T36" fmla="*/ 315 w 321"/>
                <a:gd name="T37" fmla="*/ 320 h 408"/>
                <a:gd name="T38" fmla="*/ 300 w 321"/>
                <a:gd name="T39" fmla="*/ 372 h 408"/>
                <a:gd name="T40" fmla="*/ 281 w 321"/>
                <a:gd name="T41" fmla="*/ 394 h 408"/>
                <a:gd name="T42" fmla="*/ 280 w 321"/>
                <a:gd name="T43" fmla="*/ 404 h 408"/>
                <a:gd name="T44" fmla="*/ 266 w 321"/>
                <a:gd name="T45" fmla="*/ 407 h 408"/>
                <a:gd name="T46" fmla="*/ 254 w 321"/>
                <a:gd name="T47" fmla="*/ 402 h 408"/>
                <a:gd name="T48" fmla="*/ 244 w 321"/>
                <a:gd name="T49" fmla="*/ 384 h 408"/>
                <a:gd name="T50" fmla="*/ 224 w 321"/>
                <a:gd name="T51" fmla="*/ 375 h 408"/>
                <a:gd name="T52" fmla="*/ 202 w 321"/>
                <a:gd name="T53" fmla="*/ 377 h 408"/>
                <a:gd name="T54" fmla="*/ 155 w 321"/>
                <a:gd name="T55" fmla="*/ 360 h 408"/>
                <a:gd name="T56" fmla="*/ 142 w 321"/>
                <a:gd name="T57" fmla="*/ 334 h 408"/>
                <a:gd name="T58" fmla="*/ 146 w 321"/>
                <a:gd name="T59" fmla="*/ 316 h 408"/>
                <a:gd name="T60" fmla="*/ 125 w 321"/>
                <a:gd name="T61" fmla="*/ 270 h 408"/>
                <a:gd name="T62" fmla="*/ 92 w 321"/>
                <a:gd name="T63" fmla="*/ 230 h 408"/>
                <a:gd name="T64" fmla="*/ 90 w 321"/>
                <a:gd name="T65" fmla="*/ 166 h 408"/>
                <a:gd name="T66" fmla="*/ 20 w 321"/>
                <a:gd name="T67" fmla="*/ 81 h 408"/>
                <a:gd name="T68" fmla="*/ 8 w 321"/>
                <a:gd name="T69" fmla="*/ 57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1" h="408">
                  <a:moveTo>
                    <a:pt x="8" y="57"/>
                  </a:moveTo>
                  <a:cubicBezTo>
                    <a:pt x="10" y="55"/>
                    <a:pt x="14" y="54"/>
                    <a:pt x="16" y="51"/>
                  </a:cubicBezTo>
                  <a:cubicBezTo>
                    <a:pt x="23" y="44"/>
                    <a:pt x="16" y="31"/>
                    <a:pt x="18" y="21"/>
                  </a:cubicBezTo>
                  <a:cubicBezTo>
                    <a:pt x="21" y="10"/>
                    <a:pt x="35" y="6"/>
                    <a:pt x="46" y="7"/>
                  </a:cubicBezTo>
                  <a:cubicBezTo>
                    <a:pt x="57" y="8"/>
                    <a:pt x="68" y="13"/>
                    <a:pt x="79" y="14"/>
                  </a:cubicBezTo>
                  <a:cubicBezTo>
                    <a:pt x="97" y="16"/>
                    <a:pt x="114" y="9"/>
                    <a:pt x="131" y="4"/>
                  </a:cubicBezTo>
                  <a:cubicBezTo>
                    <a:pt x="148" y="0"/>
                    <a:pt x="168" y="0"/>
                    <a:pt x="180" y="13"/>
                  </a:cubicBezTo>
                  <a:cubicBezTo>
                    <a:pt x="192" y="26"/>
                    <a:pt x="191" y="48"/>
                    <a:pt x="206" y="58"/>
                  </a:cubicBezTo>
                  <a:cubicBezTo>
                    <a:pt x="213" y="62"/>
                    <a:pt x="221" y="62"/>
                    <a:pt x="228" y="66"/>
                  </a:cubicBezTo>
                  <a:cubicBezTo>
                    <a:pt x="236" y="70"/>
                    <a:pt x="243" y="76"/>
                    <a:pt x="247" y="84"/>
                  </a:cubicBezTo>
                  <a:cubicBezTo>
                    <a:pt x="259" y="102"/>
                    <a:pt x="264" y="124"/>
                    <a:pt x="262" y="145"/>
                  </a:cubicBezTo>
                  <a:cubicBezTo>
                    <a:pt x="261" y="157"/>
                    <a:pt x="257" y="168"/>
                    <a:pt x="256" y="180"/>
                  </a:cubicBezTo>
                  <a:cubicBezTo>
                    <a:pt x="255" y="192"/>
                    <a:pt x="255" y="204"/>
                    <a:pt x="258" y="216"/>
                  </a:cubicBezTo>
                  <a:cubicBezTo>
                    <a:pt x="261" y="228"/>
                    <a:pt x="268" y="241"/>
                    <a:pt x="280" y="244"/>
                  </a:cubicBezTo>
                  <a:cubicBezTo>
                    <a:pt x="283" y="245"/>
                    <a:pt x="286" y="246"/>
                    <a:pt x="288" y="247"/>
                  </a:cubicBezTo>
                  <a:cubicBezTo>
                    <a:pt x="295" y="252"/>
                    <a:pt x="294" y="262"/>
                    <a:pt x="292" y="270"/>
                  </a:cubicBezTo>
                  <a:cubicBezTo>
                    <a:pt x="285" y="302"/>
                    <a:pt x="285" y="302"/>
                    <a:pt x="285" y="302"/>
                  </a:cubicBezTo>
                  <a:cubicBezTo>
                    <a:pt x="292" y="308"/>
                    <a:pt x="303" y="305"/>
                    <a:pt x="309" y="311"/>
                  </a:cubicBezTo>
                  <a:cubicBezTo>
                    <a:pt x="312" y="313"/>
                    <a:pt x="314" y="316"/>
                    <a:pt x="315" y="320"/>
                  </a:cubicBezTo>
                  <a:cubicBezTo>
                    <a:pt x="321" y="338"/>
                    <a:pt x="316" y="359"/>
                    <a:pt x="300" y="372"/>
                  </a:cubicBezTo>
                  <a:cubicBezTo>
                    <a:pt x="292" y="379"/>
                    <a:pt x="282" y="384"/>
                    <a:pt x="281" y="394"/>
                  </a:cubicBezTo>
                  <a:cubicBezTo>
                    <a:pt x="281" y="397"/>
                    <a:pt x="281" y="401"/>
                    <a:pt x="280" y="404"/>
                  </a:cubicBezTo>
                  <a:cubicBezTo>
                    <a:pt x="277" y="408"/>
                    <a:pt x="271" y="408"/>
                    <a:pt x="266" y="407"/>
                  </a:cubicBezTo>
                  <a:cubicBezTo>
                    <a:pt x="262" y="406"/>
                    <a:pt x="258" y="405"/>
                    <a:pt x="254" y="402"/>
                  </a:cubicBezTo>
                  <a:cubicBezTo>
                    <a:pt x="249" y="398"/>
                    <a:pt x="248" y="390"/>
                    <a:pt x="244" y="384"/>
                  </a:cubicBezTo>
                  <a:cubicBezTo>
                    <a:pt x="240" y="378"/>
                    <a:pt x="232" y="375"/>
                    <a:pt x="224" y="375"/>
                  </a:cubicBezTo>
                  <a:cubicBezTo>
                    <a:pt x="217" y="375"/>
                    <a:pt x="210" y="377"/>
                    <a:pt x="202" y="377"/>
                  </a:cubicBezTo>
                  <a:cubicBezTo>
                    <a:pt x="185" y="378"/>
                    <a:pt x="168" y="372"/>
                    <a:pt x="155" y="360"/>
                  </a:cubicBezTo>
                  <a:cubicBezTo>
                    <a:pt x="147" y="353"/>
                    <a:pt x="141" y="344"/>
                    <a:pt x="142" y="334"/>
                  </a:cubicBezTo>
                  <a:cubicBezTo>
                    <a:pt x="142" y="328"/>
                    <a:pt x="145" y="322"/>
                    <a:pt x="146" y="316"/>
                  </a:cubicBezTo>
                  <a:cubicBezTo>
                    <a:pt x="149" y="299"/>
                    <a:pt x="138" y="283"/>
                    <a:pt x="125" y="270"/>
                  </a:cubicBezTo>
                  <a:cubicBezTo>
                    <a:pt x="113" y="258"/>
                    <a:pt x="98" y="247"/>
                    <a:pt x="92" y="230"/>
                  </a:cubicBezTo>
                  <a:cubicBezTo>
                    <a:pt x="84" y="210"/>
                    <a:pt x="92" y="187"/>
                    <a:pt x="90" y="166"/>
                  </a:cubicBezTo>
                  <a:cubicBezTo>
                    <a:pt x="86" y="127"/>
                    <a:pt x="53" y="97"/>
                    <a:pt x="20" y="81"/>
                  </a:cubicBezTo>
                  <a:cubicBezTo>
                    <a:pt x="12" y="77"/>
                    <a:pt x="0" y="67"/>
                    <a:pt x="8" y="57"/>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28" name="任意多边形: 形状 1427">
              <a:extLst>
                <a:ext uri="{FF2B5EF4-FFF2-40B4-BE49-F238E27FC236}">
                  <a16:creationId xmlns:a16="http://schemas.microsoft.com/office/drawing/2014/main" id="{761725F0-8294-4D2B-8216-D8725C4777C4}"/>
                </a:ext>
              </a:extLst>
            </p:cNvPr>
            <p:cNvSpPr>
              <a:spLocks/>
            </p:cNvSpPr>
            <p:nvPr/>
          </p:nvSpPr>
          <p:spPr bwMode="auto">
            <a:xfrm>
              <a:off x="9587" y="-666"/>
              <a:ext cx="35" cy="81"/>
            </a:xfrm>
            <a:custGeom>
              <a:avLst/>
              <a:gdLst>
                <a:gd name="T0" fmla="*/ 27 w 27"/>
                <a:gd name="T1" fmla="*/ 0 h 63"/>
                <a:gd name="T2" fmla="*/ 15 w 27"/>
                <a:gd name="T3" fmla="*/ 12 h 63"/>
                <a:gd name="T4" fmla="*/ 13 w 27"/>
                <a:gd name="T5" fmla="*/ 42 h 63"/>
                <a:gd name="T6" fmla="*/ 5 w 27"/>
                <a:gd name="T7" fmla="*/ 48 h 63"/>
                <a:gd name="T8" fmla="*/ 5 w 27"/>
                <a:gd name="T9" fmla="*/ 63 h 63"/>
                <a:gd name="T10" fmla="*/ 5 w 27"/>
                <a:gd name="T11" fmla="*/ 48 h 63"/>
                <a:gd name="T12" fmla="*/ 11 w 27"/>
                <a:gd name="T13" fmla="*/ 44 h 63"/>
                <a:gd name="T14" fmla="*/ 12 w 27"/>
                <a:gd name="T15" fmla="*/ 43 h 63"/>
                <a:gd name="T16" fmla="*/ 13 w 27"/>
                <a:gd name="T17" fmla="*/ 42 h 63"/>
                <a:gd name="T18" fmla="*/ 15 w 27"/>
                <a:gd name="T19" fmla="*/ 12 h 63"/>
                <a:gd name="T20" fmla="*/ 25 w 27"/>
                <a:gd name="T21" fmla="*/ 1 h 63"/>
                <a:gd name="T22" fmla="*/ 27 w 27"/>
                <a:gd name="T23"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63">
                  <a:moveTo>
                    <a:pt x="27" y="0"/>
                  </a:moveTo>
                  <a:cubicBezTo>
                    <a:pt x="21" y="2"/>
                    <a:pt x="17" y="6"/>
                    <a:pt x="15" y="12"/>
                  </a:cubicBezTo>
                  <a:cubicBezTo>
                    <a:pt x="13" y="22"/>
                    <a:pt x="20" y="34"/>
                    <a:pt x="13" y="42"/>
                  </a:cubicBezTo>
                  <a:cubicBezTo>
                    <a:pt x="10" y="44"/>
                    <a:pt x="7" y="46"/>
                    <a:pt x="5" y="48"/>
                  </a:cubicBezTo>
                  <a:cubicBezTo>
                    <a:pt x="0" y="53"/>
                    <a:pt x="2" y="58"/>
                    <a:pt x="5" y="63"/>
                  </a:cubicBezTo>
                  <a:cubicBezTo>
                    <a:pt x="2" y="58"/>
                    <a:pt x="1" y="53"/>
                    <a:pt x="5" y="48"/>
                  </a:cubicBezTo>
                  <a:cubicBezTo>
                    <a:pt x="7" y="47"/>
                    <a:pt x="9" y="45"/>
                    <a:pt x="11" y="44"/>
                  </a:cubicBezTo>
                  <a:cubicBezTo>
                    <a:pt x="11" y="44"/>
                    <a:pt x="12" y="44"/>
                    <a:pt x="12" y="43"/>
                  </a:cubicBezTo>
                  <a:cubicBezTo>
                    <a:pt x="12" y="43"/>
                    <a:pt x="13" y="43"/>
                    <a:pt x="13" y="42"/>
                  </a:cubicBezTo>
                  <a:cubicBezTo>
                    <a:pt x="20" y="35"/>
                    <a:pt x="13" y="22"/>
                    <a:pt x="15" y="12"/>
                  </a:cubicBezTo>
                  <a:cubicBezTo>
                    <a:pt x="17" y="7"/>
                    <a:pt x="21" y="3"/>
                    <a:pt x="25" y="1"/>
                  </a:cubicBezTo>
                  <a:cubicBezTo>
                    <a:pt x="26" y="1"/>
                    <a:pt x="26" y="0"/>
                    <a:pt x="27"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0" name="任意多边形: 形状 1429">
              <a:extLst>
                <a:ext uri="{FF2B5EF4-FFF2-40B4-BE49-F238E27FC236}">
                  <a16:creationId xmlns:a16="http://schemas.microsoft.com/office/drawing/2014/main" id="{0027E407-145C-4C11-86D1-F5E8B4178800}"/>
                </a:ext>
              </a:extLst>
            </p:cNvPr>
            <p:cNvSpPr>
              <a:spLocks/>
            </p:cNvSpPr>
            <p:nvPr/>
          </p:nvSpPr>
          <p:spPr bwMode="auto">
            <a:xfrm>
              <a:off x="9947" y="-162"/>
              <a:ext cx="1" cy="8"/>
            </a:xfrm>
            <a:custGeom>
              <a:avLst/>
              <a:gdLst>
                <a:gd name="T0" fmla="*/ 1 w 1"/>
                <a:gd name="T1" fmla="*/ 0 h 6"/>
                <a:gd name="T2" fmla="*/ 0 w 1"/>
                <a:gd name="T3" fmla="*/ 6 h 6"/>
                <a:gd name="T4" fmla="*/ 0 w 1"/>
                <a:gd name="T5" fmla="*/ 5 h 6"/>
                <a:gd name="T6" fmla="*/ 1 w 1"/>
                <a:gd name="T7" fmla="*/ 0 h 6"/>
                <a:gd name="T8" fmla="*/ 1 w 1"/>
                <a:gd name="T9" fmla="*/ 0 h 6"/>
              </a:gdLst>
              <a:ahLst/>
              <a:cxnLst>
                <a:cxn ang="0">
                  <a:pos x="T0" y="T1"/>
                </a:cxn>
                <a:cxn ang="0">
                  <a:pos x="T2" y="T3"/>
                </a:cxn>
                <a:cxn ang="0">
                  <a:pos x="T4" y="T5"/>
                </a:cxn>
                <a:cxn ang="0">
                  <a:pos x="T6" y="T7"/>
                </a:cxn>
                <a:cxn ang="0">
                  <a:pos x="T8" y="T9"/>
                </a:cxn>
              </a:cxnLst>
              <a:rect l="0" t="0" r="r" b="b"/>
              <a:pathLst>
                <a:path w="1" h="6">
                  <a:moveTo>
                    <a:pt x="1" y="0"/>
                  </a:moveTo>
                  <a:cubicBezTo>
                    <a:pt x="1" y="2"/>
                    <a:pt x="0" y="4"/>
                    <a:pt x="0" y="6"/>
                  </a:cubicBezTo>
                  <a:cubicBezTo>
                    <a:pt x="0" y="5"/>
                    <a:pt x="0" y="5"/>
                    <a:pt x="0" y="5"/>
                  </a:cubicBezTo>
                  <a:cubicBezTo>
                    <a:pt x="1" y="4"/>
                    <a:pt x="1" y="2"/>
                    <a:pt x="1" y="0"/>
                  </a:cubicBezTo>
                  <a:cubicBezTo>
                    <a:pt x="1" y="0"/>
                    <a:pt x="1" y="0"/>
                    <a:pt x="1" y="0"/>
                  </a:cubicBezTo>
                </a:path>
              </a:pathLst>
            </a:custGeom>
            <a:solidFill>
              <a:srgbClr val="4442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1" name="任意多边形: 形状 1430">
              <a:extLst>
                <a:ext uri="{FF2B5EF4-FFF2-40B4-BE49-F238E27FC236}">
                  <a16:creationId xmlns:a16="http://schemas.microsoft.com/office/drawing/2014/main" id="{4A73E7AD-63F4-4527-A551-0EC170ED9063}"/>
                </a:ext>
              </a:extLst>
            </p:cNvPr>
            <p:cNvSpPr>
              <a:spLocks/>
            </p:cNvSpPr>
            <p:nvPr/>
          </p:nvSpPr>
          <p:spPr bwMode="auto">
            <a:xfrm>
              <a:off x="9769" y="-269"/>
              <a:ext cx="4" cy="15"/>
            </a:xfrm>
            <a:custGeom>
              <a:avLst/>
              <a:gdLst>
                <a:gd name="T0" fmla="*/ 3 w 3"/>
                <a:gd name="T1" fmla="*/ 0 h 12"/>
                <a:gd name="T2" fmla="*/ 3 w 3"/>
                <a:gd name="T3" fmla="*/ 1 h 12"/>
                <a:gd name="T4" fmla="*/ 0 w 3"/>
                <a:gd name="T5" fmla="*/ 12 h 12"/>
                <a:gd name="T6" fmla="*/ 3 w 3"/>
                <a:gd name="T7" fmla="*/ 1 h 12"/>
                <a:gd name="T8" fmla="*/ 3 w 3"/>
                <a:gd name="T9" fmla="*/ 0 h 12"/>
              </a:gdLst>
              <a:ahLst/>
              <a:cxnLst>
                <a:cxn ang="0">
                  <a:pos x="T0" y="T1"/>
                </a:cxn>
                <a:cxn ang="0">
                  <a:pos x="T2" y="T3"/>
                </a:cxn>
                <a:cxn ang="0">
                  <a:pos x="T4" y="T5"/>
                </a:cxn>
                <a:cxn ang="0">
                  <a:pos x="T6" y="T7"/>
                </a:cxn>
                <a:cxn ang="0">
                  <a:pos x="T8" y="T9"/>
                </a:cxn>
              </a:cxnLst>
              <a:rect l="0" t="0" r="r" b="b"/>
              <a:pathLst>
                <a:path w="3" h="12">
                  <a:moveTo>
                    <a:pt x="3" y="0"/>
                  </a:moveTo>
                  <a:cubicBezTo>
                    <a:pt x="3" y="1"/>
                    <a:pt x="3" y="1"/>
                    <a:pt x="3" y="1"/>
                  </a:cubicBezTo>
                  <a:cubicBezTo>
                    <a:pt x="2" y="5"/>
                    <a:pt x="1" y="8"/>
                    <a:pt x="0" y="12"/>
                  </a:cubicBezTo>
                  <a:cubicBezTo>
                    <a:pt x="1" y="9"/>
                    <a:pt x="2" y="5"/>
                    <a:pt x="3" y="1"/>
                  </a:cubicBezTo>
                  <a:cubicBezTo>
                    <a:pt x="3" y="1"/>
                    <a:pt x="3" y="1"/>
                    <a:pt x="3" y="0"/>
                  </a:cubicBezTo>
                </a:path>
              </a:pathLst>
            </a:custGeom>
            <a:solidFill>
              <a:srgbClr val="8C59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2" name="任意多边形: 形状 1431">
              <a:extLst>
                <a:ext uri="{FF2B5EF4-FFF2-40B4-BE49-F238E27FC236}">
                  <a16:creationId xmlns:a16="http://schemas.microsoft.com/office/drawing/2014/main" id="{73721C2C-05F0-4738-914D-A2301A93FCC2}"/>
                </a:ext>
              </a:extLst>
            </p:cNvPr>
            <p:cNvSpPr>
              <a:spLocks/>
            </p:cNvSpPr>
            <p:nvPr/>
          </p:nvSpPr>
          <p:spPr bwMode="auto">
            <a:xfrm>
              <a:off x="9588" y="-669"/>
              <a:ext cx="360" cy="519"/>
            </a:xfrm>
            <a:custGeom>
              <a:avLst/>
              <a:gdLst>
                <a:gd name="T0" fmla="*/ 32 w 277"/>
                <a:gd name="T1" fmla="*/ 0 h 400"/>
                <a:gd name="T2" fmla="*/ 24 w 277"/>
                <a:gd name="T3" fmla="*/ 3 h 400"/>
                <a:gd name="T4" fmla="*/ 14 w 277"/>
                <a:gd name="T5" fmla="*/ 14 h 400"/>
                <a:gd name="T6" fmla="*/ 12 w 277"/>
                <a:gd name="T7" fmla="*/ 44 h 400"/>
                <a:gd name="T8" fmla="*/ 11 w 277"/>
                <a:gd name="T9" fmla="*/ 45 h 400"/>
                <a:gd name="T10" fmla="*/ 10 w 277"/>
                <a:gd name="T11" fmla="*/ 46 h 400"/>
                <a:gd name="T12" fmla="*/ 4 w 277"/>
                <a:gd name="T13" fmla="*/ 50 h 400"/>
                <a:gd name="T14" fmla="*/ 4 w 277"/>
                <a:gd name="T15" fmla="*/ 65 h 400"/>
                <a:gd name="T16" fmla="*/ 16 w 277"/>
                <a:gd name="T17" fmla="*/ 73 h 400"/>
                <a:gd name="T18" fmla="*/ 86 w 277"/>
                <a:gd name="T19" fmla="*/ 158 h 400"/>
                <a:gd name="T20" fmla="*/ 88 w 277"/>
                <a:gd name="T21" fmla="*/ 223 h 400"/>
                <a:gd name="T22" fmla="*/ 121 w 277"/>
                <a:gd name="T23" fmla="*/ 263 h 400"/>
                <a:gd name="T24" fmla="*/ 142 w 277"/>
                <a:gd name="T25" fmla="*/ 308 h 400"/>
                <a:gd name="T26" fmla="*/ 142 w 277"/>
                <a:gd name="T27" fmla="*/ 309 h 400"/>
                <a:gd name="T28" fmla="*/ 139 w 277"/>
                <a:gd name="T29" fmla="*/ 320 h 400"/>
                <a:gd name="T30" fmla="*/ 138 w 277"/>
                <a:gd name="T31" fmla="*/ 327 h 400"/>
                <a:gd name="T32" fmla="*/ 151 w 277"/>
                <a:gd name="T33" fmla="*/ 353 h 400"/>
                <a:gd name="T34" fmla="*/ 195 w 277"/>
                <a:gd name="T35" fmla="*/ 370 h 400"/>
                <a:gd name="T36" fmla="*/ 198 w 277"/>
                <a:gd name="T37" fmla="*/ 370 h 400"/>
                <a:gd name="T38" fmla="*/ 219 w 277"/>
                <a:gd name="T39" fmla="*/ 368 h 400"/>
                <a:gd name="T40" fmla="*/ 221 w 277"/>
                <a:gd name="T41" fmla="*/ 368 h 400"/>
                <a:gd name="T42" fmla="*/ 222 w 277"/>
                <a:gd name="T43" fmla="*/ 368 h 400"/>
                <a:gd name="T44" fmla="*/ 241 w 277"/>
                <a:gd name="T45" fmla="*/ 377 h 400"/>
                <a:gd name="T46" fmla="*/ 250 w 277"/>
                <a:gd name="T47" fmla="*/ 395 h 400"/>
                <a:gd name="T48" fmla="*/ 262 w 277"/>
                <a:gd name="T49" fmla="*/ 399 h 400"/>
                <a:gd name="T50" fmla="*/ 268 w 277"/>
                <a:gd name="T51" fmla="*/ 400 h 400"/>
                <a:gd name="T52" fmla="*/ 276 w 277"/>
                <a:gd name="T53" fmla="*/ 397 h 400"/>
                <a:gd name="T54" fmla="*/ 277 w 277"/>
                <a:gd name="T55" fmla="*/ 391 h 400"/>
                <a:gd name="T56" fmla="*/ 266 w 277"/>
                <a:gd name="T57" fmla="*/ 386 h 400"/>
                <a:gd name="T58" fmla="*/ 256 w 277"/>
                <a:gd name="T59" fmla="*/ 368 h 400"/>
                <a:gd name="T60" fmla="*/ 237 w 277"/>
                <a:gd name="T61" fmla="*/ 359 h 400"/>
                <a:gd name="T62" fmla="*/ 236 w 277"/>
                <a:gd name="T63" fmla="*/ 359 h 400"/>
                <a:gd name="T64" fmla="*/ 235 w 277"/>
                <a:gd name="T65" fmla="*/ 359 h 400"/>
                <a:gd name="T66" fmla="*/ 214 w 277"/>
                <a:gd name="T67" fmla="*/ 361 h 400"/>
                <a:gd name="T68" fmla="*/ 211 w 277"/>
                <a:gd name="T69" fmla="*/ 361 h 400"/>
                <a:gd name="T70" fmla="*/ 166 w 277"/>
                <a:gd name="T71" fmla="*/ 344 h 400"/>
                <a:gd name="T72" fmla="*/ 154 w 277"/>
                <a:gd name="T73" fmla="*/ 318 h 400"/>
                <a:gd name="T74" fmla="*/ 158 w 277"/>
                <a:gd name="T75" fmla="*/ 300 h 400"/>
                <a:gd name="T76" fmla="*/ 137 w 277"/>
                <a:gd name="T77" fmla="*/ 254 h 400"/>
                <a:gd name="T78" fmla="*/ 103 w 277"/>
                <a:gd name="T79" fmla="*/ 214 h 400"/>
                <a:gd name="T80" fmla="*/ 101 w 277"/>
                <a:gd name="T81" fmla="*/ 149 h 400"/>
                <a:gd name="T82" fmla="*/ 31 w 277"/>
                <a:gd name="T83" fmla="*/ 65 h 400"/>
                <a:gd name="T84" fmla="*/ 19 w 277"/>
                <a:gd name="T85" fmla="*/ 41 h 400"/>
                <a:gd name="T86" fmla="*/ 27 w 277"/>
                <a:gd name="T87" fmla="*/ 35 h 400"/>
                <a:gd name="T88" fmla="*/ 30 w 277"/>
                <a:gd name="T89" fmla="*/ 5 h 400"/>
                <a:gd name="T90" fmla="*/ 32 w 277"/>
                <a:gd name="T9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7" h="400">
                  <a:moveTo>
                    <a:pt x="32" y="0"/>
                  </a:moveTo>
                  <a:cubicBezTo>
                    <a:pt x="29" y="1"/>
                    <a:pt x="27" y="2"/>
                    <a:pt x="24" y="3"/>
                  </a:cubicBezTo>
                  <a:cubicBezTo>
                    <a:pt x="20" y="5"/>
                    <a:pt x="16" y="9"/>
                    <a:pt x="14" y="14"/>
                  </a:cubicBezTo>
                  <a:cubicBezTo>
                    <a:pt x="12" y="24"/>
                    <a:pt x="19" y="37"/>
                    <a:pt x="12" y="44"/>
                  </a:cubicBezTo>
                  <a:cubicBezTo>
                    <a:pt x="12" y="45"/>
                    <a:pt x="11" y="45"/>
                    <a:pt x="11" y="45"/>
                  </a:cubicBezTo>
                  <a:cubicBezTo>
                    <a:pt x="11" y="46"/>
                    <a:pt x="10" y="46"/>
                    <a:pt x="10" y="46"/>
                  </a:cubicBezTo>
                  <a:cubicBezTo>
                    <a:pt x="8" y="47"/>
                    <a:pt x="6" y="49"/>
                    <a:pt x="4" y="50"/>
                  </a:cubicBezTo>
                  <a:cubicBezTo>
                    <a:pt x="0" y="55"/>
                    <a:pt x="1" y="60"/>
                    <a:pt x="4" y="65"/>
                  </a:cubicBezTo>
                  <a:cubicBezTo>
                    <a:pt x="7" y="68"/>
                    <a:pt x="12" y="72"/>
                    <a:pt x="16" y="73"/>
                  </a:cubicBezTo>
                  <a:cubicBezTo>
                    <a:pt x="49" y="90"/>
                    <a:pt x="82" y="119"/>
                    <a:pt x="86" y="158"/>
                  </a:cubicBezTo>
                  <a:cubicBezTo>
                    <a:pt x="88" y="180"/>
                    <a:pt x="80" y="203"/>
                    <a:pt x="88" y="223"/>
                  </a:cubicBezTo>
                  <a:cubicBezTo>
                    <a:pt x="94" y="239"/>
                    <a:pt x="109" y="251"/>
                    <a:pt x="121" y="263"/>
                  </a:cubicBezTo>
                  <a:cubicBezTo>
                    <a:pt x="133" y="275"/>
                    <a:pt x="145" y="291"/>
                    <a:pt x="142" y="308"/>
                  </a:cubicBezTo>
                  <a:cubicBezTo>
                    <a:pt x="142" y="309"/>
                    <a:pt x="142" y="309"/>
                    <a:pt x="142" y="309"/>
                  </a:cubicBezTo>
                  <a:cubicBezTo>
                    <a:pt x="141" y="313"/>
                    <a:pt x="140" y="317"/>
                    <a:pt x="139" y="320"/>
                  </a:cubicBezTo>
                  <a:cubicBezTo>
                    <a:pt x="139" y="322"/>
                    <a:pt x="138" y="325"/>
                    <a:pt x="138" y="327"/>
                  </a:cubicBezTo>
                  <a:cubicBezTo>
                    <a:pt x="137" y="337"/>
                    <a:pt x="144" y="346"/>
                    <a:pt x="151" y="353"/>
                  </a:cubicBezTo>
                  <a:cubicBezTo>
                    <a:pt x="163" y="364"/>
                    <a:pt x="179" y="370"/>
                    <a:pt x="195" y="370"/>
                  </a:cubicBezTo>
                  <a:cubicBezTo>
                    <a:pt x="196" y="370"/>
                    <a:pt x="197" y="370"/>
                    <a:pt x="198" y="370"/>
                  </a:cubicBezTo>
                  <a:cubicBezTo>
                    <a:pt x="205" y="370"/>
                    <a:pt x="212" y="368"/>
                    <a:pt x="219" y="368"/>
                  </a:cubicBezTo>
                  <a:cubicBezTo>
                    <a:pt x="220" y="368"/>
                    <a:pt x="220" y="368"/>
                    <a:pt x="221" y="368"/>
                  </a:cubicBezTo>
                  <a:cubicBezTo>
                    <a:pt x="221" y="368"/>
                    <a:pt x="221" y="368"/>
                    <a:pt x="222" y="368"/>
                  </a:cubicBezTo>
                  <a:cubicBezTo>
                    <a:pt x="229" y="368"/>
                    <a:pt x="236" y="371"/>
                    <a:pt x="241" y="377"/>
                  </a:cubicBezTo>
                  <a:cubicBezTo>
                    <a:pt x="245" y="383"/>
                    <a:pt x="245" y="391"/>
                    <a:pt x="250" y="395"/>
                  </a:cubicBezTo>
                  <a:cubicBezTo>
                    <a:pt x="254" y="398"/>
                    <a:pt x="258" y="399"/>
                    <a:pt x="262" y="399"/>
                  </a:cubicBezTo>
                  <a:cubicBezTo>
                    <a:pt x="264" y="400"/>
                    <a:pt x="266" y="400"/>
                    <a:pt x="268" y="400"/>
                  </a:cubicBezTo>
                  <a:cubicBezTo>
                    <a:pt x="271" y="400"/>
                    <a:pt x="274" y="399"/>
                    <a:pt x="276" y="397"/>
                  </a:cubicBezTo>
                  <a:cubicBezTo>
                    <a:pt x="276" y="395"/>
                    <a:pt x="277" y="393"/>
                    <a:pt x="277" y="391"/>
                  </a:cubicBezTo>
                  <a:cubicBezTo>
                    <a:pt x="273" y="390"/>
                    <a:pt x="269" y="389"/>
                    <a:pt x="266" y="386"/>
                  </a:cubicBezTo>
                  <a:cubicBezTo>
                    <a:pt x="261" y="382"/>
                    <a:pt x="260" y="374"/>
                    <a:pt x="256" y="368"/>
                  </a:cubicBezTo>
                  <a:cubicBezTo>
                    <a:pt x="251" y="363"/>
                    <a:pt x="244" y="359"/>
                    <a:pt x="237" y="359"/>
                  </a:cubicBezTo>
                  <a:cubicBezTo>
                    <a:pt x="237" y="359"/>
                    <a:pt x="236" y="359"/>
                    <a:pt x="236" y="359"/>
                  </a:cubicBezTo>
                  <a:cubicBezTo>
                    <a:pt x="236" y="359"/>
                    <a:pt x="235" y="359"/>
                    <a:pt x="235" y="359"/>
                  </a:cubicBezTo>
                  <a:cubicBezTo>
                    <a:pt x="228" y="359"/>
                    <a:pt x="221" y="361"/>
                    <a:pt x="214" y="361"/>
                  </a:cubicBezTo>
                  <a:cubicBezTo>
                    <a:pt x="213" y="361"/>
                    <a:pt x="212" y="361"/>
                    <a:pt x="211" y="361"/>
                  </a:cubicBezTo>
                  <a:cubicBezTo>
                    <a:pt x="194" y="361"/>
                    <a:pt x="179" y="355"/>
                    <a:pt x="166" y="344"/>
                  </a:cubicBezTo>
                  <a:cubicBezTo>
                    <a:pt x="159" y="337"/>
                    <a:pt x="153" y="328"/>
                    <a:pt x="154" y="318"/>
                  </a:cubicBezTo>
                  <a:cubicBezTo>
                    <a:pt x="154" y="312"/>
                    <a:pt x="157" y="306"/>
                    <a:pt x="158" y="300"/>
                  </a:cubicBezTo>
                  <a:cubicBezTo>
                    <a:pt x="161" y="283"/>
                    <a:pt x="149" y="267"/>
                    <a:pt x="137" y="254"/>
                  </a:cubicBezTo>
                  <a:cubicBezTo>
                    <a:pt x="124" y="242"/>
                    <a:pt x="110" y="231"/>
                    <a:pt x="103" y="214"/>
                  </a:cubicBezTo>
                  <a:cubicBezTo>
                    <a:pt x="96" y="194"/>
                    <a:pt x="103" y="171"/>
                    <a:pt x="101" y="149"/>
                  </a:cubicBezTo>
                  <a:cubicBezTo>
                    <a:pt x="98" y="111"/>
                    <a:pt x="64" y="81"/>
                    <a:pt x="31" y="65"/>
                  </a:cubicBezTo>
                  <a:cubicBezTo>
                    <a:pt x="23" y="61"/>
                    <a:pt x="11" y="51"/>
                    <a:pt x="19" y="41"/>
                  </a:cubicBezTo>
                  <a:cubicBezTo>
                    <a:pt x="22" y="39"/>
                    <a:pt x="25" y="37"/>
                    <a:pt x="27" y="35"/>
                  </a:cubicBezTo>
                  <a:cubicBezTo>
                    <a:pt x="34" y="28"/>
                    <a:pt x="27" y="15"/>
                    <a:pt x="30" y="5"/>
                  </a:cubicBezTo>
                  <a:cubicBezTo>
                    <a:pt x="30" y="4"/>
                    <a:pt x="31" y="2"/>
                    <a:pt x="32" y="0"/>
                  </a:cubicBezTo>
                </a:path>
              </a:pathLst>
            </a:custGeom>
            <a:solidFill>
              <a:srgbClr val="3D3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3" name="任意多边形: 形状 1432">
              <a:extLst>
                <a:ext uri="{FF2B5EF4-FFF2-40B4-BE49-F238E27FC236}">
                  <a16:creationId xmlns:a16="http://schemas.microsoft.com/office/drawing/2014/main" id="{A862FB29-A008-4C8A-8A49-03951934B9F1}"/>
                </a:ext>
              </a:extLst>
            </p:cNvPr>
            <p:cNvSpPr>
              <a:spLocks noEditPoints="1"/>
            </p:cNvSpPr>
            <p:nvPr/>
          </p:nvSpPr>
          <p:spPr bwMode="auto">
            <a:xfrm rot="21291966">
              <a:off x="7745" y="-523"/>
              <a:ext cx="1397" cy="2090"/>
            </a:xfrm>
            <a:custGeom>
              <a:avLst/>
              <a:gdLst>
                <a:gd name="T0" fmla="*/ 676 w 1074"/>
                <a:gd name="T1" fmla="*/ 1611 h 1611"/>
                <a:gd name="T2" fmla="*/ 399 w 1074"/>
                <a:gd name="T3" fmla="*/ 1611 h 1611"/>
                <a:gd name="T4" fmla="*/ 399 w 1074"/>
                <a:gd name="T5" fmla="*/ 1338 h 1611"/>
                <a:gd name="T6" fmla="*/ 676 w 1074"/>
                <a:gd name="T7" fmla="*/ 1338 h 1611"/>
                <a:gd name="T8" fmla="*/ 676 w 1074"/>
                <a:gd name="T9" fmla="*/ 1611 h 1611"/>
                <a:gd name="T10" fmla="*/ 672 w 1074"/>
                <a:gd name="T11" fmla="*/ 1200 h 1611"/>
                <a:gd name="T12" fmla="*/ 403 w 1074"/>
                <a:gd name="T13" fmla="*/ 1200 h 1611"/>
                <a:gd name="T14" fmla="*/ 806 w 1074"/>
                <a:gd name="T15" fmla="*/ 533 h 1611"/>
                <a:gd name="T16" fmla="*/ 537 w 1074"/>
                <a:gd name="T17" fmla="*/ 267 h 1611"/>
                <a:gd name="T18" fmla="*/ 269 w 1074"/>
                <a:gd name="T19" fmla="*/ 537 h 1611"/>
                <a:gd name="T20" fmla="*/ 0 w 1074"/>
                <a:gd name="T21" fmla="*/ 537 h 1611"/>
                <a:gd name="T22" fmla="*/ 535 w 1074"/>
                <a:gd name="T23" fmla="*/ 0 h 1611"/>
                <a:gd name="T24" fmla="*/ 537 w 1074"/>
                <a:gd name="T25" fmla="*/ 0 h 1611"/>
                <a:gd name="T26" fmla="*/ 1074 w 1074"/>
                <a:gd name="T27" fmla="*/ 533 h 1611"/>
                <a:gd name="T28" fmla="*/ 671 w 1074"/>
                <a:gd name="T29" fmla="*/ 1200 h 1611"/>
                <a:gd name="T30" fmla="*/ 672 w 1074"/>
                <a:gd name="T31" fmla="*/ 1200 h 1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4" h="1611">
                  <a:moveTo>
                    <a:pt x="676" y="1611"/>
                  </a:moveTo>
                  <a:cubicBezTo>
                    <a:pt x="399" y="1611"/>
                    <a:pt x="399" y="1611"/>
                    <a:pt x="399" y="1611"/>
                  </a:cubicBezTo>
                  <a:cubicBezTo>
                    <a:pt x="399" y="1338"/>
                    <a:pt x="399" y="1338"/>
                    <a:pt x="399" y="1338"/>
                  </a:cubicBezTo>
                  <a:cubicBezTo>
                    <a:pt x="676" y="1338"/>
                    <a:pt x="676" y="1338"/>
                    <a:pt x="676" y="1338"/>
                  </a:cubicBezTo>
                  <a:lnTo>
                    <a:pt x="676" y="1611"/>
                  </a:lnTo>
                  <a:close/>
                  <a:moveTo>
                    <a:pt x="672" y="1200"/>
                  </a:moveTo>
                  <a:cubicBezTo>
                    <a:pt x="403" y="1200"/>
                    <a:pt x="403" y="1200"/>
                    <a:pt x="403" y="1200"/>
                  </a:cubicBezTo>
                  <a:cubicBezTo>
                    <a:pt x="403" y="776"/>
                    <a:pt x="806" y="801"/>
                    <a:pt x="806" y="533"/>
                  </a:cubicBezTo>
                  <a:cubicBezTo>
                    <a:pt x="806" y="385"/>
                    <a:pt x="685" y="267"/>
                    <a:pt x="537" y="267"/>
                  </a:cubicBezTo>
                  <a:cubicBezTo>
                    <a:pt x="389" y="267"/>
                    <a:pt x="269" y="394"/>
                    <a:pt x="269" y="537"/>
                  </a:cubicBezTo>
                  <a:cubicBezTo>
                    <a:pt x="0" y="537"/>
                    <a:pt x="0" y="537"/>
                    <a:pt x="0" y="537"/>
                  </a:cubicBezTo>
                  <a:cubicBezTo>
                    <a:pt x="0" y="241"/>
                    <a:pt x="239" y="0"/>
                    <a:pt x="535" y="0"/>
                  </a:cubicBezTo>
                  <a:cubicBezTo>
                    <a:pt x="536" y="0"/>
                    <a:pt x="536" y="0"/>
                    <a:pt x="537" y="0"/>
                  </a:cubicBezTo>
                  <a:cubicBezTo>
                    <a:pt x="834" y="0"/>
                    <a:pt x="1074" y="236"/>
                    <a:pt x="1074" y="533"/>
                  </a:cubicBezTo>
                  <a:cubicBezTo>
                    <a:pt x="1074" y="868"/>
                    <a:pt x="671" y="906"/>
                    <a:pt x="671" y="1200"/>
                  </a:cubicBezTo>
                  <a:lnTo>
                    <a:pt x="672" y="12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0" name="任意多边形: 形状 479">
              <a:extLst>
                <a:ext uri="{FF2B5EF4-FFF2-40B4-BE49-F238E27FC236}">
                  <a16:creationId xmlns:a16="http://schemas.microsoft.com/office/drawing/2014/main" id="{C4FF4FCA-9C15-457A-ACC3-8CB218C2783F}"/>
                </a:ext>
              </a:extLst>
            </p:cNvPr>
            <p:cNvSpPr>
              <a:spLocks noEditPoints="1"/>
            </p:cNvSpPr>
            <p:nvPr/>
          </p:nvSpPr>
          <p:spPr bwMode="auto">
            <a:xfrm>
              <a:off x="7464" y="579"/>
              <a:ext cx="481" cy="719"/>
            </a:xfrm>
            <a:custGeom>
              <a:avLst/>
              <a:gdLst>
                <a:gd name="T0" fmla="*/ 676 w 1074"/>
                <a:gd name="T1" fmla="*/ 1611 h 1611"/>
                <a:gd name="T2" fmla="*/ 399 w 1074"/>
                <a:gd name="T3" fmla="*/ 1611 h 1611"/>
                <a:gd name="T4" fmla="*/ 399 w 1074"/>
                <a:gd name="T5" fmla="*/ 1338 h 1611"/>
                <a:gd name="T6" fmla="*/ 676 w 1074"/>
                <a:gd name="T7" fmla="*/ 1338 h 1611"/>
                <a:gd name="T8" fmla="*/ 676 w 1074"/>
                <a:gd name="T9" fmla="*/ 1611 h 1611"/>
                <a:gd name="T10" fmla="*/ 672 w 1074"/>
                <a:gd name="T11" fmla="*/ 1200 h 1611"/>
                <a:gd name="T12" fmla="*/ 403 w 1074"/>
                <a:gd name="T13" fmla="*/ 1200 h 1611"/>
                <a:gd name="T14" fmla="*/ 806 w 1074"/>
                <a:gd name="T15" fmla="*/ 533 h 1611"/>
                <a:gd name="T16" fmla="*/ 537 w 1074"/>
                <a:gd name="T17" fmla="*/ 267 h 1611"/>
                <a:gd name="T18" fmla="*/ 269 w 1074"/>
                <a:gd name="T19" fmla="*/ 537 h 1611"/>
                <a:gd name="T20" fmla="*/ 0 w 1074"/>
                <a:gd name="T21" fmla="*/ 537 h 1611"/>
                <a:gd name="T22" fmla="*/ 535 w 1074"/>
                <a:gd name="T23" fmla="*/ 0 h 1611"/>
                <a:gd name="T24" fmla="*/ 537 w 1074"/>
                <a:gd name="T25" fmla="*/ 0 h 1611"/>
                <a:gd name="T26" fmla="*/ 1074 w 1074"/>
                <a:gd name="T27" fmla="*/ 533 h 1611"/>
                <a:gd name="T28" fmla="*/ 671 w 1074"/>
                <a:gd name="T29" fmla="*/ 1200 h 1611"/>
                <a:gd name="T30" fmla="*/ 672 w 1074"/>
                <a:gd name="T31" fmla="*/ 1200 h 1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4" h="1611">
                  <a:moveTo>
                    <a:pt x="676" y="1611"/>
                  </a:moveTo>
                  <a:cubicBezTo>
                    <a:pt x="399" y="1611"/>
                    <a:pt x="399" y="1611"/>
                    <a:pt x="399" y="1611"/>
                  </a:cubicBezTo>
                  <a:cubicBezTo>
                    <a:pt x="399" y="1338"/>
                    <a:pt x="399" y="1338"/>
                    <a:pt x="399" y="1338"/>
                  </a:cubicBezTo>
                  <a:cubicBezTo>
                    <a:pt x="676" y="1338"/>
                    <a:pt x="676" y="1338"/>
                    <a:pt x="676" y="1338"/>
                  </a:cubicBezTo>
                  <a:lnTo>
                    <a:pt x="676" y="1611"/>
                  </a:lnTo>
                  <a:close/>
                  <a:moveTo>
                    <a:pt x="672" y="1200"/>
                  </a:moveTo>
                  <a:cubicBezTo>
                    <a:pt x="403" y="1200"/>
                    <a:pt x="403" y="1200"/>
                    <a:pt x="403" y="1200"/>
                  </a:cubicBezTo>
                  <a:cubicBezTo>
                    <a:pt x="403" y="776"/>
                    <a:pt x="806" y="801"/>
                    <a:pt x="806" y="533"/>
                  </a:cubicBezTo>
                  <a:cubicBezTo>
                    <a:pt x="806" y="385"/>
                    <a:pt x="685" y="267"/>
                    <a:pt x="537" y="267"/>
                  </a:cubicBezTo>
                  <a:cubicBezTo>
                    <a:pt x="389" y="267"/>
                    <a:pt x="269" y="394"/>
                    <a:pt x="269" y="537"/>
                  </a:cubicBezTo>
                  <a:cubicBezTo>
                    <a:pt x="0" y="537"/>
                    <a:pt x="0" y="537"/>
                    <a:pt x="0" y="537"/>
                  </a:cubicBezTo>
                  <a:cubicBezTo>
                    <a:pt x="0" y="241"/>
                    <a:pt x="239" y="0"/>
                    <a:pt x="535" y="0"/>
                  </a:cubicBezTo>
                  <a:cubicBezTo>
                    <a:pt x="536" y="0"/>
                    <a:pt x="536" y="0"/>
                    <a:pt x="537" y="0"/>
                  </a:cubicBezTo>
                  <a:cubicBezTo>
                    <a:pt x="834" y="0"/>
                    <a:pt x="1074" y="236"/>
                    <a:pt x="1074" y="533"/>
                  </a:cubicBezTo>
                  <a:cubicBezTo>
                    <a:pt x="1074" y="868"/>
                    <a:pt x="671" y="906"/>
                    <a:pt x="671" y="1200"/>
                  </a:cubicBezTo>
                  <a:lnTo>
                    <a:pt x="672" y="120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1" name="任意多边形: 形状 1440">
              <a:extLst>
                <a:ext uri="{FF2B5EF4-FFF2-40B4-BE49-F238E27FC236}">
                  <a16:creationId xmlns:a16="http://schemas.microsoft.com/office/drawing/2014/main" id="{2D463D62-3547-0CFF-E5C0-59F8448359E0}"/>
                </a:ext>
              </a:extLst>
            </p:cNvPr>
            <p:cNvSpPr>
              <a:spLocks/>
            </p:cNvSpPr>
            <p:nvPr/>
          </p:nvSpPr>
          <p:spPr bwMode="auto">
            <a:xfrm>
              <a:off x="9435" y="192"/>
              <a:ext cx="469" cy="604"/>
            </a:xfrm>
            <a:custGeom>
              <a:avLst/>
              <a:gdLst>
                <a:gd name="T0" fmla="*/ 361 w 361"/>
                <a:gd name="T1" fmla="*/ 249 h 466"/>
                <a:gd name="T2" fmla="*/ 353 w 361"/>
                <a:gd name="T3" fmla="*/ 267 h 466"/>
                <a:gd name="T4" fmla="*/ 350 w 361"/>
                <a:gd name="T5" fmla="*/ 280 h 466"/>
                <a:gd name="T6" fmla="*/ 344 w 361"/>
                <a:gd name="T7" fmla="*/ 356 h 466"/>
                <a:gd name="T8" fmla="*/ 339 w 361"/>
                <a:gd name="T9" fmla="*/ 451 h 466"/>
                <a:gd name="T10" fmla="*/ 106 w 361"/>
                <a:gd name="T11" fmla="*/ 451 h 466"/>
                <a:gd name="T12" fmla="*/ 27 w 361"/>
                <a:gd name="T13" fmla="*/ 451 h 466"/>
                <a:gd name="T14" fmla="*/ 18 w 361"/>
                <a:gd name="T15" fmla="*/ 365 h 466"/>
                <a:gd name="T16" fmla="*/ 0 w 361"/>
                <a:gd name="T17" fmla="*/ 197 h 466"/>
                <a:gd name="T18" fmla="*/ 4 w 361"/>
                <a:gd name="T19" fmla="*/ 145 h 466"/>
                <a:gd name="T20" fmla="*/ 61 w 361"/>
                <a:gd name="T21" fmla="*/ 0 h 466"/>
                <a:gd name="T22" fmla="*/ 72 w 361"/>
                <a:gd name="T23" fmla="*/ 1 h 466"/>
                <a:gd name="T24" fmla="*/ 100 w 361"/>
                <a:gd name="T25" fmla="*/ 2 h 466"/>
                <a:gd name="T26" fmla="*/ 259 w 361"/>
                <a:gd name="T27" fmla="*/ 11 h 466"/>
                <a:gd name="T28" fmla="*/ 284 w 361"/>
                <a:gd name="T29" fmla="*/ 12 h 466"/>
                <a:gd name="T30" fmla="*/ 286 w 361"/>
                <a:gd name="T31" fmla="*/ 20 h 466"/>
                <a:gd name="T32" fmla="*/ 361 w 361"/>
                <a:gd name="T33" fmla="*/ 249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1" h="466">
                  <a:moveTo>
                    <a:pt x="361" y="249"/>
                  </a:moveTo>
                  <a:cubicBezTo>
                    <a:pt x="353" y="267"/>
                    <a:pt x="353" y="267"/>
                    <a:pt x="353" y="267"/>
                  </a:cubicBezTo>
                  <a:cubicBezTo>
                    <a:pt x="353" y="267"/>
                    <a:pt x="352" y="272"/>
                    <a:pt x="350" y="280"/>
                  </a:cubicBezTo>
                  <a:cubicBezTo>
                    <a:pt x="347" y="298"/>
                    <a:pt x="342" y="331"/>
                    <a:pt x="344" y="356"/>
                  </a:cubicBezTo>
                  <a:cubicBezTo>
                    <a:pt x="347" y="394"/>
                    <a:pt x="339" y="451"/>
                    <a:pt x="339" y="451"/>
                  </a:cubicBezTo>
                  <a:cubicBezTo>
                    <a:pt x="339" y="451"/>
                    <a:pt x="159" y="436"/>
                    <a:pt x="106" y="451"/>
                  </a:cubicBezTo>
                  <a:cubicBezTo>
                    <a:pt x="53" y="466"/>
                    <a:pt x="27" y="451"/>
                    <a:pt x="27" y="451"/>
                  </a:cubicBezTo>
                  <a:cubicBezTo>
                    <a:pt x="27" y="451"/>
                    <a:pt x="34" y="395"/>
                    <a:pt x="18" y="365"/>
                  </a:cubicBezTo>
                  <a:cubicBezTo>
                    <a:pt x="7" y="345"/>
                    <a:pt x="0" y="256"/>
                    <a:pt x="0" y="197"/>
                  </a:cubicBezTo>
                  <a:cubicBezTo>
                    <a:pt x="0" y="170"/>
                    <a:pt x="1" y="150"/>
                    <a:pt x="4" y="145"/>
                  </a:cubicBezTo>
                  <a:cubicBezTo>
                    <a:pt x="15" y="132"/>
                    <a:pt x="61" y="0"/>
                    <a:pt x="61" y="0"/>
                  </a:cubicBezTo>
                  <a:cubicBezTo>
                    <a:pt x="72" y="1"/>
                    <a:pt x="72" y="1"/>
                    <a:pt x="72" y="1"/>
                  </a:cubicBezTo>
                  <a:cubicBezTo>
                    <a:pt x="100" y="2"/>
                    <a:pt x="100" y="2"/>
                    <a:pt x="100" y="2"/>
                  </a:cubicBezTo>
                  <a:cubicBezTo>
                    <a:pt x="259" y="11"/>
                    <a:pt x="259" y="11"/>
                    <a:pt x="259" y="11"/>
                  </a:cubicBezTo>
                  <a:cubicBezTo>
                    <a:pt x="284" y="12"/>
                    <a:pt x="284" y="12"/>
                    <a:pt x="284" y="12"/>
                  </a:cubicBezTo>
                  <a:cubicBezTo>
                    <a:pt x="286" y="20"/>
                    <a:pt x="286" y="20"/>
                    <a:pt x="286" y="20"/>
                  </a:cubicBezTo>
                  <a:cubicBezTo>
                    <a:pt x="361" y="249"/>
                    <a:pt x="361" y="249"/>
                    <a:pt x="361" y="249"/>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2" name="任意多边形: 形状 1441">
              <a:extLst>
                <a:ext uri="{FF2B5EF4-FFF2-40B4-BE49-F238E27FC236}">
                  <a16:creationId xmlns:a16="http://schemas.microsoft.com/office/drawing/2014/main" id="{FC0577A0-96AE-0218-BD49-72674F43AAAB}"/>
                </a:ext>
              </a:extLst>
            </p:cNvPr>
            <p:cNvSpPr>
              <a:spLocks/>
            </p:cNvSpPr>
            <p:nvPr/>
          </p:nvSpPr>
          <p:spPr bwMode="auto">
            <a:xfrm>
              <a:off x="9238" y="-314"/>
              <a:ext cx="410" cy="785"/>
            </a:xfrm>
            <a:custGeom>
              <a:avLst/>
              <a:gdLst>
                <a:gd name="T0" fmla="*/ 315 w 315"/>
                <a:gd name="T1" fmla="*/ 6 h 605"/>
                <a:gd name="T2" fmla="*/ 290 w 315"/>
                <a:gd name="T3" fmla="*/ 9 h 605"/>
                <a:gd name="T4" fmla="*/ 251 w 315"/>
                <a:gd name="T5" fmla="*/ 15 h 605"/>
                <a:gd name="T6" fmla="*/ 179 w 315"/>
                <a:gd name="T7" fmla="*/ 7 h 605"/>
                <a:gd name="T8" fmla="*/ 158 w 315"/>
                <a:gd name="T9" fmla="*/ 12 h 605"/>
                <a:gd name="T10" fmla="*/ 142 w 315"/>
                <a:gd name="T11" fmla="*/ 33 h 605"/>
                <a:gd name="T12" fmla="*/ 126 w 315"/>
                <a:gd name="T13" fmla="*/ 47 h 605"/>
                <a:gd name="T14" fmla="*/ 110 w 315"/>
                <a:gd name="T15" fmla="*/ 61 h 605"/>
                <a:gd name="T16" fmla="*/ 146 w 315"/>
                <a:gd name="T17" fmla="*/ 177 h 605"/>
                <a:gd name="T18" fmla="*/ 111 w 315"/>
                <a:gd name="T19" fmla="*/ 336 h 605"/>
                <a:gd name="T20" fmla="*/ 36 w 315"/>
                <a:gd name="T21" fmla="*/ 543 h 605"/>
                <a:gd name="T22" fmla="*/ 126 w 315"/>
                <a:gd name="T23" fmla="*/ 603 h 605"/>
                <a:gd name="T24" fmla="*/ 163 w 315"/>
                <a:gd name="T25" fmla="*/ 571 h 605"/>
                <a:gd name="T26" fmla="*/ 247 w 315"/>
                <a:gd name="T27" fmla="*/ 390 h 605"/>
                <a:gd name="T28" fmla="*/ 268 w 315"/>
                <a:gd name="T29" fmla="*/ 188 h 605"/>
                <a:gd name="T30" fmla="*/ 297 w 315"/>
                <a:gd name="T31" fmla="*/ 91 h 605"/>
                <a:gd name="T32" fmla="*/ 303 w 315"/>
                <a:gd name="T33" fmla="*/ 25 h 605"/>
                <a:gd name="T34" fmla="*/ 315 w 315"/>
                <a:gd name="T35" fmla="*/ 6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5" h="605">
                  <a:moveTo>
                    <a:pt x="315" y="6"/>
                  </a:moveTo>
                  <a:cubicBezTo>
                    <a:pt x="306" y="3"/>
                    <a:pt x="297" y="4"/>
                    <a:pt x="290" y="9"/>
                  </a:cubicBezTo>
                  <a:cubicBezTo>
                    <a:pt x="279" y="17"/>
                    <a:pt x="257" y="16"/>
                    <a:pt x="251" y="15"/>
                  </a:cubicBezTo>
                  <a:cubicBezTo>
                    <a:pt x="245" y="13"/>
                    <a:pt x="184" y="5"/>
                    <a:pt x="179" y="7"/>
                  </a:cubicBezTo>
                  <a:cubicBezTo>
                    <a:pt x="174" y="9"/>
                    <a:pt x="164" y="0"/>
                    <a:pt x="158" y="12"/>
                  </a:cubicBezTo>
                  <a:cubicBezTo>
                    <a:pt x="151" y="24"/>
                    <a:pt x="148" y="30"/>
                    <a:pt x="142" y="33"/>
                  </a:cubicBezTo>
                  <a:cubicBezTo>
                    <a:pt x="136" y="36"/>
                    <a:pt x="124" y="45"/>
                    <a:pt x="126" y="47"/>
                  </a:cubicBezTo>
                  <a:cubicBezTo>
                    <a:pt x="128" y="49"/>
                    <a:pt x="110" y="61"/>
                    <a:pt x="110" y="61"/>
                  </a:cubicBezTo>
                  <a:cubicBezTo>
                    <a:pt x="146" y="177"/>
                    <a:pt x="146" y="177"/>
                    <a:pt x="146" y="177"/>
                  </a:cubicBezTo>
                  <a:cubicBezTo>
                    <a:pt x="146" y="177"/>
                    <a:pt x="123" y="324"/>
                    <a:pt x="111" y="336"/>
                  </a:cubicBezTo>
                  <a:cubicBezTo>
                    <a:pt x="100" y="349"/>
                    <a:pt x="0" y="514"/>
                    <a:pt x="36" y="543"/>
                  </a:cubicBezTo>
                  <a:cubicBezTo>
                    <a:pt x="64" y="566"/>
                    <a:pt x="94" y="586"/>
                    <a:pt x="126" y="603"/>
                  </a:cubicBezTo>
                  <a:cubicBezTo>
                    <a:pt x="130" y="605"/>
                    <a:pt x="144" y="579"/>
                    <a:pt x="163" y="571"/>
                  </a:cubicBezTo>
                  <a:cubicBezTo>
                    <a:pt x="183" y="562"/>
                    <a:pt x="244" y="452"/>
                    <a:pt x="247" y="390"/>
                  </a:cubicBezTo>
                  <a:cubicBezTo>
                    <a:pt x="251" y="327"/>
                    <a:pt x="268" y="188"/>
                    <a:pt x="268" y="188"/>
                  </a:cubicBezTo>
                  <a:cubicBezTo>
                    <a:pt x="268" y="188"/>
                    <a:pt x="289" y="111"/>
                    <a:pt x="297" y="91"/>
                  </a:cubicBezTo>
                  <a:cubicBezTo>
                    <a:pt x="304" y="70"/>
                    <a:pt x="303" y="25"/>
                    <a:pt x="303" y="25"/>
                  </a:cubicBezTo>
                  <a:lnTo>
                    <a:pt x="315" y="6"/>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3" name="任意多边形: 形状 1442">
              <a:extLst>
                <a:ext uri="{FF2B5EF4-FFF2-40B4-BE49-F238E27FC236}">
                  <a16:creationId xmlns:a16="http://schemas.microsoft.com/office/drawing/2014/main" id="{7B584996-05C2-7356-484C-72397EABECEB}"/>
                </a:ext>
              </a:extLst>
            </p:cNvPr>
            <p:cNvSpPr>
              <a:spLocks/>
            </p:cNvSpPr>
            <p:nvPr/>
          </p:nvSpPr>
          <p:spPr bwMode="auto">
            <a:xfrm>
              <a:off x="9775" y="-262"/>
              <a:ext cx="224" cy="823"/>
            </a:xfrm>
            <a:custGeom>
              <a:avLst/>
              <a:gdLst>
                <a:gd name="T0" fmla="*/ 130 w 172"/>
                <a:gd name="T1" fmla="*/ 233 h 635"/>
                <a:gd name="T2" fmla="*/ 116 w 172"/>
                <a:gd name="T3" fmla="*/ 233 h 635"/>
                <a:gd name="T4" fmla="*/ 112 w 172"/>
                <a:gd name="T5" fmla="*/ 251 h 635"/>
                <a:gd name="T6" fmla="*/ 104 w 172"/>
                <a:gd name="T7" fmla="*/ 290 h 635"/>
                <a:gd name="T8" fmla="*/ 92 w 172"/>
                <a:gd name="T9" fmla="*/ 349 h 635"/>
                <a:gd name="T10" fmla="*/ 83 w 172"/>
                <a:gd name="T11" fmla="*/ 410 h 635"/>
                <a:gd name="T12" fmla="*/ 95 w 172"/>
                <a:gd name="T13" fmla="*/ 474 h 635"/>
                <a:gd name="T14" fmla="*/ 103 w 172"/>
                <a:gd name="T15" fmla="*/ 537 h 635"/>
                <a:gd name="T16" fmla="*/ 111 w 172"/>
                <a:gd name="T17" fmla="*/ 603 h 635"/>
                <a:gd name="T18" fmla="*/ 90 w 172"/>
                <a:gd name="T19" fmla="*/ 626 h 635"/>
                <a:gd name="T20" fmla="*/ 2 w 172"/>
                <a:gd name="T21" fmla="*/ 476 h 635"/>
                <a:gd name="T22" fmla="*/ 2 w 172"/>
                <a:gd name="T23" fmla="*/ 371 h 635"/>
                <a:gd name="T24" fmla="*/ 2 w 172"/>
                <a:gd name="T25" fmla="*/ 358 h 635"/>
                <a:gd name="T26" fmla="*/ 52 w 172"/>
                <a:gd name="T27" fmla="*/ 266 h 635"/>
                <a:gd name="T28" fmla="*/ 31 w 172"/>
                <a:gd name="T29" fmla="*/ 114 h 635"/>
                <a:gd name="T30" fmla="*/ 28 w 172"/>
                <a:gd name="T31" fmla="*/ 94 h 635"/>
                <a:gd name="T32" fmla="*/ 25 w 172"/>
                <a:gd name="T33" fmla="*/ 73 h 635"/>
                <a:gd name="T34" fmla="*/ 25 w 172"/>
                <a:gd name="T35" fmla="*/ 68 h 635"/>
                <a:gd name="T36" fmla="*/ 16 w 172"/>
                <a:gd name="T37" fmla="*/ 0 h 635"/>
                <a:gd name="T38" fmla="*/ 79 w 172"/>
                <a:gd name="T39" fmla="*/ 20 h 635"/>
                <a:gd name="T40" fmla="*/ 131 w 172"/>
                <a:gd name="T41" fmla="*/ 38 h 635"/>
                <a:gd name="T42" fmla="*/ 159 w 172"/>
                <a:gd name="T43" fmla="*/ 66 h 635"/>
                <a:gd name="T44" fmla="*/ 160 w 172"/>
                <a:gd name="T45" fmla="*/ 71 h 635"/>
                <a:gd name="T46" fmla="*/ 168 w 172"/>
                <a:gd name="T47" fmla="*/ 107 h 635"/>
                <a:gd name="T48" fmla="*/ 130 w 172"/>
                <a:gd name="T49" fmla="*/ 23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2" h="635">
                  <a:moveTo>
                    <a:pt x="130" y="233"/>
                  </a:moveTo>
                  <a:cubicBezTo>
                    <a:pt x="130" y="233"/>
                    <a:pt x="117" y="228"/>
                    <a:pt x="116" y="233"/>
                  </a:cubicBezTo>
                  <a:cubicBezTo>
                    <a:pt x="115" y="239"/>
                    <a:pt x="112" y="251"/>
                    <a:pt x="112" y="251"/>
                  </a:cubicBezTo>
                  <a:cubicBezTo>
                    <a:pt x="112" y="251"/>
                    <a:pt x="115" y="279"/>
                    <a:pt x="104" y="290"/>
                  </a:cubicBezTo>
                  <a:cubicBezTo>
                    <a:pt x="94" y="301"/>
                    <a:pt x="92" y="349"/>
                    <a:pt x="92" y="349"/>
                  </a:cubicBezTo>
                  <a:cubicBezTo>
                    <a:pt x="92" y="349"/>
                    <a:pt x="76" y="396"/>
                    <a:pt x="83" y="410"/>
                  </a:cubicBezTo>
                  <a:cubicBezTo>
                    <a:pt x="86" y="416"/>
                    <a:pt x="91" y="442"/>
                    <a:pt x="95" y="474"/>
                  </a:cubicBezTo>
                  <a:cubicBezTo>
                    <a:pt x="98" y="494"/>
                    <a:pt x="101" y="516"/>
                    <a:pt x="103" y="537"/>
                  </a:cubicBezTo>
                  <a:cubicBezTo>
                    <a:pt x="108" y="573"/>
                    <a:pt x="111" y="603"/>
                    <a:pt x="111" y="603"/>
                  </a:cubicBezTo>
                  <a:cubicBezTo>
                    <a:pt x="111" y="603"/>
                    <a:pt x="102" y="635"/>
                    <a:pt x="90" y="626"/>
                  </a:cubicBezTo>
                  <a:cubicBezTo>
                    <a:pt x="78" y="616"/>
                    <a:pt x="6" y="542"/>
                    <a:pt x="2" y="476"/>
                  </a:cubicBezTo>
                  <a:cubicBezTo>
                    <a:pt x="0" y="430"/>
                    <a:pt x="1" y="390"/>
                    <a:pt x="2" y="371"/>
                  </a:cubicBezTo>
                  <a:cubicBezTo>
                    <a:pt x="2" y="362"/>
                    <a:pt x="2" y="358"/>
                    <a:pt x="2" y="358"/>
                  </a:cubicBezTo>
                  <a:cubicBezTo>
                    <a:pt x="2" y="358"/>
                    <a:pt x="58" y="290"/>
                    <a:pt x="52" y="266"/>
                  </a:cubicBezTo>
                  <a:cubicBezTo>
                    <a:pt x="45" y="242"/>
                    <a:pt x="31" y="114"/>
                    <a:pt x="31" y="114"/>
                  </a:cubicBezTo>
                  <a:cubicBezTo>
                    <a:pt x="28" y="94"/>
                    <a:pt x="28" y="94"/>
                    <a:pt x="28" y="94"/>
                  </a:cubicBezTo>
                  <a:cubicBezTo>
                    <a:pt x="25" y="73"/>
                    <a:pt x="25" y="73"/>
                    <a:pt x="25" y="73"/>
                  </a:cubicBezTo>
                  <a:cubicBezTo>
                    <a:pt x="25" y="68"/>
                    <a:pt x="25" y="68"/>
                    <a:pt x="25" y="68"/>
                  </a:cubicBezTo>
                  <a:cubicBezTo>
                    <a:pt x="16" y="0"/>
                    <a:pt x="16" y="0"/>
                    <a:pt x="16" y="0"/>
                  </a:cubicBezTo>
                  <a:cubicBezTo>
                    <a:pt x="17" y="1"/>
                    <a:pt x="72" y="13"/>
                    <a:pt x="79" y="20"/>
                  </a:cubicBezTo>
                  <a:cubicBezTo>
                    <a:pt x="87" y="28"/>
                    <a:pt x="131" y="38"/>
                    <a:pt x="131" y="38"/>
                  </a:cubicBezTo>
                  <a:cubicBezTo>
                    <a:pt x="145" y="42"/>
                    <a:pt x="156" y="53"/>
                    <a:pt x="159" y="66"/>
                  </a:cubicBezTo>
                  <a:cubicBezTo>
                    <a:pt x="160" y="68"/>
                    <a:pt x="160" y="69"/>
                    <a:pt x="160" y="71"/>
                  </a:cubicBezTo>
                  <a:cubicBezTo>
                    <a:pt x="166" y="99"/>
                    <a:pt x="164" y="103"/>
                    <a:pt x="168" y="107"/>
                  </a:cubicBezTo>
                  <a:cubicBezTo>
                    <a:pt x="172" y="112"/>
                    <a:pt x="130" y="233"/>
                    <a:pt x="130" y="233"/>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5" name="任意多边形: 形状 1444">
              <a:extLst>
                <a:ext uri="{FF2B5EF4-FFF2-40B4-BE49-F238E27FC236}">
                  <a16:creationId xmlns:a16="http://schemas.microsoft.com/office/drawing/2014/main" id="{491510AE-BB4F-D269-35FC-9C0AE518188D}"/>
                </a:ext>
              </a:extLst>
            </p:cNvPr>
            <p:cNvSpPr>
              <a:spLocks/>
            </p:cNvSpPr>
            <p:nvPr/>
          </p:nvSpPr>
          <p:spPr bwMode="auto">
            <a:xfrm>
              <a:off x="10034" y="90"/>
              <a:ext cx="81" cy="56"/>
            </a:xfrm>
            <a:custGeom>
              <a:avLst/>
              <a:gdLst>
                <a:gd name="T0" fmla="*/ 62 w 62"/>
                <a:gd name="T1" fmla="*/ 0 h 43"/>
                <a:gd name="T2" fmla="*/ 22 w 62"/>
                <a:gd name="T3" fmla="*/ 15 h 43"/>
                <a:gd name="T4" fmla="*/ 5 w 62"/>
                <a:gd name="T5" fmla="*/ 43 h 43"/>
                <a:gd name="T6" fmla="*/ 5 w 62"/>
                <a:gd name="T7" fmla="*/ 43 h 43"/>
                <a:gd name="T8" fmla="*/ 29 w 62"/>
                <a:gd name="T9" fmla="*/ 19 h 43"/>
                <a:gd name="T10" fmla="*/ 36 w 62"/>
                <a:gd name="T11" fmla="*/ 10 h 43"/>
                <a:gd name="T12" fmla="*/ 62 w 62"/>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62" h="43">
                  <a:moveTo>
                    <a:pt x="62" y="0"/>
                  </a:moveTo>
                  <a:cubicBezTo>
                    <a:pt x="47" y="0"/>
                    <a:pt x="33" y="5"/>
                    <a:pt x="22" y="15"/>
                  </a:cubicBezTo>
                  <a:cubicBezTo>
                    <a:pt x="18" y="18"/>
                    <a:pt x="0" y="37"/>
                    <a:pt x="5" y="43"/>
                  </a:cubicBezTo>
                  <a:cubicBezTo>
                    <a:pt x="5" y="43"/>
                    <a:pt x="5" y="43"/>
                    <a:pt x="5" y="43"/>
                  </a:cubicBezTo>
                  <a:cubicBezTo>
                    <a:pt x="10" y="43"/>
                    <a:pt x="26" y="22"/>
                    <a:pt x="29" y="19"/>
                  </a:cubicBezTo>
                  <a:cubicBezTo>
                    <a:pt x="31" y="16"/>
                    <a:pt x="33" y="13"/>
                    <a:pt x="36" y="10"/>
                  </a:cubicBezTo>
                  <a:cubicBezTo>
                    <a:pt x="43" y="3"/>
                    <a:pt x="52" y="1"/>
                    <a:pt x="62" y="0"/>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441" name="任意多边形: 形状 440">
            <a:extLst>
              <a:ext uri="{FF2B5EF4-FFF2-40B4-BE49-F238E27FC236}">
                <a16:creationId xmlns:a16="http://schemas.microsoft.com/office/drawing/2014/main" id="{F1118C11-64AD-47FC-87F2-F65AA9C9F07F}"/>
              </a:ext>
            </a:extLst>
          </p:cNvPr>
          <p:cNvSpPr/>
          <p:nvPr/>
        </p:nvSpPr>
        <p:spPr>
          <a:xfrm>
            <a:off x="692323" y="6113771"/>
            <a:ext cx="2455436" cy="147167"/>
          </a:xfrm>
          <a:custGeom>
            <a:avLst/>
            <a:gdLst>
              <a:gd name="connsiteX0" fmla="*/ 0 w 2434850"/>
              <a:gd name="connsiteY0" fmla="*/ 0 h 145933"/>
              <a:gd name="connsiteX1" fmla="*/ 2434850 w 2434850"/>
              <a:gd name="connsiteY1" fmla="*/ 0 h 145933"/>
              <a:gd name="connsiteX2" fmla="*/ 2425897 w 2434850"/>
              <a:gd name="connsiteY2" fmla="*/ 44350 h 145933"/>
              <a:gd name="connsiteX3" fmla="*/ 2272642 w 2434850"/>
              <a:gd name="connsiteY3" fmla="*/ 145933 h 145933"/>
              <a:gd name="connsiteX4" fmla="*/ 162208 w 2434850"/>
              <a:gd name="connsiteY4" fmla="*/ 145933 h 145933"/>
              <a:gd name="connsiteX5" fmla="*/ 8954 w 2434850"/>
              <a:gd name="connsiteY5" fmla="*/ 44350 h 14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4850" h="145933">
                <a:moveTo>
                  <a:pt x="0" y="0"/>
                </a:moveTo>
                <a:lnTo>
                  <a:pt x="2434850" y="0"/>
                </a:lnTo>
                <a:lnTo>
                  <a:pt x="2425897" y="44350"/>
                </a:lnTo>
                <a:cubicBezTo>
                  <a:pt x="2400647" y="104046"/>
                  <a:pt x="2341536" y="145933"/>
                  <a:pt x="2272642" y="145933"/>
                </a:cubicBezTo>
                <a:lnTo>
                  <a:pt x="162208" y="145933"/>
                </a:lnTo>
                <a:cubicBezTo>
                  <a:pt x="93314" y="145933"/>
                  <a:pt x="34203" y="104046"/>
                  <a:pt x="8954" y="44350"/>
                </a:cubicBezTo>
                <a:close/>
              </a:path>
            </a:pathLst>
          </a:custGeom>
          <a:gradFill flip="none" rotWithShape="1">
            <a:gsLst>
              <a:gs pos="0">
                <a:schemeClr val="accent1"/>
              </a:gs>
              <a:gs pos="100000">
                <a:schemeClr val="accent4"/>
              </a:gs>
            </a:gsLst>
            <a:lin ang="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42" name="任意多边形: 形状 441">
            <a:extLst>
              <a:ext uri="{FF2B5EF4-FFF2-40B4-BE49-F238E27FC236}">
                <a16:creationId xmlns:a16="http://schemas.microsoft.com/office/drawing/2014/main" id="{59A0988E-E494-47AD-8DC1-13E2692DA5F8}"/>
              </a:ext>
            </a:extLst>
          </p:cNvPr>
          <p:cNvSpPr/>
          <p:nvPr/>
        </p:nvSpPr>
        <p:spPr>
          <a:xfrm>
            <a:off x="3424664" y="5760587"/>
            <a:ext cx="2455436" cy="147167"/>
          </a:xfrm>
          <a:custGeom>
            <a:avLst/>
            <a:gdLst>
              <a:gd name="connsiteX0" fmla="*/ 0 w 2434850"/>
              <a:gd name="connsiteY0" fmla="*/ 0 h 145933"/>
              <a:gd name="connsiteX1" fmla="*/ 2434850 w 2434850"/>
              <a:gd name="connsiteY1" fmla="*/ 0 h 145933"/>
              <a:gd name="connsiteX2" fmla="*/ 2425897 w 2434850"/>
              <a:gd name="connsiteY2" fmla="*/ 44350 h 145933"/>
              <a:gd name="connsiteX3" fmla="*/ 2272642 w 2434850"/>
              <a:gd name="connsiteY3" fmla="*/ 145933 h 145933"/>
              <a:gd name="connsiteX4" fmla="*/ 162208 w 2434850"/>
              <a:gd name="connsiteY4" fmla="*/ 145933 h 145933"/>
              <a:gd name="connsiteX5" fmla="*/ 8954 w 2434850"/>
              <a:gd name="connsiteY5" fmla="*/ 44350 h 14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4850" h="145933">
                <a:moveTo>
                  <a:pt x="0" y="0"/>
                </a:moveTo>
                <a:lnTo>
                  <a:pt x="2434850" y="0"/>
                </a:lnTo>
                <a:lnTo>
                  <a:pt x="2425897" y="44350"/>
                </a:lnTo>
                <a:cubicBezTo>
                  <a:pt x="2400647" y="104046"/>
                  <a:pt x="2341536" y="145933"/>
                  <a:pt x="2272642" y="145933"/>
                </a:cubicBezTo>
                <a:lnTo>
                  <a:pt x="162208" y="145933"/>
                </a:lnTo>
                <a:cubicBezTo>
                  <a:pt x="93314" y="145933"/>
                  <a:pt x="34203" y="104046"/>
                  <a:pt x="8954" y="44350"/>
                </a:cubicBezTo>
                <a:close/>
              </a:path>
            </a:pathLst>
          </a:custGeom>
          <a:gradFill flip="none" rotWithShape="1">
            <a:gsLst>
              <a:gs pos="0">
                <a:schemeClr val="accent1"/>
              </a:gs>
              <a:gs pos="100000">
                <a:schemeClr val="accent4"/>
              </a:gs>
            </a:gsLst>
            <a:lin ang="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43" name="任意多边形: 形状 442">
            <a:extLst>
              <a:ext uri="{FF2B5EF4-FFF2-40B4-BE49-F238E27FC236}">
                <a16:creationId xmlns:a16="http://schemas.microsoft.com/office/drawing/2014/main" id="{E367BE67-B703-4E4B-9DE2-7033011E4370}"/>
              </a:ext>
            </a:extLst>
          </p:cNvPr>
          <p:cNvSpPr/>
          <p:nvPr/>
        </p:nvSpPr>
        <p:spPr>
          <a:xfrm>
            <a:off x="6299345" y="4847809"/>
            <a:ext cx="2455436" cy="147167"/>
          </a:xfrm>
          <a:custGeom>
            <a:avLst/>
            <a:gdLst>
              <a:gd name="connsiteX0" fmla="*/ 0 w 2434850"/>
              <a:gd name="connsiteY0" fmla="*/ 0 h 145933"/>
              <a:gd name="connsiteX1" fmla="*/ 2434850 w 2434850"/>
              <a:gd name="connsiteY1" fmla="*/ 0 h 145933"/>
              <a:gd name="connsiteX2" fmla="*/ 2425897 w 2434850"/>
              <a:gd name="connsiteY2" fmla="*/ 44350 h 145933"/>
              <a:gd name="connsiteX3" fmla="*/ 2272642 w 2434850"/>
              <a:gd name="connsiteY3" fmla="*/ 145933 h 145933"/>
              <a:gd name="connsiteX4" fmla="*/ 162208 w 2434850"/>
              <a:gd name="connsiteY4" fmla="*/ 145933 h 145933"/>
              <a:gd name="connsiteX5" fmla="*/ 8954 w 2434850"/>
              <a:gd name="connsiteY5" fmla="*/ 44350 h 14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4850" h="145933">
                <a:moveTo>
                  <a:pt x="0" y="0"/>
                </a:moveTo>
                <a:lnTo>
                  <a:pt x="2434850" y="0"/>
                </a:lnTo>
                <a:lnTo>
                  <a:pt x="2425897" y="44350"/>
                </a:lnTo>
                <a:cubicBezTo>
                  <a:pt x="2400647" y="104046"/>
                  <a:pt x="2341536" y="145933"/>
                  <a:pt x="2272642" y="145933"/>
                </a:cubicBezTo>
                <a:lnTo>
                  <a:pt x="162208" y="145933"/>
                </a:lnTo>
                <a:cubicBezTo>
                  <a:pt x="93314" y="145933"/>
                  <a:pt x="34203" y="104046"/>
                  <a:pt x="8954" y="44350"/>
                </a:cubicBezTo>
                <a:close/>
              </a:path>
            </a:pathLst>
          </a:custGeom>
          <a:gradFill flip="none" rotWithShape="1">
            <a:gsLst>
              <a:gs pos="0">
                <a:schemeClr val="accent1"/>
              </a:gs>
              <a:gs pos="100000">
                <a:schemeClr val="accent4"/>
              </a:gs>
            </a:gsLst>
            <a:lin ang="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44" name="任意多边形: 形状 443">
            <a:extLst>
              <a:ext uri="{FF2B5EF4-FFF2-40B4-BE49-F238E27FC236}">
                <a16:creationId xmlns:a16="http://schemas.microsoft.com/office/drawing/2014/main" id="{342C0AE2-8612-4A1D-841A-6F29F4901276}"/>
              </a:ext>
            </a:extLst>
          </p:cNvPr>
          <p:cNvSpPr/>
          <p:nvPr/>
        </p:nvSpPr>
        <p:spPr>
          <a:xfrm>
            <a:off x="9174026" y="5762316"/>
            <a:ext cx="2455436" cy="147167"/>
          </a:xfrm>
          <a:custGeom>
            <a:avLst/>
            <a:gdLst>
              <a:gd name="connsiteX0" fmla="*/ 0 w 2434850"/>
              <a:gd name="connsiteY0" fmla="*/ 0 h 145933"/>
              <a:gd name="connsiteX1" fmla="*/ 2434850 w 2434850"/>
              <a:gd name="connsiteY1" fmla="*/ 0 h 145933"/>
              <a:gd name="connsiteX2" fmla="*/ 2425897 w 2434850"/>
              <a:gd name="connsiteY2" fmla="*/ 44350 h 145933"/>
              <a:gd name="connsiteX3" fmla="*/ 2272642 w 2434850"/>
              <a:gd name="connsiteY3" fmla="*/ 145933 h 145933"/>
              <a:gd name="connsiteX4" fmla="*/ 162208 w 2434850"/>
              <a:gd name="connsiteY4" fmla="*/ 145933 h 145933"/>
              <a:gd name="connsiteX5" fmla="*/ 8954 w 2434850"/>
              <a:gd name="connsiteY5" fmla="*/ 44350 h 14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4850" h="145933">
                <a:moveTo>
                  <a:pt x="0" y="0"/>
                </a:moveTo>
                <a:lnTo>
                  <a:pt x="2434850" y="0"/>
                </a:lnTo>
                <a:lnTo>
                  <a:pt x="2425897" y="44350"/>
                </a:lnTo>
                <a:cubicBezTo>
                  <a:pt x="2400647" y="104046"/>
                  <a:pt x="2341536" y="145933"/>
                  <a:pt x="2272642" y="145933"/>
                </a:cubicBezTo>
                <a:lnTo>
                  <a:pt x="162208" y="145933"/>
                </a:lnTo>
                <a:cubicBezTo>
                  <a:pt x="93314" y="145933"/>
                  <a:pt x="34203" y="104046"/>
                  <a:pt x="8954" y="44350"/>
                </a:cubicBezTo>
                <a:close/>
              </a:path>
            </a:pathLst>
          </a:custGeom>
          <a:gradFill flip="none" rotWithShape="1">
            <a:gsLst>
              <a:gs pos="0">
                <a:schemeClr val="accent1"/>
              </a:gs>
              <a:gs pos="100000">
                <a:schemeClr val="accent4"/>
              </a:gs>
            </a:gsLst>
            <a:lin ang="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2" name="组合 1">
            <a:extLst>
              <a:ext uri="{FF2B5EF4-FFF2-40B4-BE49-F238E27FC236}">
                <a16:creationId xmlns:a16="http://schemas.microsoft.com/office/drawing/2014/main" id="{4ECABDBA-1B1B-B34C-2EB6-D990A02E08EC}"/>
              </a:ext>
            </a:extLst>
          </p:cNvPr>
          <p:cNvGrpSpPr/>
          <p:nvPr/>
        </p:nvGrpSpPr>
        <p:grpSpPr>
          <a:xfrm>
            <a:off x="1113561" y="3177969"/>
            <a:ext cx="1744308" cy="1826320"/>
            <a:chOff x="1758153" y="1189717"/>
            <a:chExt cx="3889298" cy="4390022"/>
          </a:xfrm>
        </p:grpSpPr>
        <p:sp>
          <p:nvSpPr>
            <p:cNvPr id="3" name="任意多边形: 形状 2">
              <a:extLst>
                <a:ext uri="{FF2B5EF4-FFF2-40B4-BE49-F238E27FC236}">
                  <a16:creationId xmlns:a16="http://schemas.microsoft.com/office/drawing/2014/main" id="{BE08CD57-D4AE-19ED-BE12-E0ED7FE0C593}"/>
                </a:ext>
              </a:extLst>
            </p:cNvPr>
            <p:cNvSpPr>
              <a:spLocks/>
            </p:cNvSpPr>
            <p:nvPr/>
          </p:nvSpPr>
          <p:spPr bwMode="auto">
            <a:xfrm>
              <a:off x="4116152" y="4385617"/>
              <a:ext cx="536571" cy="350619"/>
            </a:xfrm>
            <a:custGeom>
              <a:avLst/>
              <a:gdLst>
                <a:gd name="T0" fmla="*/ 127 w 231"/>
                <a:gd name="T1" fmla="*/ 21 h 151"/>
                <a:gd name="T2" fmla="*/ 111 w 231"/>
                <a:gd name="T3" fmla="*/ 22 h 151"/>
                <a:gd name="T4" fmla="*/ 87 w 231"/>
                <a:gd name="T5" fmla="*/ 32 h 151"/>
                <a:gd name="T6" fmla="*/ 1 w 231"/>
                <a:gd name="T7" fmla="*/ 120 h 151"/>
                <a:gd name="T8" fmla="*/ 0 w 231"/>
                <a:gd name="T9" fmla="*/ 128 h 151"/>
                <a:gd name="T10" fmla="*/ 5 w 231"/>
                <a:gd name="T11" fmla="*/ 133 h 151"/>
                <a:gd name="T12" fmla="*/ 19 w 231"/>
                <a:gd name="T13" fmla="*/ 146 h 151"/>
                <a:gd name="T14" fmla="*/ 25 w 231"/>
                <a:gd name="T15" fmla="*/ 150 h 151"/>
                <a:gd name="T16" fmla="*/ 37 w 231"/>
                <a:gd name="T17" fmla="*/ 150 h 151"/>
                <a:gd name="T18" fmla="*/ 144 w 231"/>
                <a:gd name="T19" fmla="*/ 102 h 151"/>
                <a:gd name="T20" fmla="*/ 188 w 231"/>
                <a:gd name="T21" fmla="*/ 68 h 151"/>
                <a:gd name="T22" fmla="*/ 212 w 231"/>
                <a:gd name="T23" fmla="*/ 72 h 151"/>
                <a:gd name="T24" fmla="*/ 231 w 231"/>
                <a:gd name="T25" fmla="*/ 62 h 151"/>
                <a:gd name="T26" fmla="*/ 229 w 231"/>
                <a:gd name="T27" fmla="*/ 51 h 151"/>
                <a:gd name="T28" fmla="*/ 218 w 231"/>
                <a:gd name="T29" fmla="*/ 12 h 151"/>
                <a:gd name="T30" fmla="*/ 171 w 231"/>
                <a:gd name="T31" fmla="*/ 2 h 151"/>
                <a:gd name="T32" fmla="*/ 127 w 231"/>
                <a:gd name="T33" fmla="*/ 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151">
                  <a:moveTo>
                    <a:pt x="127" y="21"/>
                  </a:moveTo>
                  <a:cubicBezTo>
                    <a:pt x="122" y="21"/>
                    <a:pt x="116" y="21"/>
                    <a:pt x="111" y="22"/>
                  </a:cubicBezTo>
                  <a:cubicBezTo>
                    <a:pt x="103" y="24"/>
                    <a:pt x="95" y="27"/>
                    <a:pt x="87" y="32"/>
                  </a:cubicBezTo>
                  <a:cubicBezTo>
                    <a:pt x="51" y="52"/>
                    <a:pt x="16" y="81"/>
                    <a:pt x="1" y="120"/>
                  </a:cubicBezTo>
                  <a:cubicBezTo>
                    <a:pt x="0" y="122"/>
                    <a:pt x="0" y="125"/>
                    <a:pt x="0" y="128"/>
                  </a:cubicBezTo>
                  <a:cubicBezTo>
                    <a:pt x="1" y="130"/>
                    <a:pt x="3" y="132"/>
                    <a:pt x="5" y="133"/>
                  </a:cubicBezTo>
                  <a:cubicBezTo>
                    <a:pt x="19" y="146"/>
                    <a:pt x="19" y="146"/>
                    <a:pt x="19" y="146"/>
                  </a:cubicBezTo>
                  <a:cubicBezTo>
                    <a:pt x="20" y="148"/>
                    <a:pt x="23" y="149"/>
                    <a:pt x="25" y="150"/>
                  </a:cubicBezTo>
                  <a:cubicBezTo>
                    <a:pt x="29" y="151"/>
                    <a:pt x="33" y="151"/>
                    <a:pt x="37" y="150"/>
                  </a:cubicBezTo>
                  <a:cubicBezTo>
                    <a:pt x="75" y="141"/>
                    <a:pt x="117" y="131"/>
                    <a:pt x="144" y="102"/>
                  </a:cubicBezTo>
                  <a:cubicBezTo>
                    <a:pt x="157" y="88"/>
                    <a:pt x="169" y="69"/>
                    <a:pt x="188" y="68"/>
                  </a:cubicBezTo>
                  <a:cubicBezTo>
                    <a:pt x="196" y="68"/>
                    <a:pt x="204" y="71"/>
                    <a:pt x="212" y="72"/>
                  </a:cubicBezTo>
                  <a:cubicBezTo>
                    <a:pt x="219" y="73"/>
                    <a:pt x="229" y="70"/>
                    <a:pt x="231" y="62"/>
                  </a:cubicBezTo>
                  <a:cubicBezTo>
                    <a:pt x="231" y="58"/>
                    <a:pt x="231" y="55"/>
                    <a:pt x="229" y="51"/>
                  </a:cubicBezTo>
                  <a:cubicBezTo>
                    <a:pt x="218" y="12"/>
                    <a:pt x="218" y="12"/>
                    <a:pt x="218" y="12"/>
                  </a:cubicBezTo>
                  <a:cubicBezTo>
                    <a:pt x="215" y="1"/>
                    <a:pt x="182" y="0"/>
                    <a:pt x="171" y="2"/>
                  </a:cubicBezTo>
                  <a:cubicBezTo>
                    <a:pt x="155" y="5"/>
                    <a:pt x="144" y="19"/>
                    <a:pt x="127" y="21"/>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 name="任意多边形: 形状 6">
              <a:extLst>
                <a:ext uri="{FF2B5EF4-FFF2-40B4-BE49-F238E27FC236}">
                  <a16:creationId xmlns:a16="http://schemas.microsoft.com/office/drawing/2014/main" id="{C87BC5CC-AD2C-0710-4FAB-36AFF1AA9329}"/>
                </a:ext>
              </a:extLst>
            </p:cNvPr>
            <p:cNvSpPr>
              <a:spLocks/>
            </p:cNvSpPr>
            <p:nvPr/>
          </p:nvSpPr>
          <p:spPr bwMode="auto">
            <a:xfrm>
              <a:off x="4436526" y="4699270"/>
              <a:ext cx="360701" cy="585859"/>
            </a:xfrm>
            <a:custGeom>
              <a:avLst/>
              <a:gdLst>
                <a:gd name="T0" fmla="*/ 127 w 155"/>
                <a:gd name="T1" fmla="*/ 106 h 252"/>
                <a:gd name="T2" fmla="*/ 126 w 155"/>
                <a:gd name="T3" fmla="*/ 147 h 252"/>
                <a:gd name="T4" fmla="*/ 116 w 155"/>
                <a:gd name="T5" fmla="*/ 177 h 252"/>
                <a:gd name="T6" fmla="*/ 88 w 155"/>
                <a:gd name="T7" fmla="*/ 220 h 252"/>
                <a:gd name="T8" fmla="*/ 51 w 155"/>
                <a:gd name="T9" fmla="*/ 248 h 252"/>
                <a:gd name="T10" fmla="*/ 8 w 155"/>
                <a:gd name="T11" fmla="*/ 236 h 252"/>
                <a:gd name="T12" fmla="*/ 1 w 155"/>
                <a:gd name="T13" fmla="*/ 200 h 252"/>
                <a:gd name="T14" fmla="*/ 21 w 155"/>
                <a:gd name="T15" fmla="*/ 108 h 252"/>
                <a:gd name="T16" fmla="*/ 41 w 155"/>
                <a:gd name="T17" fmla="*/ 72 h 252"/>
                <a:gd name="T18" fmla="*/ 84 w 155"/>
                <a:gd name="T19" fmla="*/ 0 h 252"/>
                <a:gd name="T20" fmla="*/ 128 w 155"/>
                <a:gd name="T21" fmla="*/ 12 h 252"/>
                <a:gd name="T22" fmla="*/ 153 w 155"/>
                <a:gd name="T23" fmla="*/ 21 h 252"/>
                <a:gd name="T24" fmla="*/ 141 w 155"/>
                <a:gd name="T25" fmla="*/ 45 h 252"/>
                <a:gd name="T26" fmla="*/ 127 w 155"/>
                <a:gd name="T27" fmla="*/ 10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252">
                  <a:moveTo>
                    <a:pt x="127" y="106"/>
                  </a:moveTo>
                  <a:cubicBezTo>
                    <a:pt x="127" y="120"/>
                    <a:pt x="128" y="133"/>
                    <a:pt x="126" y="147"/>
                  </a:cubicBezTo>
                  <a:cubicBezTo>
                    <a:pt x="124" y="157"/>
                    <a:pt x="120" y="167"/>
                    <a:pt x="116" y="177"/>
                  </a:cubicBezTo>
                  <a:cubicBezTo>
                    <a:pt x="108" y="192"/>
                    <a:pt x="99" y="207"/>
                    <a:pt x="88" y="220"/>
                  </a:cubicBezTo>
                  <a:cubicBezTo>
                    <a:pt x="78" y="232"/>
                    <a:pt x="66" y="243"/>
                    <a:pt x="51" y="248"/>
                  </a:cubicBezTo>
                  <a:cubicBezTo>
                    <a:pt x="36" y="252"/>
                    <a:pt x="18" y="249"/>
                    <a:pt x="8" y="236"/>
                  </a:cubicBezTo>
                  <a:cubicBezTo>
                    <a:pt x="1" y="226"/>
                    <a:pt x="0" y="212"/>
                    <a:pt x="1" y="200"/>
                  </a:cubicBezTo>
                  <a:cubicBezTo>
                    <a:pt x="2" y="168"/>
                    <a:pt x="7" y="136"/>
                    <a:pt x="21" y="108"/>
                  </a:cubicBezTo>
                  <a:cubicBezTo>
                    <a:pt x="27" y="96"/>
                    <a:pt x="35" y="84"/>
                    <a:pt x="41" y="72"/>
                  </a:cubicBezTo>
                  <a:cubicBezTo>
                    <a:pt x="54" y="47"/>
                    <a:pt x="62" y="17"/>
                    <a:pt x="84" y="0"/>
                  </a:cubicBezTo>
                  <a:cubicBezTo>
                    <a:pt x="98" y="6"/>
                    <a:pt x="113" y="10"/>
                    <a:pt x="128" y="12"/>
                  </a:cubicBezTo>
                  <a:cubicBezTo>
                    <a:pt x="134" y="13"/>
                    <a:pt x="151" y="13"/>
                    <a:pt x="153" y="21"/>
                  </a:cubicBezTo>
                  <a:cubicBezTo>
                    <a:pt x="155" y="26"/>
                    <a:pt x="144" y="40"/>
                    <a:pt x="141" y="45"/>
                  </a:cubicBezTo>
                  <a:cubicBezTo>
                    <a:pt x="133" y="65"/>
                    <a:pt x="128" y="85"/>
                    <a:pt x="127" y="106"/>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 name="任意多边形: 形状 7">
              <a:extLst>
                <a:ext uri="{FF2B5EF4-FFF2-40B4-BE49-F238E27FC236}">
                  <a16:creationId xmlns:a16="http://schemas.microsoft.com/office/drawing/2014/main" id="{66200219-1498-636A-ACB3-05129A089628}"/>
                </a:ext>
              </a:extLst>
            </p:cNvPr>
            <p:cNvSpPr>
              <a:spLocks/>
            </p:cNvSpPr>
            <p:nvPr/>
          </p:nvSpPr>
          <p:spPr bwMode="auto">
            <a:xfrm>
              <a:off x="4332349" y="3123164"/>
              <a:ext cx="858065" cy="1353189"/>
            </a:xfrm>
            <a:custGeom>
              <a:avLst/>
              <a:gdLst>
                <a:gd name="T0" fmla="*/ 14 w 369"/>
                <a:gd name="T1" fmla="*/ 208 h 582"/>
                <a:gd name="T2" fmla="*/ 26 w 369"/>
                <a:gd name="T3" fmla="*/ 245 h 582"/>
                <a:gd name="T4" fmla="*/ 26 w 369"/>
                <a:gd name="T5" fmla="*/ 269 h 582"/>
                <a:gd name="T6" fmla="*/ 31 w 369"/>
                <a:gd name="T7" fmla="*/ 301 h 582"/>
                <a:gd name="T8" fmla="*/ 53 w 369"/>
                <a:gd name="T9" fmla="*/ 392 h 582"/>
                <a:gd name="T10" fmla="*/ 58 w 369"/>
                <a:gd name="T11" fmla="*/ 434 h 582"/>
                <a:gd name="T12" fmla="*/ 54 w 369"/>
                <a:gd name="T13" fmla="*/ 462 h 582"/>
                <a:gd name="T14" fmla="*/ 57 w 369"/>
                <a:gd name="T15" fmla="*/ 483 h 582"/>
                <a:gd name="T16" fmla="*/ 54 w 369"/>
                <a:gd name="T17" fmla="*/ 546 h 582"/>
                <a:gd name="T18" fmla="*/ 53 w 369"/>
                <a:gd name="T19" fmla="*/ 551 h 582"/>
                <a:gd name="T20" fmla="*/ 58 w 369"/>
                <a:gd name="T21" fmla="*/ 556 h 582"/>
                <a:gd name="T22" fmla="*/ 136 w 369"/>
                <a:gd name="T23" fmla="*/ 582 h 582"/>
                <a:gd name="T24" fmla="*/ 186 w 369"/>
                <a:gd name="T25" fmla="*/ 401 h 582"/>
                <a:gd name="T26" fmla="*/ 202 w 369"/>
                <a:gd name="T27" fmla="*/ 287 h 582"/>
                <a:gd name="T28" fmla="*/ 205 w 369"/>
                <a:gd name="T29" fmla="*/ 282 h 582"/>
                <a:gd name="T30" fmla="*/ 215 w 369"/>
                <a:gd name="T31" fmla="*/ 282 h 582"/>
                <a:gd name="T32" fmla="*/ 332 w 369"/>
                <a:gd name="T33" fmla="*/ 350 h 582"/>
                <a:gd name="T34" fmla="*/ 360 w 369"/>
                <a:gd name="T35" fmla="*/ 229 h 582"/>
                <a:gd name="T36" fmla="*/ 340 w 369"/>
                <a:gd name="T37" fmla="*/ 176 h 582"/>
                <a:gd name="T38" fmla="*/ 306 w 369"/>
                <a:gd name="T39" fmla="*/ 119 h 582"/>
                <a:gd name="T40" fmla="*/ 188 w 369"/>
                <a:gd name="T41" fmla="*/ 42 h 582"/>
                <a:gd name="T42" fmla="*/ 104 w 369"/>
                <a:gd name="T43" fmla="*/ 18 h 582"/>
                <a:gd name="T44" fmla="*/ 47 w 369"/>
                <a:gd name="T45" fmla="*/ 10 h 582"/>
                <a:gd name="T46" fmla="*/ 14 w 369"/>
                <a:gd name="T47" fmla="*/ 66 h 582"/>
                <a:gd name="T48" fmla="*/ 1 w 369"/>
                <a:gd name="T49" fmla="*/ 134 h 582"/>
                <a:gd name="T50" fmla="*/ 14 w 369"/>
                <a:gd name="T51" fmla="*/ 208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9" h="582">
                  <a:moveTo>
                    <a:pt x="14" y="208"/>
                  </a:moveTo>
                  <a:cubicBezTo>
                    <a:pt x="18" y="220"/>
                    <a:pt x="25" y="232"/>
                    <a:pt x="26" y="245"/>
                  </a:cubicBezTo>
                  <a:cubicBezTo>
                    <a:pt x="26" y="253"/>
                    <a:pt x="26" y="261"/>
                    <a:pt x="26" y="269"/>
                  </a:cubicBezTo>
                  <a:cubicBezTo>
                    <a:pt x="26" y="280"/>
                    <a:pt x="28" y="291"/>
                    <a:pt x="31" y="301"/>
                  </a:cubicBezTo>
                  <a:cubicBezTo>
                    <a:pt x="53" y="392"/>
                    <a:pt x="53" y="392"/>
                    <a:pt x="53" y="392"/>
                  </a:cubicBezTo>
                  <a:cubicBezTo>
                    <a:pt x="57" y="406"/>
                    <a:pt x="60" y="420"/>
                    <a:pt x="58" y="434"/>
                  </a:cubicBezTo>
                  <a:cubicBezTo>
                    <a:pt x="57" y="443"/>
                    <a:pt x="54" y="452"/>
                    <a:pt x="54" y="462"/>
                  </a:cubicBezTo>
                  <a:cubicBezTo>
                    <a:pt x="54" y="469"/>
                    <a:pt x="55" y="476"/>
                    <a:pt x="57" y="483"/>
                  </a:cubicBezTo>
                  <a:cubicBezTo>
                    <a:pt x="61" y="504"/>
                    <a:pt x="60" y="526"/>
                    <a:pt x="54" y="546"/>
                  </a:cubicBezTo>
                  <a:cubicBezTo>
                    <a:pt x="53" y="548"/>
                    <a:pt x="53" y="549"/>
                    <a:pt x="53" y="551"/>
                  </a:cubicBezTo>
                  <a:cubicBezTo>
                    <a:pt x="54" y="554"/>
                    <a:pt x="56" y="555"/>
                    <a:pt x="58" y="556"/>
                  </a:cubicBezTo>
                  <a:cubicBezTo>
                    <a:pt x="82" y="570"/>
                    <a:pt x="109" y="578"/>
                    <a:pt x="136" y="582"/>
                  </a:cubicBezTo>
                  <a:cubicBezTo>
                    <a:pt x="160" y="524"/>
                    <a:pt x="177" y="463"/>
                    <a:pt x="186" y="401"/>
                  </a:cubicBezTo>
                  <a:cubicBezTo>
                    <a:pt x="192" y="363"/>
                    <a:pt x="195" y="325"/>
                    <a:pt x="202" y="287"/>
                  </a:cubicBezTo>
                  <a:cubicBezTo>
                    <a:pt x="202" y="285"/>
                    <a:pt x="203" y="283"/>
                    <a:pt x="205" y="282"/>
                  </a:cubicBezTo>
                  <a:cubicBezTo>
                    <a:pt x="208" y="279"/>
                    <a:pt x="212" y="281"/>
                    <a:pt x="215" y="282"/>
                  </a:cubicBezTo>
                  <a:cubicBezTo>
                    <a:pt x="256" y="302"/>
                    <a:pt x="295" y="325"/>
                    <a:pt x="332" y="350"/>
                  </a:cubicBezTo>
                  <a:cubicBezTo>
                    <a:pt x="359" y="316"/>
                    <a:pt x="369" y="271"/>
                    <a:pt x="360" y="229"/>
                  </a:cubicBezTo>
                  <a:cubicBezTo>
                    <a:pt x="355" y="210"/>
                    <a:pt x="348" y="193"/>
                    <a:pt x="340" y="176"/>
                  </a:cubicBezTo>
                  <a:cubicBezTo>
                    <a:pt x="330" y="156"/>
                    <a:pt x="319" y="137"/>
                    <a:pt x="306" y="119"/>
                  </a:cubicBezTo>
                  <a:cubicBezTo>
                    <a:pt x="276" y="82"/>
                    <a:pt x="232" y="58"/>
                    <a:pt x="188" y="42"/>
                  </a:cubicBezTo>
                  <a:cubicBezTo>
                    <a:pt x="160" y="32"/>
                    <a:pt x="132" y="25"/>
                    <a:pt x="104" y="18"/>
                  </a:cubicBezTo>
                  <a:cubicBezTo>
                    <a:pt x="89" y="13"/>
                    <a:pt x="62" y="0"/>
                    <a:pt x="47" y="10"/>
                  </a:cubicBezTo>
                  <a:cubicBezTo>
                    <a:pt x="31" y="21"/>
                    <a:pt x="21" y="49"/>
                    <a:pt x="14" y="66"/>
                  </a:cubicBezTo>
                  <a:cubicBezTo>
                    <a:pt x="6" y="88"/>
                    <a:pt x="1" y="111"/>
                    <a:pt x="1" y="134"/>
                  </a:cubicBezTo>
                  <a:cubicBezTo>
                    <a:pt x="0" y="159"/>
                    <a:pt x="5" y="184"/>
                    <a:pt x="14" y="20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7" name="任意多边形: 形状 36">
              <a:extLst>
                <a:ext uri="{FF2B5EF4-FFF2-40B4-BE49-F238E27FC236}">
                  <a16:creationId xmlns:a16="http://schemas.microsoft.com/office/drawing/2014/main" id="{1701CD62-108E-7A69-9689-B67F6613B83E}"/>
                </a:ext>
              </a:extLst>
            </p:cNvPr>
            <p:cNvSpPr>
              <a:spLocks/>
            </p:cNvSpPr>
            <p:nvPr/>
          </p:nvSpPr>
          <p:spPr bwMode="auto">
            <a:xfrm>
              <a:off x="4520540" y="3678778"/>
              <a:ext cx="591460" cy="1171718"/>
            </a:xfrm>
            <a:custGeom>
              <a:avLst/>
              <a:gdLst>
                <a:gd name="T0" fmla="*/ 254 w 254"/>
                <a:gd name="T1" fmla="*/ 79 h 504"/>
                <a:gd name="T2" fmla="*/ 251 w 254"/>
                <a:gd name="T3" fmla="*/ 115 h 504"/>
                <a:gd name="T4" fmla="*/ 245 w 254"/>
                <a:gd name="T5" fmla="*/ 130 h 504"/>
                <a:gd name="T6" fmla="*/ 207 w 254"/>
                <a:gd name="T7" fmla="*/ 205 h 504"/>
                <a:gd name="T8" fmla="*/ 193 w 254"/>
                <a:gd name="T9" fmla="*/ 241 h 504"/>
                <a:gd name="T10" fmla="*/ 185 w 254"/>
                <a:gd name="T11" fmla="*/ 323 h 504"/>
                <a:gd name="T12" fmla="*/ 171 w 254"/>
                <a:gd name="T13" fmla="*/ 346 h 504"/>
                <a:gd name="T14" fmla="*/ 171 w 254"/>
                <a:gd name="T15" fmla="*/ 366 h 504"/>
                <a:gd name="T16" fmla="*/ 164 w 254"/>
                <a:gd name="T17" fmla="*/ 387 h 504"/>
                <a:gd name="T18" fmla="*/ 160 w 254"/>
                <a:gd name="T19" fmla="*/ 408 h 504"/>
                <a:gd name="T20" fmla="*/ 115 w 254"/>
                <a:gd name="T21" fmla="*/ 486 h 504"/>
                <a:gd name="T22" fmla="*/ 65 w 254"/>
                <a:gd name="T23" fmla="*/ 503 h 504"/>
                <a:gd name="T24" fmla="*/ 26 w 254"/>
                <a:gd name="T25" fmla="*/ 472 h 504"/>
                <a:gd name="T26" fmla="*/ 21 w 254"/>
                <a:gd name="T27" fmla="*/ 455 h 504"/>
                <a:gd name="T28" fmla="*/ 0 w 254"/>
                <a:gd name="T29" fmla="*/ 440 h 504"/>
                <a:gd name="T30" fmla="*/ 20 w 254"/>
                <a:gd name="T31" fmla="*/ 408 h 504"/>
                <a:gd name="T32" fmla="*/ 33 w 254"/>
                <a:gd name="T33" fmla="*/ 376 h 504"/>
                <a:gd name="T34" fmla="*/ 30 w 254"/>
                <a:gd name="T35" fmla="*/ 333 h 504"/>
                <a:gd name="T36" fmla="*/ 43 w 254"/>
                <a:gd name="T37" fmla="*/ 298 h 504"/>
                <a:gd name="T38" fmla="*/ 36 w 254"/>
                <a:gd name="T39" fmla="*/ 253 h 504"/>
                <a:gd name="T40" fmla="*/ 47 w 254"/>
                <a:gd name="T41" fmla="*/ 141 h 504"/>
                <a:gd name="T42" fmla="*/ 99 w 254"/>
                <a:gd name="T43" fmla="*/ 0 h 504"/>
                <a:gd name="T44" fmla="*/ 254 w 254"/>
                <a:gd name="T45" fmla="*/ 7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4" h="504">
                  <a:moveTo>
                    <a:pt x="254" y="79"/>
                  </a:moveTo>
                  <a:cubicBezTo>
                    <a:pt x="246" y="88"/>
                    <a:pt x="253" y="102"/>
                    <a:pt x="251" y="115"/>
                  </a:cubicBezTo>
                  <a:cubicBezTo>
                    <a:pt x="250" y="120"/>
                    <a:pt x="248" y="125"/>
                    <a:pt x="245" y="130"/>
                  </a:cubicBezTo>
                  <a:cubicBezTo>
                    <a:pt x="207" y="205"/>
                    <a:pt x="207" y="205"/>
                    <a:pt x="207" y="205"/>
                  </a:cubicBezTo>
                  <a:cubicBezTo>
                    <a:pt x="201" y="217"/>
                    <a:pt x="196" y="229"/>
                    <a:pt x="193" y="241"/>
                  </a:cubicBezTo>
                  <a:cubicBezTo>
                    <a:pt x="188" y="269"/>
                    <a:pt x="198" y="299"/>
                    <a:pt x="185" y="323"/>
                  </a:cubicBezTo>
                  <a:cubicBezTo>
                    <a:pt x="180" y="331"/>
                    <a:pt x="173" y="337"/>
                    <a:pt x="171" y="346"/>
                  </a:cubicBezTo>
                  <a:cubicBezTo>
                    <a:pt x="170" y="352"/>
                    <a:pt x="171" y="359"/>
                    <a:pt x="171" y="366"/>
                  </a:cubicBezTo>
                  <a:cubicBezTo>
                    <a:pt x="170" y="373"/>
                    <a:pt x="166" y="380"/>
                    <a:pt x="164" y="387"/>
                  </a:cubicBezTo>
                  <a:cubicBezTo>
                    <a:pt x="162" y="394"/>
                    <a:pt x="161" y="401"/>
                    <a:pt x="160" y="408"/>
                  </a:cubicBezTo>
                  <a:cubicBezTo>
                    <a:pt x="155" y="439"/>
                    <a:pt x="139" y="467"/>
                    <a:pt x="115" y="486"/>
                  </a:cubicBezTo>
                  <a:cubicBezTo>
                    <a:pt x="101" y="498"/>
                    <a:pt x="83" y="504"/>
                    <a:pt x="65" y="503"/>
                  </a:cubicBezTo>
                  <a:cubicBezTo>
                    <a:pt x="47" y="502"/>
                    <a:pt x="30" y="489"/>
                    <a:pt x="26" y="472"/>
                  </a:cubicBezTo>
                  <a:cubicBezTo>
                    <a:pt x="25" y="466"/>
                    <a:pt x="25" y="459"/>
                    <a:pt x="21" y="455"/>
                  </a:cubicBezTo>
                  <a:cubicBezTo>
                    <a:pt x="16" y="448"/>
                    <a:pt x="5" y="447"/>
                    <a:pt x="0" y="440"/>
                  </a:cubicBezTo>
                  <a:cubicBezTo>
                    <a:pt x="20" y="408"/>
                    <a:pt x="20" y="408"/>
                    <a:pt x="20" y="408"/>
                  </a:cubicBezTo>
                  <a:cubicBezTo>
                    <a:pt x="26" y="398"/>
                    <a:pt x="32" y="387"/>
                    <a:pt x="33" y="376"/>
                  </a:cubicBezTo>
                  <a:cubicBezTo>
                    <a:pt x="34" y="361"/>
                    <a:pt x="27" y="347"/>
                    <a:pt x="30" y="333"/>
                  </a:cubicBezTo>
                  <a:cubicBezTo>
                    <a:pt x="32" y="321"/>
                    <a:pt x="41" y="310"/>
                    <a:pt x="43" y="298"/>
                  </a:cubicBezTo>
                  <a:cubicBezTo>
                    <a:pt x="47" y="283"/>
                    <a:pt x="40" y="268"/>
                    <a:pt x="36" y="253"/>
                  </a:cubicBezTo>
                  <a:cubicBezTo>
                    <a:pt x="28" y="216"/>
                    <a:pt x="37" y="178"/>
                    <a:pt x="47" y="141"/>
                  </a:cubicBezTo>
                  <a:cubicBezTo>
                    <a:pt x="60" y="93"/>
                    <a:pt x="73" y="43"/>
                    <a:pt x="99" y="0"/>
                  </a:cubicBezTo>
                  <a:cubicBezTo>
                    <a:pt x="152" y="28"/>
                    <a:pt x="200" y="55"/>
                    <a:pt x="254" y="79"/>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8" name="任意多边形: 形状 37">
              <a:extLst>
                <a:ext uri="{FF2B5EF4-FFF2-40B4-BE49-F238E27FC236}">
                  <a16:creationId xmlns:a16="http://schemas.microsoft.com/office/drawing/2014/main" id="{B51D6D70-3E6C-0CCF-F29B-1005B2CD2631}"/>
                </a:ext>
              </a:extLst>
            </p:cNvPr>
            <p:cNvSpPr>
              <a:spLocks/>
            </p:cNvSpPr>
            <p:nvPr/>
          </p:nvSpPr>
          <p:spPr bwMode="auto">
            <a:xfrm>
              <a:off x="4401800" y="2011936"/>
              <a:ext cx="719162" cy="1450645"/>
            </a:xfrm>
            <a:custGeom>
              <a:avLst/>
              <a:gdLst>
                <a:gd name="T0" fmla="*/ 306 w 309"/>
                <a:gd name="T1" fmla="*/ 34 h 624"/>
                <a:gd name="T2" fmla="*/ 307 w 309"/>
                <a:gd name="T3" fmla="*/ 60 h 624"/>
                <a:gd name="T4" fmla="*/ 308 w 309"/>
                <a:gd name="T5" fmla="*/ 121 h 624"/>
                <a:gd name="T6" fmla="*/ 297 w 309"/>
                <a:gd name="T7" fmla="*/ 180 h 624"/>
                <a:gd name="T8" fmla="*/ 276 w 309"/>
                <a:gd name="T9" fmla="*/ 352 h 624"/>
                <a:gd name="T10" fmla="*/ 221 w 309"/>
                <a:gd name="T11" fmla="*/ 558 h 624"/>
                <a:gd name="T12" fmla="*/ 206 w 309"/>
                <a:gd name="T13" fmla="*/ 624 h 624"/>
                <a:gd name="T14" fmla="*/ 0 w 309"/>
                <a:gd name="T15" fmla="*/ 502 h 624"/>
                <a:gd name="T16" fmla="*/ 26 w 309"/>
                <a:gd name="T17" fmla="*/ 187 h 624"/>
                <a:gd name="T18" fmla="*/ 28 w 309"/>
                <a:gd name="T19" fmla="*/ 149 h 624"/>
                <a:gd name="T20" fmla="*/ 43 w 309"/>
                <a:gd name="T21" fmla="*/ 120 h 624"/>
                <a:gd name="T22" fmla="*/ 92 w 309"/>
                <a:gd name="T23" fmla="*/ 46 h 624"/>
                <a:gd name="T24" fmla="*/ 132 w 309"/>
                <a:gd name="T25" fmla="*/ 8 h 624"/>
                <a:gd name="T26" fmla="*/ 189 w 309"/>
                <a:gd name="T27" fmla="*/ 7 h 624"/>
                <a:gd name="T28" fmla="*/ 257 w 309"/>
                <a:gd name="T29" fmla="*/ 19 h 624"/>
                <a:gd name="T30" fmla="*/ 306 w 309"/>
                <a:gd name="T31" fmla="*/ 3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9" h="624">
                  <a:moveTo>
                    <a:pt x="306" y="34"/>
                  </a:moveTo>
                  <a:cubicBezTo>
                    <a:pt x="309" y="42"/>
                    <a:pt x="307" y="51"/>
                    <a:pt x="307" y="60"/>
                  </a:cubicBezTo>
                  <a:cubicBezTo>
                    <a:pt x="305" y="80"/>
                    <a:pt x="309" y="100"/>
                    <a:pt x="308" y="121"/>
                  </a:cubicBezTo>
                  <a:cubicBezTo>
                    <a:pt x="307" y="141"/>
                    <a:pt x="301" y="160"/>
                    <a:pt x="297" y="180"/>
                  </a:cubicBezTo>
                  <a:cubicBezTo>
                    <a:pt x="285" y="236"/>
                    <a:pt x="288" y="295"/>
                    <a:pt x="276" y="352"/>
                  </a:cubicBezTo>
                  <a:cubicBezTo>
                    <a:pt x="263" y="422"/>
                    <a:pt x="228" y="487"/>
                    <a:pt x="221" y="558"/>
                  </a:cubicBezTo>
                  <a:cubicBezTo>
                    <a:pt x="219" y="580"/>
                    <a:pt x="219" y="605"/>
                    <a:pt x="206" y="624"/>
                  </a:cubicBezTo>
                  <a:cubicBezTo>
                    <a:pt x="133" y="591"/>
                    <a:pt x="64" y="550"/>
                    <a:pt x="0" y="502"/>
                  </a:cubicBezTo>
                  <a:cubicBezTo>
                    <a:pt x="14" y="398"/>
                    <a:pt x="28" y="293"/>
                    <a:pt x="26" y="187"/>
                  </a:cubicBezTo>
                  <a:cubicBezTo>
                    <a:pt x="25" y="175"/>
                    <a:pt x="26" y="162"/>
                    <a:pt x="28" y="149"/>
                  </a:cubicBezTo>
                  <a:cubicBezTo>
                    <a:pt x="32" y="139"/>
                    <a:pt x="36" y="129"/>
                    <a:pt x="43" y="120"/>
                  </a:cubicBezTo>
                  <a:cubicBezTo>
                    <a:pt x="58" y="95"/>
                    <a:pt x="75" y="71"/>
                    <a:pt x="92" y="46"/>
                  </a:cubicBezTo>
                  <a:cubicBezTo>
                    <a:pt x="103" y="31"/>
                    <a:pt x="115" y="15"/>
                    <a:pt x="132" y="8"/>
                  </a:cubicBezTo>
                  <a:cubicBezTo>
                    <a:pt x="149" y="0"/>
                    <a:pt x="170" y="4"/>
                    <a:pt x="189" y="7"/>
                  </a:cubicBezTo>
                  <a:cubicBezTo>
                    <a:pt x="212" y="11"/>
                    <a:pt x="234" y="15"/>
                    <a:pt x="257" y="19"/>
                  </a:cubicBezTo>
                  <a:cubicBezTo>
                    <a:pt x="271" y="22"/>
                    <a:pt x="300" y="17"/>
                    <a:pt x="306" y="34"/>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0" name="任意多边形: 形状 39">
              <a:extLst>
                <a:ext uri="{FF2B5EF4-FFF2-40B4-BE49-F238E27FC236}">
                  <a16:creationId xmlns:a16="http://schemas.microsoft.com/office/drawing/2014/main" id="{5C8D5458-AF3D-3049-A759-8D2E4FE358FE}"/>
                </a:ext>
              </a:extLst>
            </p:cNvPr>
            <p:cNvSpPr>
              <a:spLocks/>
            </p:cNvSpPr>
            <p:nvPr/>
          </p:nvSpPr>
          <p:spPr bwMode="auto">
            <a:xfrm>
              <a:off x="3768893" y="2693011"/>
              <a:ext cx="232999" cy="341658"/>
            </a:xfrm>
            <a:custGeom>
              <a:avLst/>
              <a:gdLst>
                <a:gd name="T0" fmla="*/ 30 w 100"/>
                <a:gd name="T1" fmla="*/ 141 h 147"/>
                <a:gd name="T2" fmla="*/ 0 w 100"/>
                <a:gd name="T3" fmla="*/ 116 h 147"/>
                <a:gd name="T4" fmla="*/ 14 w 100"/>
                <a:gd name="T5" fmla="*/ 51 h 147"/>
                <a:gd name="T6" fmla="*/ 27 w 100"/>
                <a:gd name="T7" fmla="*/ 9 h 147"/>
                <a:gd name="T8" fmla="*/ 35 w 100"/>
                <a:gd name="T9" fmla="*/ 0 h 147"/>
                <a:gd name="T10" fmla="*/ 42 w 100"/>
                <a:gd name="T11" fmla="*/ 1 h 147"/>
                <a:gd name="T12" fmla="*/ 88 w 100"/>
                <a:gd name="T13" fmla="*/ 13 h 147"/>
                <a:gd name="T14" fmla="*/ 85 w 100"/>
                <a:gd name="T15" fmla="*/ 54 h 147"/>
                <a:gd name="T16" fmla="*/ 30 w 100"/>
                <a:gd name="T17" fmla="*/ 14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47">
                  <a:moveTo>
                    <a:pt x="30" y="141"/>
                  </a:moveTo>
                  <a:cubicBezTo>
                    <a:pt x="21" y="131"/>
                    <a:pt x="10" y="123"/>
                    <a:pt x="0" y="116"/>
                  </a:cubicBezTo>
                  <a:cubicBezTo>
                    <a:pt x="14" y="98"/>
                    <a:pt x="11" y="73"/>
                    <a:pt x="14" y="51"/>
                  </a:cubicBezTo>
                  <a:cubicBezTo>
                    <a:pt x="17" y="37"/>
                    <a:pt x="22" y="23"/>
                    <a:pt x="27" y="9"/>
                  </a:cubicBezTo>
                  <a:cubicBezTo>
                    <a:pt x="29" y="5"/>
                    <a:pt x="31" y="1"/>
                    <a:pt x="35" y="0"/>
                  </a:cubicBezTo>
                  <a:cubicBezTo>
                    <a:pt x="37" y="0"/>
                    <a:pt x="40" y="0"/>
                    <a:pt x="42" y="1"/>
                  </a:cubicBezTo>
                  <a:cubicBezTo>
                    <a:pt x="54" y="6"/>
                    <a:pt x="79" y="5"/>
                    <a:pt x="88" y="13"/>
                  </a:cubicBezTo>
                  <a:cubicBezTo>
                    <a:pt x="100" y="23"/>
                    <a:pt x="89" y="42"/>
                    <a:pt x="85" y="54"/>
                  </a:cubicBezTo>
                  <a:cubicBezTo>
                    <a:pt x="82" y="62"/>
                    <a:pt x="36" y="147"/>
                    <a:pt x="30" y="141"/>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1" name="任意多边形: 形状 40">
              <a:extLst>
                <a:ext uri="{FF2B5EF4-FFF2-40B4-BE49-F238E27FC236}">
                  <a16:creationId xmlns:a16="http://schemas.microsoft.com/office/drawing/2014/main" id="{9FEC2290-8115-BA7D-B8D8-BEBAF786E18A}"/>
                </a:ext>
              </a:extLst>
            </p:cNvPr>
            <p:cNvSpPr>
              <a:spLocks/>
            </p:cNvSpPr>
            <p:nvPr/>
          </p:nvSpPr>
          <p:spPr bwMode="auto">
            <a:xfrm>
              <a:off x="3403711" y="4373295"/>
              <a:ext cx="544412" cy="542172"/>
            </a:xfrm>
            <a:custGeom>
              <a:avLst/>
              <a:gdLst>
                <a:gd name="T0" fmla="*/ 222 w 234"/>
                <a:gd name="T1" fmla="*/ 165 h 233"/>
                <a:gd name="T2" fmla="*/ 233 w 234"/>
                <a:gd name="T3" fmla="*/ 197 h 233"/>
                <a:gd name="T4" fmla="*/ 220 w 234"/>
                <a:gd name="T5" fmla="*/ 227 h 233"/>
                <a:gd name="T6" fmla="*/ 185 w 234"/>
                <a:gd name="T7" fmla="*/ 227 h 233"/>
                <a:gd name="T8" fmla="*/ 75 w 234"/>
                <a:gd name="T9" fmla="*/ 127 h 233"/>
                <a:gd name="T10" fmla="*/ 62 w 234"/>
                <a:gd name="T11" fmla="*/ 103 h 233"/>
                <a:gd name="T12" fmla="*/ 46 w 234"/>
                <a:gd name="T13" fmla="*/ 93 h 233"/>
                <a:gd name="T14" fmla="*/ 8 w 234"/>
                <a:gd name="T15" fmla="*/ 55 h 233"/>
                <a:gd name="T16" fmla="*/ 19 w 234"/>
                <a:gd name="T17" fmla="*/ 7 h 233"/>
                <a:gd name="T18" fmla="*/ 50 w 234"/>
                <a:gd name="T19" fmla="*/ 3 h 233"/>
                <a:gd name="T20" fmla="*/ 80 w 234"/>
                <a:gd name="T21" fmla="*/ 16 h 233"/>
                <a:gd name="T22" fmla="*/ 128 w 234"/>
                <a:gd name="T23" fmla="*/ 43 h 233"/>
                <a:gd name="T24" fmla="*/ 161 w 234"/>
                <a:gd name="T25" fmla="*/ 78 h 233"/>
                <a:gd name="T26" fmla="*/ 194 w 234"/>
                <a:gd name="T27" fmla="*/ 120 h 233"/>
                <a:gd name="T28" fmla="*/ 222 w 234"/>
                <a:gd name="T29" fmla="*/ 16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4" h="233">
                  <a:moveTo>
                    <a:pt x="222" y="165"/>
                  </a:moveTo>
                  <a:cubicBezTo>
                    <a:pt x="228" y="175"/>
                    <a:pt x="232" y="185"/>
                    <a:pt x="233" y="197"/>
                  </a:cubicBezTo>
                  <a:cubicBezTo>
                    <a:pt x="234" y="208"/>
                    <a:pt x="230" y="221"/>
                    <a:pt x="220" y="227"/>
                  </a:cubicBezTo>
                  <a:cubicBezTo>
                    <a:pt x="211" y="233"/>
                    <a:pt x="197" y="231"/>
                    <a:pt x="185" y="227"/>
                  </a:cubicBezTo>
                  <a:cubicBezTo>
                    <a:pt x="136" y="211"/>
                    <a:pt x="96" y="175"/>
                    <a:pt x="75" y="127"/>
                  </a:cubicBezTo>
                  <a:cubicBezTo>
                    <a:pt x="71" y="119"/>
                    <a:pt x="68" y="110"/>
                    <a:pt x="62" y="103"/>
                  </a:cubicBezTo>
                  <a:cubicBezTo>
                    <a:pt x="57" y="99"/>
                    <a:pt x="51" y="95"/>
                    <a:pt x="46" y="93"/>
                  </a:cubicBezTo>
                  <a:cubicBezTo>
                    <a:pt x="30" y="84"/>
                    <a:pt x="15" y="72"/>
                    <a:pt x="8" y="55"/>
                  </a:cubicBezTo>
                  <a:cubicBezTo>
                    <a:pt x="0" y="39"/>
                    <a:pt x="4" y="17"/>
                    <a:pt x="19" y="7"/>
                  </a:cubicBezTo>
                  <a:cubicBezTo>
                    <a:pt x="28" y="1"/>
                    <a:pt x="39" y="0"/>
                    <a:pt x="50" y="3"/>
                  </a:cubicBezTo>
                  <a:cubicBezTo>
                    <a:pt x="60" y="6"/>
                    <a:pt x="70" y="10"/>
                    <a:pt x="80" y="16"/>
                  </a:cubicBezTo>
                  <a:cubicBezTo>
                    <a:pt x="95" y="24"/>
                    <a:pt x="114" y="32"/>
                    <a:pt x="128" y="43"/>
                  </a:cubicBezTo>
                  <a:cubicBezTo>
                    <a:pt x="140" y="53"/>
                    <a:pt x="150" y="66"/>
                    <a:pt x="161" y="78"/>
                  </a:cubicBezTo>
                  <a:cubicBezTo>
                    <a:pt x="172" y="91"/>
                    <a:pt x="183" y="105"/>
                    <a:pt x="194" y="120"/>
                  </a:cubicBezTo>
                  <a:cubicBezTo>
                    <a:pt x="197" y="124"/>
                    <a:pt x="225" y="161"/>
                    <a:pt x="222" y="165"/>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48" name="任意多边形: 形状 447">
              <a:extLst>
                <a:ext uri="{FF2B5EF4-FFF2-40B4-BE49-F238E27FC236}">
                  <a16:creationId xmlns:a16="http://schemas.microsoft.com/office/drawing/2014/main" id="{3CBA29C1-322B-91F4-9BC8-3EC5A8283DC8}"/>
                </a:ext>
              </a:extLst>
            </p:cNvPr>
            <p:cNvSpPr>
              <a:spLocks/>
            </p:cNvSpPr>
            <p:nvPr/>
          </p:nvSpPr>
          <p:spPr bwMode="auto">
            <a:xfrm>
              <a:off x="2971318" y="4278079"/>
              <a:ext cx="274446" cy="514167"/>
            </a:xfrm>
            <a:custGeom>
              <a:avLst/>
              <a:gdLst>
                <a:gd name="T0" fmla="*/ 115 w 118"/>
                <a:gd name="T1" fmla="*/ 122 h 221"/>
                <a:gd name="T2" fmla="*/ 104 w 118"/>
                <a:gd name="T3" fmla="*/ 181 h 221"/>
                <a:gd name="T4" fmla="*/ 87 w 118"/>
                <a:gd name="T5" fmla="*/ 210 h 221"/>
                <a:gd name="T6" fmla="*/ 62 w 118"/>
                <a:gd name="T7" fmla="*/ 220 h 221"/>
                <a:gd name="T8" fmla="*/ 53 w 118"/>
                <a:gd name="T9" fmla="*/ 220 h 221"/>
                <a:gd name="T10" fmla="*/ 40 w 118"/>
                <a:gd name="T11" fmla="*/ 210 h 221"/>
                <a:gd name="T12" fmla="*/ 8 w 118"/>
                <a:gd name="T13" fmla="*/ 152 h 221"/>
                <a:gd name="T14" fmla="*/ 22 w 118"/>
                <a:gd name="T15" fmla="*/ 59 h 221"/>
                <a:gd name="T16" fmla="*/ 43 w 118"/>
                <a:gd name="T17" fmla="*/ 27 h 221"/>
                <a:gd name="T18" fmla="*/ 82 w 118"/>
                <a:gd name="T19" fmla="*/ 10 h 221"/>
                <a:gd name="T20" fmla="*/ 116 w 118"/>
                <a:gd name="T21" fmla="*/ 18 h 221"/>
                <a:gd name="T22" fmla="*/ 115 w 118"/>
                <a:gd name="T23" fmla="*/ 12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221">
                  <a:moveTo>
                    <a:pt x="115" y="122"/>
                  </a:moveTo>
                  <a:cubicBezTo>
                    <a:pt x="113" y="142"/>
                    <a:pt x="110" y="162"/>
                    <a:pt x="104" y="181"/>
                  </a:cubicBezTo>
                  <a:cubicBezTo>
                    <a:pt x="101" y="192"/>
                    <a:pt x="96" y="203"/>
                    <a:pt x="87" y="210"/>
                  </a:cubicBezTo>
                  <a:cubicBezTo>
                    <a:pt x="80" y="215"/>
                    <a:pt x="71" y="218"/>
                    <a:pt x="62" y="220"/>
                  </a:cubicBezTo>
                  <a:cubicBezTo>
                    <a:pt x="59" y="220"/>
                    <a:pt x="56" y="221"/>
                    <a:pt x="53" y="220"/>
                  </a:cubicBezTo>
                  <a:cubicBezTo>
                    <a:pt x="47" y="219"/>
                    <a:pt x="43" y="214"/>
                    <a:pt x="40" y="210"/>
                  </a:cubicBezTo>
                  <a:cubicBezTo>
                    <a:pt x="26" y="192"/>
                    <a:pt x="13" y="173"/>
                    <a:pt x="8" y="152"/>
                  </a:cubicBezTo>
                  <a:cubicBezTo>
                    <a:pt x="0" y="121"/>
                    <a:pt x="8" y="88"/>
                    <a:pt x="22" y="59"/>
                  </a:cubicBezTo>
                  <a:cubicBezTo>
                    <a:pt x="27" y="47"/>
                    <a:pt x="34" y="36"/>
                    <a:pt x="43" y="27"/>
                  </a:cubicBezTo>
                  <a:cubicBezTo>
                    <a:pt x="54" y="18"/>
                    <a:pt x="68" y="12"/>
                    <a:pt x="82" y="10"/>
                  </a:cubicBezTo>
                  <a:cubicBezTo>
                    <a:pt x="97" y="7"/>
                    <a:pt x="115" y="0"/>
                    <a:pt x="116" y="18"/>
                  </a:cubicBezTo>
                  <a:cubicBezTo>
                    <a:pt x="118" y="53"/>
                    <a:pt x="117" y="87"/>
                    <a:pt x="115" y="122"/>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49" name="任意多边形: 形状 448">
              <a:extLst>
                <a:ext uri="{FF2B5EF4-FFF2-40B4-BE49-F238E27FC236}">
                  <a16:creationId xmlns:a16="http://schemas.microsoft.com/office/drawing/2014/main" id="{0C31F1B6-37E2-336B-FB3C-C429EC952E39}"/>
                </a:ext>
              </a:extLst>
            </p:cNvPr>
            <p:cNvSpPr>
              <a:spLocks/>
            </p:cNvSpPr>
            <p:nvPr/>
          </p:nvSpPr>
          <p:spPr bwMode="auto">
            <a:xfrm>
              <a:off x="2728237" y="2813992"/>
              <a:ext cx="1187401" cy="1729572"/>
            </a:xfrm>
            <a:custGeom>
              <a:avLst/>
              <a:gdLst>
                <a:gd name="T0" fmla="*/ 440 w 510"/>
                <a:gd name="T1" fmla="*/ 0 h 744"/>
                <a:gd name="T2" fmla="*/ 504 w 510"/>
                <a:gd name="T3" fmla="*/ 63 h 744"/>
                <a:gd name="T4" fmla="*/ 502 w 510"/>
                <a:gd name="T5" fmla="*/ 120 h 744"/>
                <a:gd name="T6" fmla="*/ 509 w 510"/>
                <a:gd name="T7" fmla="*/ 169 h 744"/>
                <a:gd name="T8" fmla="*/ 505 w 510"/>
                <a:gd name="T9" fmla="*/ 192 h 744"/>
                <a:gd name="T10" fmla="*/ 503 w 510"/>
                <a:gd name="T11" fmla="*/ 237 h 744"/>
                <a:gd name="T12" fmla="*/ 485 w 510"/>
                <a:gd name="T13" fmla="*/ 336 h 744"/>
                <a:gd name="T14" fmla="*/ 483 w 510"/>
                <a:gd name="T15" fmla="*/ 408 h 744"/>
                <a:gd name="T16" fmla="*/ 487 w 510"/>
                <a:gd name="T17" fmla="*/ 454 h 744"/>
                <a:gd name="T18" fmla="*/ 484 w 510"/>
                <a:gd name="T19" fmla="*/ 488 h 744"/>
                <a:gd name="T20" fmla="*/ 452 w 510"/>
                <a:gd name="T21" fmla="*/ 587 h 744"/>
                <a:gd name="T22" fmla="*/ 437 w 510"/>
                <a:gd name="T23" fmla="*/ 716 h 744"/>
                <a:gd name="T24" fmla="*/ 435 w 510"/>
                <a:gd name="T25" fmla="*/ 734 h 744"/>
                <a:gd name="T26" fmla="*/ 407 w 510"/>
                <a:gd name="T27" fmla="*/ 743 h 744"/>
                <a:gd name="T28" fmla="*/ 307 w 510"/>
                <a:gd name="T29" fmla="*/ 693 h 744"/>
                <a:gd name="T30" fmla="*/ 300 w 510"/>
                <a:gd name="T31" fmla="*/ 679 h 744"/>
                <a:gd name="T32" fmla="*/ 311 w 510"/>
                <a:gd name="T33" fmla="*/ 656 h 744"/>
                <a:gd name="T34" fmla="*/ 326 w 510"/>
                <a:gd name="T35" fmla="*/ 570 h 744"/>
                <a:gd name="T36" fmla="*/ 341 w 510"/>
                <a:gd name="T37" fmla="*/ 508 h 744"/>
                <a:gd name="T38" fmla="*/ 353 w 510"/>
                <a:gd name="T39" fmla="*/ 473 h 744"/>
                <a:gd name="T40" fmla="*/ 347 w 510"/>
                <a:gd name="T41" fmla="*/ 439 h 744"/>
                <a:gd name="T42" fmla="*/ 335 w 510"/>
                <a:gd name="T43" fmla="*/ 401 h 744"/>
                <a:gd name="T44" fmla="*/ 270 w 510"/>
                <a:gd name="T45" fmla="*/ 227 h 744"/>
                <a:gd name="T46" fmla="*/ 233 w 510"/>
                <a:gd name="T47" fmla="*/ 279 h 744"/>
                <a:gd name="T48" fmla="*/ 223 w 510"/>
                <a:gd name="T49" fmla="*/ 395 h 744"/>
                <a:gd name="T50" fmla="*/ 217 w 510"/>
                <a:gd name="T51" fmla="*/ 411 h 744"/>
                <a:gd name="T52" fmla="*/ 216 w 510"/>
                <a:gd name="T53" fmla="*/ 425 h 744"/>
                <a:gd name="T54" fmla="*/ 223 w 510"/>
                <a:gd name="T55" fmla="*/ 541 h 744"/>
                <a:gd name="T56" fmla="*/ 228 w 510"/>
                <a:gd name="T57" fmla="*/ 558 h 744"/>
                <a:gd name="T58" fmla="*/ 236 w 510"/>
                <a:gd name="T59" fmla="*/ 567 h 744"/>
                <a:gd name="T60" fmla="*/ 240 w 510"/>
                <a:gd name="T61" fmla="*/ 600 h 744"/>
                <a:gd name="T62" fmla="*/ 232 w 510"/>
                <a:gd name="T63" fmla="*/ 654 h 744"/>
                <a:gd name="T64" fmla="*/ 229 w 510"/>
                <a:gd name="T65" fmla="*/ 661 h 744"/>
                <a:gd name="T66" fmla="*/ 223 w 510"/>
                <a:gd name="T67" fmla="*/ 665 h 744"/>
                <a:gd name="T68" fmla="*/ 144 w 510"/>
                <a:gd name="T69" fmla="*/ 672 h 744"/>
                <a:gd name="T70" fmla="*/ 123 w 510"/>
                <a:gd name="T71" fmla="*/ 662 h 744"/>
                <a:gd name="T72" fmla="*/ 132 w 510"/>
                <a:gd name="T73" fmla="*/ 640 h 744"/>
                <a:gd name="T74" fmla="*/ 126 w 510"/>
                <a:gd name="T75" fmla="*/ 628 h 744"/>
                <a:gd name="T76" fmla="*/ 94 w 510"/>
                <a:gd name="T77" fmla="*/ 571 h 744"/>
                <a:gd name="T78" fmla="*/ 95 w 510"/>
                <a:gd name="T79" fmla="*/ 553 h 744"/>
                <a:gd name="T80" fmla="*/ 80 w 510"/>
                <a:gd name="T81" fmla="*/ 511 h 744"/>
                <a:gd name="T82" fmla="*/ 84 w 510"/>
                <a:gd name="T83" fmla="*/ 456 h 744"/>
                <a:gd name="T84" fmla="*/ 80 w 510"/>
                <a:gd name="T85" fmla="*/ 381 h 744"/>
                <a:gd name="T86" fmla="*/ 67 w 510"/>
                <a:gd name="T87" fmla="*/ 291 h 744"/>
                <a:gd name="T88" fmla="*/ 58 w 510"/>
                <a:gd name="T89" fmla="*/ 249 h 744"/>
                <a:gd name="T90" fmla="*/ 41 w 510"/>
                <a:gd name="T91" fmla="*/ 210 h 744"/>
                <a:gd name="T92" fmla="*/ 7 w 510"/>
                <a:gd name="T93" fmla="*/ 130 h 744"/>
                <a:gd name="T94" fmla="*/ 1 w 510"/>
                <a:gd name="T95" fmla="*/ 107 h 744"/>
                <a:gd name="T96" fmla="*/ 16 w 510"/>
                <a:gd name="T97" fmla="*/ 70 h 744"/>
                <a:gd name="T98" fmla="*/ 80 w 510"/>
                <a:gd name="T99" fmla="*/ 31 h 744"/>
                <a:gd name="T100" fmla="*/ 93 w 510"/>
                <a:gd name="T101" fmla="*/ 31 h 744"/>
                <a:gd name="T102" fmla="*/ 103 w 510"/>
                <a:gd name="T103" fmla="*/ 36 h 744"/>
                <a:gd name="T104" fmla="*/ 314 w 510"/>
                <a:gd name="T105" fmla="*/ 61 h 744"/>
                <a:gd name="T106" fmla="*/ 330 w 510"/>
                <a:gd name="T107" fmla="*/ 61 h 744"/>
                <a:gd name="T108" fmla="*/ 365 w 510"/>
                <a:gd name="T109" fmla="*/ 37 h 744"/>
                <a:gd name="T110" fmla="*/ 440 w 510"/>
                <a:gd name="T111"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0" h="744">
                  <a:moveTo>
                    <a:pt x="440" y="0"/>
                  </a:moveTo>
                  <a:cubicBezTo>
                    <a:pt x="468" y="14"/>
                    <a:pt x="498" y="32"/>
                    <a:pt x="504" y="63"/>
                  </a:cubicBezTo>
                  <a:cubicBezTo>
                    <a:pt x="507" y="82"/>
                    <a:pt x="501" y="101"/>
                    <a:pt x="502" y="120"/>
                  </a:cubicBezTo>
                  <a:cubicBezTo>
                    <a:pt x="503" y="136"/>
                    <a:pt x="510" y="152"/>
                    <a:pt x="509" y="169"/>
                  </a:cubicBezTo>
                  <a:cubicBezTo>
                    <a:pt x="508" y="177"/>
                    <a:pt x="507" y="185"/>
                    <a:pt x="505" y="192"/>
                  </a:cubicBezTo>
                  <a:cubicBezTo>
                    <a:pt x="503" y="207"/>
                    <a:pt x="504" y="222"/>
                    <a:pt x="503" y="237"/>
                  </a:cubicBezTo>
                  <a:cubicBezTo>
                    <a:pt x="502" y="271"/>
                    <a:pt x="491" y="303"/>
                    <a:pt x="485" y="336"/>
                  </a:cubicBezTo>
                  <a:cubicBezTo>
                    <a:pt x="481" y="360"/>
                    <a:pt x="481" y="384"/>
                    <a:pt x="483" y="408"/>
                  </a:cubicBezTo>
                  <a:cubicBezTo>
                    <a:pt x="484" y="423"/>
                    <a:pt x="487" y="439"/>
                    <a:pt x="487" y="454"/>
                  </a:cubicBezTo>
                  <a:cubicBezTo>
                    <a:pt x="487" y="465"/>
                    <a:pt x="486" y="477"/>
                    <a:pt x="484" y="488"/>
                  </a:cubicBezTo>
                  <a:cubicBezTo>
                    <a:pt x="479" y="522"/>
                    <a:pt x="468" y="556"/>
                    <a:pt x="452" y="587"/>
                  </a:cubicBezTo>
                  <a:cubicBezTo>
                    <a:pt x="433" y="625"/>
                    <a:pt x="435" y="674"/>
                    <a:pt x="437" y="716"/>
                  </a:cubicBezTo>
                  <a:cubicBezTo>
                    <a:pt x="438" y="722"/>
                    <a:pt x="438" y="728"/>
                    <a:pt x="435" y="734"/>
                  </a:cubicBezTo>
                  <a:cubicBezTo>
                    <a:pt x="430" y="743"/>
                    <a:pt x="418" y="744"/>
                    <a:pt x="407" y="743"/>
                  </a:cubicBezTo>
                  <a:cubicBezTo>
                    <a:pt x="369" y="740"/>
                    <a:pt x="333" y="722"/>
                    <a:pt x="307" y="693"/>
                  </a:cubicBezTo>
                  <a:cubicBezTo>
                    <a:pt x="303" y="689"/>
                    <a:pt x="301" y="684"/>
                    <a:pt x="300" y="679"/>
                  </a:cubicBezTo>
                  <a:cubicBezTo>
                    <a:pt x="299" y="670"/>
                    <a:pt x="306" y="663"/>
                    <a:pt x="311" y="656"/>
                  </a:cubicBezTo>
                  <a:cubicBezTo>
                    <a:pt x="328" y="632"/>
                    <a:pt x="324" y="600"/>
                    <a:pt x="326" y="570"/>
                  </a:cubicBezTo>
                  <a:cubicBezTo>
                    <a:pt x="327" y="549"/>
                    <a:pt x="332" y="528"/>
                    <a:pt x="341" y="508"/>
                  </a:cubicBezTo>
                  <a:cubicBezTo>
                    <a:pt x="346" y="497"/>
                    <a:pt x="352" y="486"/>
                    <a:pt x="353" y="473"/>
                  </a:cubicBezTo>
                  <a:cubicBezTo>
                    <a:pt x="354" y="462"/>
                    <a:pt x="350" y="450"/>
                    <a:pt x="347" y="439"/>
                  </a:cubicBezTo>
                  <a:cubicBezTo>
                    <a:pt x="335" y="401"/>
                    <a:pt x="335" y="401"/>
                    <a:pt x="335" y="401"/>
                  </a:cubicBezTo>
                  <a:cubicBezTo>
                    <a:pt x="316" y="342"/>
                    <a:pt x="298" y="282"/>
                    <a:pt x="270" y="227"/>
                  </a:cubicBezTo>
                  <a:cubicBezTo>
                    <a:pt x="251" y="239"/>
                    <a:pt x="238" y="258"/>
                    <a:pt x="233" y="279"/>
                  </a:cubicBezTo>
                  <a:cubicBezTo>
                    <a:pt x="222" y="317"/>
                    <a:pt x="237" y="359"/>
                    <a:pt x="223" y="395"/>
                  </a:cubicBezTo>
                  <a:cubicBezTo>
                    <a:pt x="220" y="400"/>
                    <a:pt x="218" y="405"/>
                    <a:pt x="217" y="411"/>
                  </a:cubicBezTo>
                  <a:cubicBezTo>
                    <a:pt x="216" y="415"/>
                    <a:pt x="216" y="420"/>
                    <a:pt x="216" y="425"/>
                  </a:cubicBezTo>
                  <a:cubicBezTo>
                    <a:pt x="216" y="464"/>
                    <a:pt x="219" y="503"/>
                    <a:pt x="223" y="541"/>
                  </a:cubicBezTo>
                  <a:cubicBezTo>
                    <a:pt x="223" y="547"/>
                    <a:pt x="225" y="553"/>
                    <a:pt x="228" y="558"/>
                  </a:cubicBezTo>
                  <a:cubicBezTo>
                    <a:pt x="230" y="561"/>
                    <a:pt x="234" y="564"/>
                    <a:pt x="236" y="567"/>
                  </a:cubicBezTo>
                  <a:cubicBezTo>
                    <a:pt x="243" y="576"/>
                    <a:pt x="242" y="589"/>
                    <a:pt x="240" y="600"/>
                  </a:cubicBezTo>
                  <a:cubicBezTo>
                    <a:pt x="232" y="654"/>
                    <a:pt x="232" y="654"/>
                    <a:pt x="232" y="654"/>
                  </a:cubicBezTo>
                  <a:cubicBezTo>
                    <a:pt x="232" y="656"/>
                    <a:pt x="231" y="659"/>
                    <a:pt x="229" y="661"/>
                  </a:cubicBezTo>
                  <a:cubicBezTo>
                    <a:pt x="228" y="663"/>
                    <a:pt x="225" y="664"/>
                    <a:pt x="223" y="665"/>
                  </a:cubicBezTo>
                  <a:cubicBezTo>
                    <a:pt x="197" y="673"/>
                    <a:pt x="170" y="675"/>
                    <a:pt x="144" y="672"/>
                  </a:cubicBezTo>
                  <a:cubicBezTo>
                    <a:pt x="136" y="671"/>
                    <a:pt x="129" y="666"/>
                    <a:pt x="123" y="662"/>
                  </a:cubicBezTo>
                  <a:cubicBezTo>
                    <a:pt x="122" y="654"/>
                    <a:pt x="132" y="648"/>
                    <a:pt x="132" y="640"/>
                  </a:cubicBezTo>
                  <a:cubicBezTo>
                    <a:pt x="132" y="636"/>
                    <a:pt x="130" y="631"/>
                    <a:pt x="126" y="628"/>
                  </a:cubicBezTo>
                  <a:cubicBezTo>
                    <a:pt x="111" y="611"/>
                    <a:pt x="94" y="593"/>
                    <a:pt x="94" y="571"/>
                  </a:cubicBezTo>
                  <a:cubicBezTo>
                    <a:pt x="94" y="565"/>
                    <a:pt x="95" y="559"/>
                    <a:pt x="95" y="553"/>
                  </a:cubicBezTo>
                  <a:cubicBezTo>
                    <a:pt x="94" y="538"/>
                    <a:pt x="84" y="525"/>
                    <a:pt x="80" y="511"/>
                  </a:cubicBezTo>
                  <a:cubicBezTo>
                    <a:pt x="76" y="493"/>
                    <a:pt x="82" y="474"/>
                    <a:pt x="84" y="456"/>
                  </a:cubicBezTo>
                  <a:cubicBezTo>
                    <a:pt x="87" y="431"/>
                    <a:pt x="84" y="406"/>
                    <a:pt x="80" y="381"/>
                  </a:cubicBezTo>
                  <a:cubicBezTo>
                    <a:pt x="67" y="291"/>
                    <a:pt x="67" y="291"/>
                    <a:pt x="67" y="291"/>
                  </a:cubicBezTo>
                  <a:cubicBezTo>
                    <a:pt x="65" y="277"/>
                    <a:pt x="62" y="263"/>
                    <a:pt x="58" y="249"/>
                  </a:cubicBezTo>
                  <a:cubicBezTo>
                    <a:pt x="53" y="236"/>
                    <a:pt x="47" y="223"/>
                    <a:pt x="41" y="210"/>
                  </a:cubicBezTo>
                  <a:cubicBezTo>
                    <a:pt x="28" y="184"/>
                    <a:pt x="17" y="157"/>
                    <a:pt x="7" y="130"/>
                  </a:cubicBezTo>
                  <a:cubicBezTo>
                    <a:pt x="4" y="123"/>
                    <a:pt x="1" y="115"/>
                    <a:pt x="1" y="107"/>
                  </a:cubicBezTo>
                  <a:cubicBezTo>
                    <a:pt x="0" y="94"/>
                    <a:pt x="7" y="81"/>
                    <a:pt x="16" y="70"/>
                  </a:cubicBezTo>
                  <a:cubicBezTo>
                    <a:pt x="32" y="50"/>
                    <a:pt x="55" y="37"/>
                    <a:pt x="80" y="31"/>
                  </a:cubicBezTo>
                  <a:cubicBezTo>
                    <a:pt x="84" y="30"/>
                    <a:pt x="88" y="30"/>
                    <a:pt x="93" y="31"/>
                  </a:cubicBezTo>
                  <a:cubicBezTo>
                    <a:pt x="96" y="32"/>
                    <a:pt x="100" y="34"/>
                    <a:pt x="103" y="36"/>
                  </a:cubicBezTo>
                  <a:cubicBezTo>
                    <a:pt x="165" y="77"/>
                    <a:pt x="244" y="86"/>
                    <a:pt x="314" y="61"/>
                  </a:cubicBezTo>
                  <a:cubicBezTo>
                    <a:pt x="318" y="64"/>
                    <a:pt x="326" y="63"/>
                    <a:pt x="330" y="61"/>
                  </a:cubicBezTo>
                  <a:cubicBezTo>
                    <a:pt x="343" y="55"/>
                    <a:pt x="354" y="45"/>
                    <a:pt x="365" y="37"/>
                  </a:cubicBezTo>
                  <a:cubicBezTo>
                    <a:pt x="386" y="21"/>
                    <a:pt x="414" y="6"/>
                    <a:pt x="440" y="0"/>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0" name="任意多边形: 形状 449">
              <a:extLst>
                <a:ext uri="{FF2B5EF4-FFF2-40B4-BE49-F238E27FC236}">
                  <a16:creationId xmlns:a16="http://schemas.microsoft.com/office/drawing/2014/main" id="{84114B7F-41A1-86F2-54AD-0AE03EE2EA8B}"/>
                </a:ext>
              </a:extLst>
            </p:cNvPr>
            <p:cNvSpPr>
              <a:spLocks/>
            </p:cNvSpPr>
            <p:nvPr/>
          </p:nvSpPr>
          <p:spPr bwMode="auto">
            <a:xfrm>
              <a:off x="1809682" y="5071173"/>
              <a:ext cx="535451" cy="508566"/>
            </a:xfrm>
            <a:custGeom>
              <a:avLst/>
              <a:gdLst>
                <a:gd name="T0" fmla="*/ 6 w 230"/>
                <a:gd name="T1" fmla="*/ 56 h 219"/>
                <a:gd name="T2" fmla="*/ 15 w 230"/>
                <a:gd name="T3" fmla="*/ 73 h 219"/>
                <a:gd name="T4" fmla="*/ 59 w 230"/>
                <a:gd name="T5" fmla="*/ 129 h 219"/>
                <a:gd name="T6" fmla="*/ 64 w 230"/>
                <a:gd name="T7" fmla="*/ 144 h 219"/>
                <a:gd name="T8" fmla="*/ 90 w 230"/>
                <a:gd name="T9" fmla="*/ 181 h 219"/>
                <a:gd name="T10" fmla="*/ 119 w 230"/>
                <a:gd name="T11" fmla="*/ 200 h 219"/>
                <a:gd name="T12" fmla="*/ 176 w 230"/>
                <a:gd name="T13" fmla="*/ 218 h 219"/>
                <a:gd name="T14" fmla="*/ 188 w 230"/>
                <a:gd name="T15" fmla="*/ 217 h 219"/>
                <a:gd name="T16" fmla="*/ 206 w 230"/>
                <a:gd name="T17" fmla="*/ 210 h 219"/>
                <a:gd name="T18" fmla="*/ 227 w 230"/>
                <a:gd name="T19" fmla="*/ 175 h 219"/>
                <a:gd name="T20" fmla="*/ 225 w 230"/>
                <a:gd name="T21" fmla="*/ 167 h 219"/>
                <a:gd name="T22" fmla="*/ 217 w 230"/>
                <a:gd name="T23" fmla="*/ 155 h 219"/>
                <a:gd name="T24" fmla="*/ 194 w 230"/>
                <a:gd name="T25" fmla="*/ 130 h 219"/>
                <a:gd name="T26" fmla="*/ 159 w 230"/>
                <a:gd name="T27" fmla="*/ 113 h 219"/>
                <a:gd name="T28" fmla="*/ 149 w 230"/>
                <a:gd name="T29" fmla="*/ 101 h 219"/>
                <a:gd name="T30" fmla="*/ 129 w 230"/>
                <a:gd name="T31" fmla="*/ 56 h 219"/>
                <a:gd name="T32" fmla="*/ 115 w 230"/>
                <a:gd name="T33" fmla="*/ 22 h 219"/>
                <a:gd name="T34" fmla="*/ 82 w 230"/>
                <a:gd name="T35" fmla="*/ 9 h 219"/>
                <a:gd name="T36" fmla="*/ 70 w 230"/>
                <a:gd name="T37" fmla="*/ 8 h 219"/>
                <a:gd name="T38" fmla="*/ 53 w 230"/>
                <a:gd name="T39" fmla="*/ 7 h 219"/>
                <a:gd name="T40" fmla="*/ 40 w 230"/>
                <a:gd name="T41" fmla="*/ 1 h 219"/>
                <a:gd name="T42" fmla="*/ 26 w 230"/>
                <a:gd name="T43" fmla="*/ 7 h 219"/>
                <a:gd name="T44" fmla="*/ 6 w 230"/>
                <a:gd name="T45" fmla="*/ 56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0" h="219">
                  <a:moveTo>
                    <a:pt x="6" y="56"/>
                  </a:moveTo>
                  <a:cubicBezTo>
                    <a:pt x="8" y="62"/>
                    <a:pt x="11" y="68"/>
                    <a:pt x="15" y="73"/>
                  </a:cubicBezTo>
                  <a:cubicBezTo>
                    <a:pt x="30" y="92"/>
                    <a:pt x="50" y="107"/>
                    <a:pt x="59" y="129"/>
                  </a:cubicBezTo>
                  <a:cubicBezTo>
                    <a:pt x="61" y="134"/>
                    <a:pt x="63" y="139"/>
                    <a:pt x="64" y="144"/>
                  </a:cubicBezTo>
                  <a:cubicBezTo>
                    <a:pt x="70" y="158"/>
                    <a:pt x="79" y="171"/>
                    <a:pt x="90" y="181"/>
                  </a:cubicBezTo>
                  <a:cubicBezTo>
                    <a:pt x="99" y="189"/>
                    <a:pt x="109" y="195"/>
                    <a:pt x="119" y="200"/>
                  </a:cubicBezTo>
                  <a:cubicBezTo>
                    <a:pt x="137" y="210"/>
                    <a:pt x="156" y="219"/>
                    <a:pt x="176" y="218"/>
                  </a:cubicBezTo>
                  <a:cubicBezTo>
                    <a:pt x="180" y="218"/>
                    <a:pt x="184" y="218"/>
                    <a:pt x="188" y="217"/>
                  </a:cubicBezTo>
                  <a:cubicBezTo>
                    <a:pt x="194" y="215"/>
                    <a:pt x="200" y="213"/>
                    <a:pt x="206" y="210"/>
                  </a:cubicBezTo>
                  <a:cubicBezTo>
                    <a:pt x="219" y="203"/>
                    <a:pt x="230" y="189"/>
                    <a:pt x="227" y="175"/>
                  </a:cubicBezTo>
                  <a:cubicBezTo>
                    <a:pt x="227" y="172"/>
                    <a:pt x="226" y="169"/>
                    <a:pt x="225" y="167"/>
                  </a:cubicBezTo>
                  <a:cubicBezTo>
                    <a:pt x="223" y="162"/>
                    <a:pt x="220" y="159"/>
                    <a:pt x="217" y="155"/>
                  </a:cubicBezTo>
                  <a:cubicBezTo>
                    <a:pt x="211" y="146"/>
                    <a:pt x="204" y="136"/>
                    <a:pt x="194" y="130"/>
                  </a:cubicBezTo>
                  <a:cubicBezTo>
                    <a:pt x="183" y="123"/>
                    <a:pt x="169" y="122"/>
                    <a:pt x="159" y="113"/>
                  </a:cubicBezTo>
                  <a:cubicBezTo>
                    <a:pt x="155" y="110"/>
                    <a:pt x="151" y="105"/>
                    <a:pt x="149" y="101"/>
                  </a:cubicBezTo>
                  <a:cubicBezTo>
                    <a:pt x="140" y="87"/>
                    <a:pt x="133" y="72"/>
                    <a:pt x="129" y="56"/>
                  </a:cubicBezTo>
                  <a:cubicBezTo>
                    <a:pt x="126" y="44"/>
                    <a:pt x="124" y="30"/>
                    <a:pt x="115" y="22"/>
                  </a:cubicBezTo>
                  <a:cubicBezTo>
                    <a:pt x="106" y="13"/>
                    <a:pt x="94" y="11"/>
                    <a:pt x="82" y="9"/>
                  </a:cubicBezTo>
                  <a:cubicBezTo>
                    <a:pt x="78" y="8"/>
                    <a:pt x="74" y="8"/>
                    <a:pt x="70" y="8"/>
                  </a:cubicBezTo>
                  <a:cubicBezTo>
                    <a:pt x="65" y="8"/>
                    <a:pt x="59" y="9"/>
                    <a:pt x="53" y="7"/>
                  </a:cubicBezTo>
                  <a:cubicBezTo>
                    <a:pt x="48" y="4"/>
                    <a:pt x="46" y="0"/>
                    <a:pt x="40" y="1"/>
                  </a:cubicBezTo>
                  <a:cubicBezTo>
                    <a:pt x="34" y="2"/>
                    <a:pt x="30" y="4"/>
                    <a:pt x="26" y="7"/>
                  </a:cubicBezTo>
                  <a:cubicBezTo>
                    <a:pt x="10" y="18"/>
                    <a:pt x="0" y="38"/>
                    <a:pt x="6" y="56"/>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1" name="任意多边形: 形状 450">
              <a:extLst>
                <a:ext uri="{FF2B5EF4-FFF2-40B4-BE49-F238E27FC236}">
                  <a16:creationId xmlns:a16="http://schemas.microsoft.com/office/drawing/2014/main" id="{BE990E21-05DC-7F70-6C74-C237539E7FAD}"/>
                </a:ext>
              </a:extLst>
            </p:cNvPr>
            <p:cNvSpPr>
              <a:spLocks/>
            </p:cNvSpPr>
            <p:nvPr/>
          </p:nvSpPr>
          <p:spPr bwMode="auto">
            <a:xfrm>
              <a:off x="1889215" y="5119341"/>
              <a:ext cx="357340" cy="386465"/>
            </a:xfrm>
            <a:custGeom>
              <a:avLst/>
              <a:gdLst>
                <a:gd name="T0" fmla="*/ 114 w 154"/>
                <a:gd name="T1" fmla="*/ 53 h 166"/>
                <a:gd name="T2" fmla="*/ 131 w 154"/>
                <a:gd name="T3" fmla="*/ 90 h 166"/>
                <a:gd name="T4" fmla="*/ 150 w 154"/>
                <a:gd name="T5" fmla="*/ 108 h 166"/>
                <a:gd name="T6" fmla="*/ 144 w 154"/>
                <a:gd name="T7" fmla="*/ 134 h 166"/>
                <a:gd name="T8" fmla="*/ 118 w 154"/>
                <a:gd name="T9" fmla="*/ 157 h 166"/>
                <a:gd name="T10" fmla="*/ 90 w 154"/>
                <a:gd name="T11" fmla="*/ 164 h 166"/>
                <a:gd name="T12" fmla="*/ 70 w 154"/>
                <a:gd name="T13" fmla="*/ 151 h 166"/>
                <a:gd name="T14" fmla="*/ 34 w 154"/>
                <a:gd name="T15" fmla="*/ 108 h 166"/>
                <a:gd name="T16" fmla="*/ 17 w 154"/>
                <a:gd name="T17" fmla="*/ 52 h 166"/>
                <a:gd name="T18" fmla="*/ 1 w 154"/>
                <a:gd name="T19" fmla="*/ 21 h 166"/>
                <a:gd name="T20" fmla="*/ 1 w 154"/>
                <a:gd name="T21" fmla="*/ 9 h 166"/>
                <a:gd name="T22" fmla="*/ 17 w 154"/>
                <a:gd name="T23" fmla="*/ 0 h 166"/>
                <a:gd name="T24" fmla="*/ 35 w 154"/>
                <a:gd name="T25" fmla="*/ 4 h 166"/>
                <a:gd name="T26" fmla="*/ 91 w 154"/>
                <a:gd name="T27" fmla="*/ 19 h 166"/>
                <a:gd name="T28" fmla="*/ 107 w 154"/>
                <a:gd name="T29" fmla="*/ 28 h 166"/>
                <a:gd name="T30" fmla="*/ 114 w 154"/>
                <a:gd name="T31" fmla="*/ 5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 h="166">
                  <a:moveTo>
                    <a:pt x="114" y="53"/>
                  </a:moveTo>
                  <a:cubicBezTo>
                    <a:pt x="117" y="67"/>
                    <a:pt x="121" y="81"/>
                    <a:pt x="131" y="90"/>
                  </a:cubicBezTo>
                  <a:cubicBezTo>
                    <a:pt x="138" y="96"/>
                    <a:pt x="147" y="100"/>
                    <a:pt x="150" y="108"/>
                  </a:cubicBezTo>
                  <a:cubicBezTo>
                    <a:pt x="154" y="116"/>
                    <a:pt x="149" y="126"/>
                    <a:pt x="144" y="134"/>
                  </a:cubicBezTo>
                  <a:cubicBezTo>
                    <a:pt x="137" y="143"/>
                    <a:pt x="128" y="151"/>
                    <a:pt x="118" y="157"/>
                  </a:cubicBezTo>
                  <a:cubicBezTo>
                    <a:pt x="110" y="162"/>
                    <a:pt x="100" y="166"/>
                    <a:pt x="90" y="164"/>
                  </a:cubicBezTo>
                  <a:cubicBezTo>
                    <a:pt x="82" y="162"/>
                    <a:pt x="75" y="156"/>
                    <a:pt x="70" y="151"/>
                  </a:cubicBezTo>
                  <a:cubicBezTo>
                    <a:pt x="56" y="138"/>
                    <a:pt x="42" y="125"/>
                    <a:pt x="34" y="108"/>
                  </a:cubicBezTo>
                  <a:cubicBezTo>
                    <a:pt x="26" y="90"/>
                    <a:pt x="26" y="69"/>
                    <a:pt x="17" y="52"/>
                  </a:cubicBezTo>
                  <a:cubicBezTo>
                    <a:pt x="12" y="41"/>
                    <a:pt x="4" y="32"/>
                    <a:pt x="1" y="21"/>
                  </a:cubicBezTo>
                  <a:cubicBezTo>
                    <a:pt x="0" y="17"/>
                    <a:pt x="0" y="13"/>
                    <a:pt x="1" y="9"/>
                  </a:cubicBezTo>
                  <a:cubicBezTo>
                    <a:pt x="4" y="3"/>
                    <a:pt x="10" y="0"/>
                    <a:pt x="17" y="0"/>
                  </a:cubicBezTo>
                  <a:cubicBezTo>
                    <a:pt x="23" y="0"/>
                    <a:pt x="30" y="1"/>
                    <a:pt x="35" y="4"/>
                  </a:cubicBezTo>
                  <a:cubicBezTo>
                    <a:pt x="54" y="10"/>
                    <a:pt x="72" y="15"/>
                    <a:pt x="91" y="19"/>
                  </a:cubicBezTo>
                  <a:cubicBezTo>
                    <a:pt x="98" y="21"/>
                    <a:pt x="103" y="21"/>
                    <a:pt x="107" y="28"/>
                  </a:cubicBezTo>
                  <a:cubicBezTo>
                    <a:pt x="110" y="36"/>
                    <a:pt x="113" y="45"/>
                    <a:pt x="114" y="53"/>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2" name="任意多边形: 形状 451">
              <a:extLst>
                <a:ext uri="{FF2B5EF4-FFF2-40B4-BE49-F238E27FC236}">
                  <a16:creationId xmlns:a16="http://schemas.microsoft.com/office/drawing/2014/main" id="{8516ADBF-163E-EEEE-8B43-79B6DD6C598F}"/>
                </a:ext>
              </a:extLst>
            </p:cNvPr>
            <p:cNvSpPr>
              <a:spLocks/>
            </p:cNvSpPr>
            <p:nvPr/>
          </p:nvSpPr>
          <p:spPr bwMode="auto">
            <a:xfrm>
              <a:off x="2244315" y="5456518"/>
              <a:ext cx="100817" cy="118740"/>
            </a:xfrm>
            <a:custGeom>
              <a:avLst/>
              <a:gdLst>
                <a:gd name="T0" fmla="*/ 7 w 43"/>
                <a:gd name="T1" fmla="*/ 23 h 51"/>
                <a:gd name="T2" fmla="*/ 1 w 43"/>
                <a:gd name="T3" fmla="*/ 38 h 51"/>
                <a:gd name="T4" fmla="*/ 1 w 43"/>
                <a:gd name="T5" fmla="*/ 51 h 51"/>
                <a:gd name="T6" fmla="*/ 19 w 43"/>
                <a:gd name="T7" fmla="*/ 44 h 51"/>
                <a:gd name="T8" fmla="*/ 40 w 43"/>
                <a:gd name="T9" fmla="*/ 8 h 51"/>
                <a:gd name="T10" fmla="*/ 37 w 43"/>
                <a:gd name="T11" fmla="*/ 0 h 51"/>
                <a:gd name="T12" fmla="*/ 27 w 43"/>
                <a:gd name="T13" fmla="*/ 4 h 51"/>
                <a:gd name="T14" fmla="*/ 7 w 43"/>
                <a:gd name="T15" fmla="*/ 23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51">
                  <a:moveTo>
                    <a:pt x="7" y="23"/>
                  </a:moveTo>
                  <a:cubicBezTo>
                    <a:pt x="4" y="28"/>
                    <a:pt x="2" y="33"/>
                    <a:pt x="1" y="38"/>
                  </a:cubicBezTo>
                  <a:cubicBezTo>
                    <a:pt x="0" y="42"/>
                    <a:pt x="0" y="46"/>
                    <a:pt x="1" y="51"/>
                  </a:cubicBezTo>
                  <a:cubicBezTo>
                    <a:pt x="7" y="49"/>
                    <a:pt x="13" y="47"/>
                    <a:pt x="19" y="44"/>
                  </a:cubicBezTo>
                  <a:cubicBezTo>
                    <a:pt x="32" y="37"/>
                    <a:pt x="43" y="23"/>
                    <a:pt x="40" y="8"/>
                  </a:cubicBezTo>
                  <a:cubicBezTo>
                    <a:pt x="40" y="6"/>
                    <a:pt x="39" y="3"/>
                    <a:pt x="37" y="0"/>
                  </a:cubicBezTo>
                  <a:cubicBezTo>
                    <a:pt x="34" y="0"/>
                    <a:pt x="30" y="1"/>
                    <a:pt x="27" y="4"/>
                  </a:cubicBezTo>
                  <a:cubicBezTo>
                    <a:pt x="19" y="9"/>
                    <a:pt x="13" y="16"/>
                    <a:pt x="7" y="23"/>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3" name="任意多边形: 形状 452">
              <a:extLst>
                <a:ext uri="{FF2B5EF4-FFF2-40B4-BE49-F238E27FC236}">
                  <a16:creationId xmlns:a16="http://schemas.microsoft.com/office/drawing/2014/main" id="{D5CAADD6-CABA-4296-8522-62BE2EB7E5C2}"/>
                </a:ext>
              </a:extLst>
            </p:cNvPr>
            <p:cNvSpPr>
              <a:spLocks/>
            </p:cNvSpPr>
            <p:nvPr/>
          </p:nvSpPr>
          <p:spPr bwMode="auto">
            <a:xfrm>
              <a:off x="1923941" y="4740717"/>
              <a:ext cx="579138" cy="346139"/>
            </a:xfrm>
            <a:custGeom>
              <a:avLst/>
              <a:gdLst>
                <a:gd name="T0" fmla="*/ 2 w 249"/>
                <a:gd name="T1" fmla="*/ 27 h 149"/>
                <a:gd name="T2" fmla="*/ 1 w 249"/>
                <a:gd name="T3" fmla="*/ 39 h 149"/>
                <a:gd name="T4" fmla="*/ 18 w 249"/>
                <a:gd name="T5" fmla="*/ 55 h 149"/>
                <a:gd name="T6" fmla="*/ 88 w 249"/>
                <a:gd name="T7" fmla="*/ 90 h 149"/>
                <a:gd name="T8" fmla="*/ 103 w 249"/>
                <a:gd name="T9" fmla="*/ 97 h 149"/>
                <a:gd name="T10" fmla="*/ 134 w 249"/>
                <a:gd name="T11" fmla="*/ 125 h 149"/>
                <a:gd name="T12" fmla="*/ 169 w 249"/>
                <a:gd name="T13" fmla="*/ 146 h 149"/>
                <a:gd name="T14" fmla="*/ 209 w 249"/>
                <a:gd name="T15" fmla="*/ 141 h 149"/>
                <a:gd name="T16" fmla="*/ 228 w 249"/>
                <a:gd name="T17" fmla="*/ 129 h 149"/>
                <a:gd name="T18" fmla="*/ 241 w 249"/>
                <a:gd name="T19" fmla="*/ 115 h 149"/>
                <a:gd name="T20" fmla="*/ 248 w 249"/>
                <a:gd name="T21" fmla="*/ 102 h 149"/>
                <a:gd name="T22" fmla="*/ 242 w 249"/>
                <a:gd name="T23" fmla="*/ 82 h 149"/>
                <a:gd name="T24" fmla="*/ 234 w 249"/>
                <a:gd name="T25" fmla="*/ 72 h 149"/>
                <a:gd name="T26" fmla="*/ 126 w 249"/>
                <a:gd name="T27" fmla="*/ 21 h 149"/>
                <a:gd name="T28" fmla="*/ 82 w 249"/>
                <a:gd name="T29" fmla="*/ 8 h 149"/>
                <a:gd name="T30" fmla="*/ 37 w 249"/>
                <a:gd name="T31" fmla="*/ 2 h 149"/>
                <a:gd name="T32" fmla="*/ 2 w 249"/>
                <a:gd name="T33"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9" h="149">
                  <a:moveTo>
                    <a:pt x="2" y="27"/>
                  </a:moveTo>
                  <a:cubicBezTo>
                    <a:pt x="0" y="31"/>
                    <a:pt x="0" y="35"/>
                    <a:pt x="1" y="39"/>
                  </a:cubicBezTo>
                  <a:cubicBezTo>
                    <a:pt x="2" y="47"/>
                    <a:pt x="11" y="52"/>
                    <a:pt x="18" y="55"/>
                  </a:cubicBezTo>
                  <a:cubicBezTo>
                    <a:pt x="88" y="90"/>
                    <a:pt x="88" y="90"/>
                    <a:pt x="88" y="90"/>
                  </a:cubicBezTo>
                  <a:cubicBezTo>
                    <a:pt x="93" y="92"/>
                    <a:pt x="98" y="95"/>
                    <a:pt x="103" y="97"/>
                  </a:cubicBezTo>
                  <a:cubicBezTo>
                    <a:pt x="115" y="105"/>
                    <a:pt x="124" y="115"/>
                    <a:pt x="134" y="125"/>
                  </a:cubicBezTo>
                  <a:cubicBezTo>
                    <a:pt x="144" y="134"/>
                    <a:pt x="156" y="143"/>
                    <a:pt x="169" y="146"/>
                  </a:cubicBezTo>
                  <a:cubicBezTo>
                    <a:pt x="183" y="149"/>
                    <a:pt x="197" y="148"/>
                    <a:pt x="209" y="141"/>
                  </a:cubicBezTo>
                  <a:cubicBezTo>
                    <a:pt x="216" y="138"/>
                    <a:pt x="222" y="134"/>
                    <a:pt x="228" y="129"/>
                  </a:cubicBezTo>
                  <a:cubicBezTo>
                    <a:pt x="233" y="125"/>
                    <a:pt x="237" y="120"/>
                    <a:pt x="241" y="115"/>
                  </a:cubicBezTo>
                  <a:cubicBezTo>
                    <a:pt x="244" y="111"/>
                    <a:pt x="247" y="107"/>
                    <a:pt x="248" y="102"/>
                  </a:cubicBezTo>
                  <a:cubicBezTo>
                    <a:pt x="249" y="95"/>
                    <a:pt x="246" y="88"/>
                    <a:pt x="242" y="82"/>
                  </a:cubicBezTo>
                  <a:cubicBezTo>
                    <a:pt x="239" y="78"/>
                    <a:pt x="236" y="75"/>
                    <a:pt x="234" y="72"/>
                  </a:cubicBezTo>
                  <a:cubicBezTo>
                    <a:pt x="207" y="42"/>
                    <a:pt x="163" y="27"/>
                    <a:pt x="126" y="21"/>
                  </a:cubicBezTo>
                  <a:cubicBezTo>
                    <a:pt x="111" y="18"/>
                    <a:pt x="96" y="13"/>
                    <a:pt x="82" y="8"/>
                  </a:cubicBezTo>
                  <a:cubicBezTo>
                    <a:pt x="68" y="4"/>
                    <a:pt x="52" y="0"/>
                    <a:pt x="37" y="2"/>
                  </a:cubicBezTo>
                  <a:cubicBezTo>
                    <a:pt x="22" y="5"/>
                    <a:pt x="8" y="13"/>
                    <a:pt x="2" y="27"/>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4" name="任意多边形: 形状 453">
              <a:extLst>
                <a:ext uri="{FF2B5EF4-FFF2-40B4-BE49-F238E27FC236}">
                  <a16:creationId xmlns:a16="http://schemas.microsoft.com/office/drawing/2014/main" id="{D65C67C9-E128-3A65-5F99-36C19A9F432D}"/>
                </a:ext>
              </a:extLst>
            </p:cNvPr>
            <p:cNvSpPr>
              <a:spLocks noEditPoints="1"/>
            </p:cNvSpPr>
            <p:nvPr/>
          </p:nvSpPr>
          <p:spPr bwMode="auto">
            <a:xfrm>
              <a:off x="1923941" y="4759760"/>
              <a:ext cx="576898" cy="324855"/>
            </a:xfrm>
            <a:custGeom>
              <a:avLst/>
              <a:gdLst>
                <a:gd name="T0" fmla="*/ 180 w 248"/>
                <a:gd name="T1" fmla="*/ 28 h 140"/>
                <a:gd name="T2" fmla="*/ 131 w 248"/>
                <a:gd name="T3" fmla="*/ 113 h 140"/>
                <a:gd name="T4" fmla="*/ 134 w 248"/>
                <a:gd name="T5" fmla="*/ 117 h 140"/>
                <a:gd name="T6" fmla="*/ 169 w 248"/>
                <a:gd name="T7" fmla="*/ 138 h 140"/>
                <a:gd name="T8" fmla="*/ 182 w 248"/>
                <a:gd name="T9" fmla="*/ 140 h 140"/>
                <a:gd name="T10" fmla="*/ 209 w 248"/>
                <a:gd name="T11" fmla="*/ 133 h 140"/>
                <a:gd name="T12" fmla="*/ 228 w 248"/>
                <a:gd name="T13" fmla="*/ 121 h 140"/>
                <a:gd name="T14" fmla="*/ 241 w 248"/>
                <a:gd name="T15" fmla="*/ 107 h 140"/>
                <a:gd name="T16" fmla="*/ 248 w 248"/>
                <a:gd name="T17" fmla="*/ 94 h 140"/>
                <a:gd name="T18" fmla="*/ 248 w 248"/>
                <a:gd name="T19" fmla="*/ 91 h 140"/>
                <a:gd name="T20" fmla="*/ 242 w 248"/>
                <a:gd name="T21" fmla="*/ 74 h 140"/>
                <a:gd name="T22" fmla="*/ 234 w 248"/>
                <a:gd name="T23" fmla="*/ 64 h 140"/>
                <a:gd name="T24" fmla="*/ 180 w 248"/>
                <a:gd name="T25" fmla="*/ 28 h 140"/>
                <a:gd name="T26" fmla="*/ 20 w 248"/>
                <a:gd name="T27" fmla="*/ 0 h 140"/>
                <a:gd name="T28" fmla="*/ 2 w 248"/>
                <a:gd name="T29" fmla="*/ 19 h 140"/>
                <a:gd name="T30" fmla="*/ 0 w 248"/>
                <a:gd name="T31" fmla="*/ 27 h 140"/>
                <a:gd name="T32" fmla="*/ 1 w 248"/>
                <a:gd name="T33" fmla="*/ 31 h 140"/>
                <a:gd name="T34" fmla="*/ 10 w 248"/>
                <a:gd name="T35" fmla="*/ 43 h 140"/>
                <a:gd name="T36" fmla="*/ 11 w 248"/>
                <a:gd name="T37" fmla="*/ 35 h 140"/>
                <a:gd name="T38" fmla="*/ 20 w 248"/>
                <a:gd name="T3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8" h="140">
                  <a:moveTo>
                    <a:pt x="180" y="28"/>
                  </a:moveTo>
                  <a:cubicBezTo>
                    <a:pt x="131" y="113"/>
                    <a:pt x="131" y="113"/>
                    <a:pt x="131" y="113"/>
                  </a:cubicBezTo>
                  <a:cubicBezTo>
                    <a:pt x="132" y="115"/>
                    <a:pt x="133" y="116"/>
                    <a:pt x="134" y="117"/>
                  </a:cubicBezTo>
                  <a:cubicBezTo>
                    <a:pt x="144" y="126"/>
                    <a:pt x="156" y="135"/>
                    <a:pt x="169" y="138"/>
                  </a:cubicBezTo>
                  <a:cubicBezTo>
                    <a:pt x="174" y="139"/>
                    <a:pt x="178" y="140"/>
                    <a:pt x="182" y="140"/>
                  </a:cubicBezTo>
                  <a:cubicBezTo>
                    <a:pt x="192" y="140"/>
                    <a:pt x="201" y="138"/>
                    <a:pt x="209" y="133"/>
                  </a:cubicBezTo>
                  <a:cubicBezTo>
                    <a:pt x="216" y="130"/>
                    <a:pt x="222" y="126"/>
                    <a:pt x="228" y="121"/>
                  </a:cubicBezTo>
                  <a:cubicBezTo>
                    <a:pt x="233" y="117"/>
                    <a:pt x="237" y="112"/>
                    <a:pt x="241" y="107"/>
                  </a:cubicBezTo>
                  <a:cubicBezTo>
                    <a:pt x="244" y="103"/>
                    <a:pt x="247" y="99"/>
                    <a:pt x="248" y="94"/>
                  </a:cubicBezTo>
                  <a:cubicBezTo>
                    <a:pt x="248" y="93"/>
                    <a:pt x="248" y="92"/>
                    <a:pt x="248" y="91"/>
                  </a:cubicBezTo>
                  <a:cubicBezTo>
                    <a:pt x="248" y="85"/>
                    <a:pt x="245" y="79"/>
                    <a:pt x="242" y="74"/>
                  </a:cubicBezTo>
                  <a:cubicBezTo>
                    <a:pt x="239" y="70"/>
                    <a:pt x="236" y="67"/>
                    <a:pt x="234" y="64"/>
                  </a:cubicBezTo>
                  <a:cubicBezTo>
                    <a:pt x="219" y="48"/>
                    <a:pt x="200" y="36"/>
                    <a:pt x="180" y="28"/>
                  </a:cubicBezTo>
                  <a:moveTo>
                    <a:pt x="20" y="0"/>
                  </a:moveTo>
                  <a:cubicBezTo>
                    <a:pt x="12" y="4"/>
                    <a:pt x="5" y="11"/>
                    <a:pt x="2" y="19"/>
                  </a:cubicBezTo>
                  <a:cubicBezTo>
                    <a:pt x="1" y="22"/>
                    <a:pt x="0" y="25"/>
                    <a:pt x="0" y="27"/>
                  </a:cubicBezTo>
                  <a:cubicBezTo>
                    <a:pt x="0" y="29"/>
                    <a:pt x="0" y="30"/>
                    <a:pt x="1" y="31"/>
                  </a:cubicBezTo>
                  <a:cubicBezTo>
                    <a:pt x="2" y="36"/>
                    <a:pt x="5" y="40"/>
                    <a:pt x="10" y="43"/>
                  </a:cubicBezTo>
                  <a:cubicBezTo>
                    <a:pt x="10" y="40"/>
                    <a:pt x="10" y="37"/>
                    <a:pt x="11" y="35"/>
                  </a:cubicBezTo>
                  <a:cubicBezTo>
                    <a:pt x="13" y="23"/>
                    <a:pt x="16" y="11"/>
                    <a:pt x="20" y="0"/>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5" name="任意多边形: 形状 454">
              <a:extLst>
                <a:ext uri="{FF2B5EF4-FFF2-40B4-BE49-F238E27FC236}">
                  <a16:creationId xmlns:a16="http://schemas.microsoft.com/office/drawing/2014/main" id="{B1EBD5D3-B5BB-4D19-78EE-7CF0060CD2BF}"/>
                </a:ext>
              </a:extLst>
            </p:cNvPr>
            <p:cNvSpPr>
              <a:spLocks/>
            </p:cNvSpPr>
            <p:nvPr/>
          </p:nvSpPr>
          <p:spPr bwMode="auto">
            <a:xfrm>
              <a:off x="2205109" y="4818010"/>
              <a:ext cx="172509" cy="175870"/>
            </a:xfrm>
            <a:custGeom>
              <a:avLst/>
              <a:gdLst>
                <a:gd name="T0" fmla="*/ 57 w 74"/>
                <a:gd name="T1" fmla="*/ 16 h 76"/>
                <a:gd name="T2" fmla="*/ 70 w 74"/>
                <a:gd name="T3" fmla="*/ 36 h 76"/>
                <a:gd name="T4" fmla="*/ 73 w 74"/>
                <a:gd name="T5" fmla="*/ 53 h 76"/>
                <a:gd name="T6" fmla="*/ 66 w 74"/>
                <a:gd name="T7" fmla="*/ 62 h 76"/>
                <a:gd name="T8" fmla="*/ 59 w 74"/>
                <a:gd name="T9" fmla="*/ 69 h 76"/>
                <a:gd name="T10" fmla="*/ 52 w 74"/>
                <a:gd name="T11" fmla="*/ 74 h 76"/>
                <a:gd name="T12" fmla="*/ 40 w 74"/>
                <a:gd name="T13" fmla="*/ 76 h 76"/>
                <a:gd name="T14" fmla="*/ 13 w 74"/>
                <a:gd name="T15" fmla="*/ 70 h 76"/>
                <a:gd name="T16" fmla="*/ 5 w 74"/>
                <a:gd name="T17" fmla="*/ 35 h 76"/>
                <a:gd name="T18" fmla="*/ 30 w 74"/>
                <a:gd name="T19" fmla="*/ 6 h 76"/>
                <a:gd name="T20" fmla="*/ 57 w 74"/>
                <a:gd name="T21" fmla="*/ 1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6">
                  <a:moveTo>
                    <a:pt x="57" y="16"/>
                  </a:moveTo>
                  <a:cubicBezTo>
                    <a:pt x="62" y="22"/>
                    <a:pt x="67" y="29"/>
                    <a:pt x="70" y="36"/>
                  </a:cubicBezTo>
                  <a:cubicBezTo>
                    <a:pt x="73" y="41"/>
                    <a:pt x="74" y="47"/>
                    <a:pt x="73" y="53"/>
                  </a:cubicBezTo>
                  <a:cubicBezTo>
                    <a:pt x="72" y="57"/>
                    <a:pt x="69" y="60"/>
                    <a:pt x="66" y="62"/>
                  </a:cubicBezTo>
                  <a:cubicBezTo>
                    <a:pt x="59" y="69"/>
                    <a:pt x="59" y="69"/>
                    <a:pt x="59" y="69"/>
                  </a:cubicBezTo>
                  <a:cubicBezTo>
                    <a:pt x="57" y="71"/>
                    <a:pt x="54" y="73"/>
                    <a:pt x="52" y="74"/>
                  </a:cubicBezTo>
                  <a:cubicBezTo>
                    <a:pt x="48" y="76"/>
                    <a:pt x="44" y="76"/>
                    <a:pt x="40" y="76"/>
                  </a:cubicBezTo>
                  <a:cubicBezTo>
                    <a:pt x="30" y="76"/>
                    <a:pt x="20" y="76"/>
                    <a:pt x="13" y="70"/>
                  </a:cubicBezTo>
                  <a:cubicBezTo>
                    <a:pt x="2" y="63"/>
                    <a:pt x="0" y="47"/>
                    <a:pt x="5" y="35"/>
                  </a:cubicBezTo>
                  <a:cubicBezTo>
                    <a:pt x="10" y="23"/>
                    <a:pt x="20" y="14"/>
                    <a:pt x="30" y="6"/>
                  </a:cubicBezTo>
                  <a:cubicBezTo>
                    <a:pt x="38" y="0"/>
                    <a:pt x="51" y="10"/>
                    <a:pt x="57" y="16"/>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6" name="任意多边形: 形状 455">
              <a:extLst>
                <a:ext uri="{FF2B5EF4-FFF2-40B4-BE49-F238E27FC236}">
                  <a16:creationId xmlns:a16="http://schemas.microsoft.com/office/drawing/2014/main" id="{FE520C1D-A70F-14ED-E9CE-1A24B5B0DCB1}"/>
                </a:ext>
              </a:extLst>
            </p:cNvPr>
            <p:cNvSpPr>
              <a:spLocks/>
            </p:cNvSpPr>
            <p:nvPr/>
          </p:nvSpPr>
          <p:spPr bwMode="auto">
            <a:xfrm>
              <a:off x="2435868" y="4908746"/>
              <a:ext cx="67211" cy="132182"/>
            </a:xfrm>
            <a:custGeom>
              <a:avLst/>
              <a:gdLst>
                <a:gd name="T0" fmla="*/ 1 w 29"/>
                <a:gd name="T1" fmla="*/ 18 h 57"/>
                <a:gd name="T2" fmla="*/ 3 w 29"/>
                <a:gd name="T3" fmla="*/ 38 h 57"/>
                <a:gd name="T4" fmla="*/ 8 w 29"/>
                <a:gd name="T5" fmla="*/ 56 h 57"/>
                <a:gd name="T6" fmla="*/ 8 w 29"/>
                <a:gd name="T7" fmla="*/ 57 h 57"/>
                <a:gd name="T8" fmla="*/ 21 w 29"/>
                <a:gd name="T9" fmla="*/ 43 h 57"/>
                <a:gd name="T10" fmla="*/ 28 w 29"/>
                <a:gd name="T11" fmla="*/ 30 h 57"/>
                <a:gd name="T12" fmla="*/ 22 w 29"/>
                <a:gd name="T13" fmla="*/ 9 h 57"/>
                <a:gd name="T14" fmla="*/ 14 w 29"/>
                <a:gd name="T15" fmla="*/ 0 h 57"/>
                <a:gd name="T16" fmla="*/ 9 w 29"/>
                <a:gd name="T17" fmla="*/ 6 h 57"/>
                <a:gd name="T18" fmla="*/ 1 w 29"/>
                <a:gd name="T19" fmla="*/ 1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7">
                  <a:moveTo>
                    <a:pt x="1" y="18"/>
                  </a:moveTo>
                  <a:cubicBezTo>
                    <a:pt x="0" y="25"/>
                    <a:pt x="0" y="32"/>
                    <a:pt x="3" y="38"/>
                  </a:cubicBezTo>
                  <a:cubicBezTo>
                    <a:pt x="4" y="44"/>
                    <a:pt x="6" y="50"/>
                    <a:pt x="8" y="56"/>
                  </a:cubicBezTo>
                  <a:cubicBezTo>
                    <a:pt x="8" y="57"/>
                    <a:pt x="8" y="57"/>
                    <a:pt x="8" y="57"/>
                  </a:cubicBezTo>
                  <a:cubicBezTo>
                    <a:pt x="13" y="52"/>
                    <a:pt x="17" y="48"/>
                    <a:pt x="21" y="43"/>
                  </a:cubicBezTo>
                  <a:cubicBezTo>
                    <a:pt x="24" y="39"/>
                    <a:pt x="27" y="35"/>
                    <a:pt x="28" y="30"/>
                  </a:cubicBezTo>
                  <a:cubicBezTo>
                    <a:pt x="29" y="23"/>
                    <a:pt x="26" y="15"/>
                    <a:pt x="22" y="9"/>
                  </a:cubicBezTo>
                  <a:cubicBezTo>
                    <a:pt x="19" y="6"/>
                    <a:pt x="16" y="3"/>
                    <a:pt x="14" y="0"/>
                  </a:cubicBezTo>
                  <a:cubicBezTo>
                    <a:pt x="12" y="2"/>
                    <a:pt x="10" y="4"/>
                    <a:pt x="9" y="6"/>
                  </a:cubicBezTo>
                  <a:cubicBezTo>
                    <a:pt x="5" y="9"/>
                    <a:pt x="3" y="14"/>
                    <a:pt x="1" y="18"/>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7" name="任意多边形: 形状 456">
              <a:extLst>
                <a:ext uri="{FF2B5EF4-FFF2-40B4-BE49-F238E27FC236}">
                  <a16:creationId xmlns:a16="http://schemas.microsoft.com/office/drawing/2014/main" id="{294F9109-F44F-66BB-8E1A-99730267CA5D}"/>
                </a:ext>
              </a:extLst>
            </p:cNvPr>
            <p:cNvSpPr>
              <a:spLocks/>
            </p:cNvSpPr>
            <p:nvPr/>
          </p:nvSpPr>
          <p:spPr bwMode="auto">
            <a:xfrm>
              <a:off x="1988912" y="3655254"/>
              <a:ext cx="418951" cy="1180680"/>
            </a:xfrm>
            <a:custGeom>
              <a:avLst/>
              <a:gdLst>
                <a:gd name="T0" fmla="*/ 9 w 180"/>
                <a:gd name="T1" fmla="*/ 259 h 508"/>
                <a:gd name="T2" fmla="*/ 9 w 180"/>
                <a:gd name="T3" fmla="*/ 366 h 508"/>
                <a:gd name="T4" fmla="*/ 8 w 180"/>
                <a:gd name="T5" fmla="*/ 447 h 508"/>
                <a:gd name="T6" fmla="*/ 2 w 180"/>
                <a:gd name="T7" fmla="*/ 477 h 508"/>
                <a:gd name="T8" fmla="*/ 47 w 180"/>
                <a:gd name="T9" fmla="*/ 507 h 508"/>
                <a:gd name="T10" fmla="*/ 64 w 180"/>
                <a:gd name="T11" fmla="*/ 508 h 508"/>
                <a:gd name="T12" fmla="*/ 79 w 180"/>
                <a:gd name="T13" fmla="*/ 500 h 508"/>
                <a:gd name="T14" fmla="*/ 137 w 180"/>
                <a:gd name="T15" fmla="*/ 422 h 508"/>
                <a:gd name="T16" fmla="*/ 149 w 180"/>
                <a:gd name="T17" fmla="*/ 357 h 508"/>
                <a:gd name="T18" fmla="*/ 151 w 180"/>
                <a:gd name="T19" fmla="*/ 246 h 508"/>
                <a:gd name="T20" fmla="*/ 146 w 180"/>
                <a:gd name="T21" fmla="*/ 213 h 508"/>
                <a:gd name="T22" fmla="*/ 149 w 180"/>
                <a:gd name="T23" fmla="*/ 157 h 508"/>
                <a:gd name="T24" fmla="*/ 180 w 180"/>
                <a:gd name="T25" fmla="*/ 20 h 508"/>
                <a:gd name="T26" fmla="*/ 70 w 180"/>
                <a:gd name="T27" fmla="*/ 0 h 508"/>
                <a:gd name="T28" fmla="*/ 68 w 180"/>
                <a:gd name="T29" fmla="*/ 68 h 508"/>
                <a:gd name="T30" fmla="*/ 55 w 180"/>
                <a:gd name="T31" fmla="*/ 137 h 508"/>
                <a:gd name="T32" fmla="*/ 9 w 180"/>
                <a:gd name="T33" fmla="*/ 2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508">
                  <a:moveTo>
                    <a:pt x="9" y="259"/>
                  </a:moveTo>
                  <a:cubicBezTo>
                    <a:pt x="1" y="294"/>
                    <a:pt x="4" y="331"/>
                    <a:pt x="9" y="366"/>
                  </a:cubicBezTo>
                  <a:cubicBezTo>
                    <a:pt x="12" y="393"/>
                    <a:pt x="16" y="421"/>
                    <a:pt x="8" y="447"/>
                  </a:cubicBezTo>
                  <a:cubicBezTo>
                    <a:pt x="5" y="457"/>
                    <a:pt x="0" y="467"/>
                    <a:pt x="2" y="477"/>
                  </a:cubicBezTo>
                  <a:cubicBezTo>
                    <a:pt x="5" y="496"/>
                    <a:pt x="28" y="503"/>
                    <a:pt x="47" y="507"/>
                  </a:cubicBezTo>
                  <a:cubicBezTo>
                    <a:pt x="52" y="508"/>
                    <a:pt x="58" y="508"/>
                    <a:pt x="64" y="508"/>
                  </a:cubicBezTo>
                  <a:cubicBezTo>
                    <a:pt x="69" y="506"/>
                    <a:pt x="74" y="503"/>
                    <a:pt x="79" y="500"/>
                  </a:cubicBezTo>
                  <a:cubicBezTo>
                    <a:pt x="106" y="480"/>
                    <a:pt x="126" y="453"/>
                    <a:pt x="137" y="422"/>
                  </a:cubicBezTo>
                  <a:cubicBezTo>
                    <a:pt x="145" y="401"/>
                    <a:pt x="147" y="379"/>
                    <a:pt x="149" y="357"/>
                  </a:cubicBezTo>
                  <a:cubicBezTo>
                    <a:pt x="153" y="320"/>
                    <a:pt x="156" y="282"/>
                    <a:pt x="151" y="246"/>
                  </a:cubicBezTo>
                  <a:cubicBezTo>
                    <a:pt x="149" y="235"/>
                    <a:pt x="147" y="224"/>
                    <a:pt x="146" y="213"/>
                  </a:cubicBezTo>
                  <a:cubicBezTo>
                    <a:pt x="145" y="194"/>
                    <a:pt x="146" y="175"/>
                    <a:pt x="149" y="157"/>
                  </a:cubicBezTo>
                  <a:cubicBezTo>
                    <a:pt x="156" y="110"/>
                    <a:pt x="166" y="65"/>
                    <a:pt x="180" y="20"/>
                  </a:cubicBezTo>
                  <a:cubicBezTo>
                    <a:pt x="142" y="25"/>
                    <a:pt x="104" y="18"/>
                    <a:pt x="70" y="0"/>
                  </a:cubicBezTo>
                  <a:cubicBezTo>
                    <a:pt x="76" y="4"/>
                    <a:pt x="69" y="60"/>
                    <a:pt x="68" y="68"/>
                  </a:cubicBezTo>
                  <a:cubicBezTo>
                    <a:pt x="65" y="91"/>
                    <a:pt x="61" y="114"/>
                    <a:pt x="55" y="137"/>
                  </a:cubicBezTo>
                  <a:cubicBezTo>
                    <a:pt x="44" y="180"/>
                    <a:pt x="19" y="217"/>
                    <a:pt x="9" y="259"/>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8" name="任意多边形: 形状 457">
              <a:extLst>
                <a:ext uri="{FF2B5EF4-FFF2-40B4-BE49-F238E27FC236}">
                  <a16:creationId xmlns:a16="http://schemas.microsoft.com/office/drawing/2014/main" id="{C0C5A799-5D03-B3C4-69A0-B47FFD7A8E0B}"/>
                </a:ext>
              </a:extLst>
            </p:cNvPr>
            <p:cNvSpPr>
              <a:spLocks/>
            </p:cNvSpPr>
            <p:nvPr/>
          </p:nvSpPr>
          <p:spPr bwMode="auto">
            <a:xfrm>
              <a:off x="1997874" y="4136935"/>
              <a:ext cx="144504" cy="534330"/>
            </a:xfrm>
            <a:custGeom>
              <a:avLst/>
              <a:gdLst>
                <a:gd name="T0" fmla="*/ 24 w 62"/>
                <a:gd name="T1" fmla="*/ 0 h 230"/>
                <a:gd name="T2" fmla="*/ 5 w 62"/>
                <a:gd name="T3" fmla="*/ 52 h 230"/>
                <a:gd name="T4" fmla="*/ 0 w 62"/>
                <a:gd name="T5" fmla="*/ 99 h 230"/>
                <a:gd name="T6" fmla="*/ 5 w 62"/>
                <a:gd name="T7" fmla="*/ 159 h 230"/>
                <a:gd name="T8" fmla="*/ 9 w 62"/>
                <a:gd name="T9" fmla="*/ 205 h 230"/>
                <a:gd name="T10" fmla="*/ 6 w 62"/>
                <a:gd name="T11" fmla="*/ 230 h 230"/>
                <a:gd name="T12" fmla="*/ 7 w 62"/>
                <a:gd name="T13" fmla="*/ 229 h 230"/>
                <a:gd name="T14" fmla="*/ 37 w 62"/>
                <a:gd name="T15" fmla="*/ 182 h 230"/>
                <a:gd name="T16" fmla="*/ 34 w 62"/>
                <a:gd name="T17" fmla="*/ 26 h 230"/>
                <a:gd name="T18" fmla="*/ 24 w 62"/>
                <a:gd name="T19"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230">
                  <a:moveTo>
                    <a:pt x="24" y="0"/>
                  </a:moveTo>
                  <a:cubicBezTo>
                    <a:pt x="16" y="17"/>
                    <a:pt x="9" y="34"/>
                    <a:pt x="5" y="52"/>
                  </a:cubicBezTo>
                  <a:cubicBezTo>
                    <a:pt x="1" y="68"/>
                    <a:pt x="0" y="83"/>
                    <a:pt x="0" y="99"/>
                  </a:cubicBezTo>
                  <a:cubicBezTo>
                    <a:pt x="0" y="119"/>
                    <a:pt x="2" y="139"/>
                    <a:pt x="5" y="159"/>
                  </a:cubicBezTo>
                  <a:cubicBezTo>
                    <a:pt x="7" y="174"/>
                    <a:pt x="9" y="190"/>
                    <a:pt x="9" y="205"/>
                  </a:cubicBezTo>
                  <a:cubicBezTo>
                    <a:pt x="9" y="213"/>
                    <a:pt x="8" y="222"/>
                    <a:pt x="6" y="230"/>
                  </a:cubicBezTo>
                  <a:cubicBezTo>
                    <a:pt x="6" y="230"/>
                    <a:pt x="7" y="229"/>
                    <a:pt x="7" y="229"/>
                  </a:cubicBezTo>
                  <a:cubicBezTo>
                    <a:pt x="17" y="213"/>
                    <a:pt x="29" y="199"/>
                    <a:pt x="37" y="182"/>
                  </a:cubicBezTo>
                  <a:cubicBezTo>
                    <a:pt x="62" y="135"/>
                    <a:pt x="53" y="76"/>
                    <a:pt x="34" y="26"/>
                  </a:cubicBezTo>
                  <a:cubicBezTo>
                    <a:pt x="31" y="18"/>
                    <a:pt x="27" y="9"/>
                    <a:pt x="2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9" name="任意多边形: 形状 458">
              <a:extLst>
                <a:ext uri="{FF2B5EF4-FFF2-40B4-BE49-F238E27FC236}">
                  <a16:creationId xmlns:a16="http://schemas.microsoft.com/office/drawing/2014/main" id="{1E7DBA13-3690-644D-9457-8AAFF23A3CEA}"/>
                </a:ext>
              </a:extLst>
            </p:cNvPr>
            <p:cNvSpPr>
              <a:spLocks/>
            </p:cNvSpPr>
            <p:nvPr/>
          </p:nvSpPr>
          <p:spPr bwMode="auto">
            <a:xfrm>
              <a:off x="1898177" y="3536514"/>
              <a:ext cx="632907" cy="1681404"/>
            </a:xfrm>
            <a:custGeom>
              <a:avLst/>
              <a:gdLst>
                <a:gd name="T0" fmla="*/ 256 w 272"/>
                <a:gd name="T1" fmla="*/ 106 h 723"/>
                <a:gd name="T2" fmla="*/ 261 w 272"/>
                <a:gd name="T3" fmla="*/ 252 h 723"/>
                <a:gd name="T4" fmla="*/ 247 w 272"/>
                <a:gd name="T5" fmla="*/ 398 h 723"/>
                <a:gd name="T6" fmla="*/ 246 w 272"/>
                <a:gd name="T7" fmla="*/ 455 h 723"/>
                <a:gd name="T8" fmla="*/ 234 w 272"/>
                <a:gd name="T9" fmla="*/ 481 h 723"/>
                <a:gd name="T10" fmla="*/ 106 w 272"/>
                <a:gd name="T11" fmla="*/ 702 h 723"/>
                <a:gd name="T12" fmla="*/ 74 w 272"/>
                <a:gd name="T13" fmla="*/ 722 h 723"/>
                <a:gd name="T14" fmla="*/ 34 w 272"/>
                <a:gd name="T15" fmla="*/ 713 h 723"/>
                <a:gd name="T16" fmla="*/ 11 w 272"/>
                <a:gd name="T17" fmla="*/ 700 h 723"/>
                <a:gd name="T18" fmla="*/ 1 w 272"/>
                <a:gd name="T19" fmla="*/ 677 h 723"/>
                <a:gd name="T20" fmla="*/ 22 w 272"/>
                <a:gd name="T21" fmla="*/ 561 h 723"/>
                <a:gd name="T22" fmla="*/ 50 w 272"/>
                <a:gd name="T23" fmla="*/ 487 h 723"/>
                <a:gd name="T24" fmla="*/ 80 w 272"/>
                <a:gd name="T25" fmla="*/ 440 h 723"/>
                <a:gd name="T26" fmla="*/ 77 w 272"/>
                <a:gd name="T27" fmla="*/ 284 h 723"/>
                <a:gd name="T28" fmla="*/ 15 w 272"/>
                <a:gd name="T29" fmla="*/ 136 h 723"/>
                <a:gd name="T30" fmla="*/ 8 w 272"/>
                <a:gd name="T31" fmla="*/ 92 h 723"/>
                <a:gd name="T32" fmla="*/ 41 w 272"/>
                <a:gd name="T33" fmla="*/ 9 h 723"/>
                <a:gd name="T34" fmla="*/ 53 w 272"/>
                <a:gd name="T35" fmla="*/ 1 h 723"/>
                <a:gd name="T36" fmla="*/ 69 w 272"/>
                <a:gd name="T37" fmla="*/ 1 h 723"/>
                <a:gd name="T38" fmla="*/ 256 w 272"/>
                <a:gd name="T39" fmla="*/ 106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2" h="723">
                  <a:moveTo>
                    <a:pt x="256" y="106"/>
                  </a:moveTo>
                  <a:cubicBezTo>
                    <a:pt x="272" y="153"/>
                    <a:pt x="268" y="203"/>
                    <a:pt x="261" y="252"/>
                  </a:cubicBezTo>
                  <a:cubicBezTo>
                    <a:pt x="254" y="301"/>
                    <a:pt x="244" y="349"/>
                    <a:pt x="247" y="398"/>
                  </a:cubicBezTo>
                  <a:cubicBezTo>
                    <a:pt x="248" y="417"/>
                    <a:pt x="251" y="437"/>
                    <a:pt x="246" y="455"/>
                  </a:cubicBezTo>
                  <a:cubicBezTo>
                    <a:pt x="243" y="464"/>
                    <a:pt x="239" y="473"/>
                    <a:pt x="234" y="481"/>
                  </a:cubicBezTo>
                  <a:cubicBezTo>
                    <a:pt x="106" y="702"/>
                    <a:pt x="106" y="702"/>
                    <a:pt x="106" y="702"/>
                  </a:cubicBezTo>
                  <a:cubicBezTo>
                    <a:pt x="99" y="713"/>
                    <a:pt x="87" y="721"/>
                    <a:pt x="74" y="722"/>
                  </a:cubicBezTo>
                  <a:cubicBezTo>
                    <a:pt x="60" y="723"/>
                    <a:pt x="47" y="718"/>
                    <a:pt x="34" y="713"/>
                  </a:cubicBezTo>
                  <a:cubicBezTo>
                    <a:pt x="26" y="710"/>
                    <a:pt x="18" y="706"/>
                    <a:pt x="11" y="700"/>
                  </a:cubicBezTo>
                  <a:cubicBezTo>
                    <a:pt x="4" y="694"/>
                    <a:pt x="0" y="686"/>
                    <a:pt x="1" y="677"/>
                  </a:cubicBezTo>
                  <a:cubicBezTo>
                    <a:pt x="7" y="638"/>
                    <a:pt x="16" y="599"/>
                    <a:pt x="22" y="561"/>
                  </a:cubicBezTo>
                  <a:cubicBezTo>
                    <a:pt x="26" y="535"/>
                    <a:pt x="36" y="510"/>
                    <a:pt x="50" y="487"/>
                  </a:cubicBezTo>
                  <a:cubicBezTo>
                    <a:pt x="60" y="471"/>
                    <a:pt x="72" y="457"/>
                    <a:pt x="80" y="440"/>
                  </a:cubicBezTo>
                  <a:cubicBezTo>
                    <a:pt x="105" y="393"/>
                    <a:pt x="96" y="334"/>
                    <a:pt x="77" y="284"/>
                  </a:cubicBezTo>
                  <a:cubicBezTo>
                    <a:pt x="58" y="234"/>
                    <a:pt x="30" y="188"/>
                    <a:pt x="15" y="136"/>
                  </a:cubicBezTo>
                  <a:cubicBezTo>
                    <a:pt x="11" y="122"/>
                    <a:pt x="8" y="107"/>
                    <a:pt x="8" y="92"/>
                  </a:cubicBezTo>
                  <a:cubicBezTo>
                    <a:pt x="7" y="61"/>
                    <a:pt x="19" y="31"/>
                    <a:pt x="41" y="9"/>
                  </a:cubicBezTo>
                  <a:cubicBezTo>
                    <a:pt x="44" y="5"/>
                    <a:pt x="48" y="3"/>
                    <a:pt x="53" y="1"/>
                  </a:cubicBezTo>
                  <a:cubicBezTo>
                    <a:pt x="58" y="0"/>
                    <a:pt x="63" y="0"/>
                    <a:pt x="69" y="1"/>
                  </a:cubicBezTo>
                  <a:cubicBezTo>
                    <a:pt x="140" y="15"/>
                    <a:pt x="232" y="38"/>
                    <a:pt x="256" y="106"/>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0" name="任意多边形: 形状 459">
              <a:extLst>
                <a:ext uri="{FF2B5EF4-FFF2-40B4-BE49-F238E27FC236}">
                  <a16:creationId xmlns:a16="http://schemas.microsoft.com/office/drawing/2014/main" id="{242B1DD4-52FE-8367-E52F-CEE560251F84}"/>
                </a:ext>
              </a:extLst>
            </p:cNvPr>
            <p:cNvSpPr>
              <a:spLocks/>
            </p:cNvSpPr>
            <p:nvPr/>
          </p:nvSpPr>
          <p:spPr bwMode="auto">
            <a:xfrm>
              <a:off x="4518300" y="1959287"/>
              <a:ext cx="649710" cy="524249"/>
            </a:xfrm>
            <a:custGeom>
              <a:avLst/>
              <a:gdLst>
                <a:gd name="T0" fmla="*/ 277 w 279"/>
                <a:gd name="T1" fmla="*/ 93 h 226"/>
                <a:gd name="T2" fmla="*/ 264 w 279"/>
                <a:gd name="T3" fmla="*/ 144 h 226"/>
                <a:gd name="T4" fmla="*/ 91 w 279"/>
                <a:gd name="T5" fmla="*/ 199 h 226"/>
                <a:gd name="T6" fmla="*/ 24 w 279"/>
                <a:gd name="T7" fmla="*/ 153 h 226"/>
                <a:gd name="T8" fmla="*/ 6 w 279"/>
                <a:gd name="T9" fmla="*/ 132 h 226"/>
                <a:gd name="T10" fmla="*/ 20 w 279"/>
                <a:gd name="T11" fmla="*/ 88 h 226"/>
                <a:gd name="T12" fmla="*/ 63 w 279"/>
                <a:gd name="T13" fmla="*/ 67 h 226"/>
                <a:gd name="T14" fmla="*/ 277 w 279"/>
                <a:gd name="T15" fmla="*/ 93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9" h="226">
                  <a:moveTo>
                    <a:pt x="277" y="93"/>
                  </a:moveTo>
                  <a:cubicBezTo>
                    <a:pt x="279" y="111"/>
                    <a:pt x="273" y="129"/>
                    <a:pt x="264" y="144"/>
                  </a:cubicBezTo>
                  <a:cubicBezTo>
                    <a:pt x="230" y="201"/>
                    <a:pt x="151" y="226"/>
                    <a:pt x="91" y="199"/>
                  </a:cubicBezTo>
                  <a:cubicBezTo>
                    <a:pt x="66" y="188"/>
                    <a:pt x="45" y="170"/>
                    <a:pt x="24" y="153"/>
                  </a:cubicBezTo>
                  <a:cubicBezTo>
                    <a:pt x="17" y="147"/>
                    <a:pt x="10" y="140"/>
                    <a:pt x="6" y="132"/>
                  </a:cubicBezTo>
                  <a:cubicBezTo>
                    <a:pt x="0" y="117"/>
                    <a:pt x="7" y="99"/>
                    <a:pt x="20" y="88"/>
                  </a:cubicBezTo>
                  <a:cubicBezTo>
                    <a:pt x="32" y="77"/>
                    <a:pt x="48" y="72"/>
                    <a:pt x="63" y="67"/>
                  </a:cubicBezTo>
                  <a:cubicBezTo>
                    <a:pt x="115" y="51"/>
                    <a:pt x="265" y="0"/>
                    <a:pt x="277" y="93"/>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1" name="任意多边形: 形状 460">
              <a:extLst>
                <a:ext uri="{FF2B5EF4-FFF2-40B4-BE49-F238E27FC236}">
                  <a16:creationId xmlns:a16="http://schemas.microsoft.com/office/drawing/2014/main" id="{41CAAF1D-AEFC-783B-4CAF-53F19B2B0D3C}"/>
                </a:ext>
              </a:extLst>
            </p:cNvPr>
            <p:cNvSpPr>
              <a:spLocks/>
            </p:cNvSpPr>
            <p:nvPr/>
          </p:nvSpPr>
          <p:spPr bwMode="auto">
            <a:xfrm>
              <a:off x="4829713" y="2042181"/>
              <a:ext cx="770690" cy="1731813"/>
            </a:xfrm>
            <a:custGeom>
              <a:avLst/>
              <a:gdLst>
                <a:gd name="T0" fmla="*/ 113 w 331"/>
                <a:gd name="T1" fmla="*/ 2 h 745"/>
                <a:gd name="T2" fmla="*/ 282 w 331"/>
                <a:gd name="T3" fmla="*/ 104 h 745"/>
                <a:gd name="T4" fmla="*/ 327 w 331"/>
                <a:gd name="T5" fmla="*/ 144 h 745"/>
                <a:gd name="T6" fmla="*/ 328 w 331"/>
                <a:gd name="T7" fmla="*/ 177 h 745"/>
                <a:gd name="T8" fmla="*/ 316 w 331"/>
                <a:gd name="T9" fmla="*/ 240 h 745"/>
                <a:gd name="T10" fmla="*/ 275 w 331"/>
                <a:gd name="T11" fmla="*/ 303 h 745"/>
                <a:gd name="T12" fmla="*/ 207 w 331"/>
                <a:gd name="T13" fmla="*/ 415 h 745"/>
                <a:gd name="T14" fmla="*/ 256 w 331"/>
                <a:gd name="T15" fmla="*/ 617 h 745"/>
                <a:gd name="T16" fmla="*/ 256 w 331"/>
                <a:gd name="T17" fmla="*/ 622 h 745"/>
                <a:gd name="T18" fmla="*/ 253 w 331"/>
                <a:gd name="T19" fmla="*/ 625 h 745"/>
                <a:gd name="T20" fmla="*/ 203 w 331"/>
                <a:gd name="T21" fmla="*/ 658 h 745"/>
                <a:gd name="T22" fmla="*/ 189 w 331"/>
                <a:gd name="T23" fmla="*/ 670 h 745"/>
                <a:gd name="T24" fmla="*/ 176 w 331"/>
                <a:gd name="T25" fmla="*/ 711 h 745"/>
                <a:gd name="T26" fmla="*/ 145 w 331"/>
                <a:gd name="T27" fmla="*/ 739 h 745"/>
                <a:gd name="T28" fmla="*/ 102 w 331"/>
                <a:gd name="T29" fmla="*/ 743 h 745"/>
                <a:gd name="T30" fmla="*/ 52 w 331"/>
                <a:gd name="T31" fmla="*/ 725 h 745"/>
                <a:gd name="T32" fmla="*/ 21 w 331"/>
                <a:gd name="T33" fmla="*/ 689 h 745"/>
                <a:gd name="T34" fmla="*/ 5 w 331"/>
                <a:gd name="T35" fmla="*/ 660 h 745"/>
                <a:gd name="T36" fmla="*/ 0 w 331"/>
                <a:gd name="T37" fmla="*/ 613 h 745"/>
                <a:gd name="T38" fmla="*/ 8 w 331"/>
                <a:gd name="T39" fmla="*/ 525 h 745"/>
                <a:gd name="T40" fmla="*/ 16 w 331"/>
                <a:gd name="T41" fmla="*/ 490 h 745"/>
                <a:gd name="T42" fmla="*/ 21 w 331"/>
                <a:gd name="T43" fmla="*/ 418 h 745"/>
                <a:gd name="T44" fmla="*/ 39 w 331"/>
                <a:gd name="T45" fmla="*/ 340 h 745"/>
                <a:gd name="T46" fmla="*/ 49 w 331"/>
                <a:gd name="T47" fmla="*/ 291 h 745"/>
                <a:gd name="T48" fmla="*/ 73 w 331"/>
                <a:gd name="T49" fmla="*/ 207 h 745"/>
                <a:gd name="T50" fmla="*/ 89 w 331"/>
                <a:gd name="T51" fmla="*/ 160 h 745"/>
                <a:gd name="T52" fmla="*/ 100 w 331"/>
                <a:gd name="T53" fmla="*/ 130 h 745"/>
                <a:gd name="T54" fmla="*/ 119 w 331"/>
                <a:gd name="T55" fmla="*/ 73 h 745"/>
                <a:gd name="T56" fmla="*/ 107 w 331"/>
                <a:gd name="T57" fmla="*/ 5 h 745"/>
                <a:gd name="T58" fmla="*/ 113 w 331"/>
                <a:gd name="T59" fmla="*/ 2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1" h="745">
                  <a:moveTo>
                    <a:pt x="113" y="2"/>
                  </a:moveTo>
                  <a:cubicBezTo>
                    <a:pt x="160" y="40"/>
                    <a:pt x="229" y="76"/>
                    <a:pt x="282" y="104"/>
                  </a:cubicBezTo>
                  <a:cubicBezTo>
                    <a:pt x="300" y="114"/>
                    <a:pt x="321" y="124"/>
                    <a:pt x="327" y="144"/>
                  </a:cubicBezTo>
                  <a:cubicBezTo>
                    <a:pt x="331" y="155"/>
                    <a:pt x="329" y="166"/>
                    <a:pt x="328" y="177"/>
                  </a:cubicBezTo>
                  <a:cubicBezTo>
                    <a:pt x="326" y="198"/>
                    <a:pt x="324" y="220"/>
                    <a:pt x="316" y="240"/>
                  </a:cubicBezTo>
                  <a:cubicBezTo>
                    <a:pt x="306" y="263"/>
                    <a:pt x="289" y="282"/>
                    <a:pt x="275" y="303"/>
                  </a:cubicBezTo>
                  <a:cubicBezTo>
                    <a:pt x="251" y="339"/>
                    <a:pt x="237" y="383"/>
                    <a:pt x="207" y="415"/>
                  </a:cubicBezTo>
                  <a:cubicBezTo>
                    <a:pt x="227" y="481"/>
                    <a:pt x="249" y="548"/>
                    <a:pt x="256" y="617"/>
                  </a:cubicBezTo>
                  <a:cubicBezTo>
                    <a:pt x="257" y="619"/>
                    <a:pt x="257" y="621"/>
                    <a:pt x="256" y="622"/>
                  </a:cubicBezTo>
                  <a:cubicBezTo>
                    <a:pt x="255" y="624"/>
                    <a:pt x="254" y="625"/>
                    <a:pt x="253" y="625"/>
                  </a:cubicBezTo>
                  <a:cubicBezTo>
                    <a:pt x="203" y="658"/>
                    <a:pt x="203" y="658"/>
                    <a:pt x="203" y="658"/>
                  </a:cubicBezTo>
                  <a:cubicBezTo>
                    <a:pt x="198" y="661"/>
                    <a:pt x="193" y="665"/>
                    <a:pt x="189" y="670"/>
                  </a:cubicBezTo>
                  <a:cubicBezTo>
                    <a:pt x="180" y="681"/>
                    <a:pt x="181" y="697"/>
                    <a:pt x="176" y="711"/>
                  </a:cubicBezTo>
                  <a:cubicBezTo>
                    <a:pt x="170" y="724"/>
                    <a:pt x="158" y="734"/>
                    <a:pt x="145" y="739"/>
                  </a:cubicBezTo>
                  <a:cubicBezTo>
                    <a:pt x="131" y="743"/>
                    <a:pt x="117" y="745"/>
                    <a:pt x="102" y="743"/>
                  </a:cubicBezTo>
                  <a:cubicBezTo>
                    <a:pt x="84" y="742"/>
                    <a:pt x="67" y="736"/>
                    <a:pt x="52" y="725"/>
                  </a:cubicBezTo>
                  <a:cubicBezTo>
                    <a:pt x="39" y="716"/>
                    <a:pt x="30" y="702"/>
                    <a:pt x="21" y="689"/>
                  </a:cubicBezTo>
                  <a:cubicBezTo>
                    <a:pt x="15" y="680"/>
                    <a:pt x="10" y="670"/>
                    <a:pt x="5" y="660"/>
                  </a:cubicBezTo>
                  <a:cubicBezTo>
                    <a:pt x="0" y="645"/>
                    <a:pt x="0" y="629"/>
                    <a:pt x="0" y="613"/>
                  </a:cubicBezTo>
                  <a:cubicBezTo>
                    <a:pt x="0" y="584"/>
                    <a:pt x="3" y="554"/>
                    <a:pt x="8" y="525"/>
                  </a:cubicBezTo>
                  <a:cubicBezTo>
                    <a:pt x="11" y="513"/>
                    <a:pt x="14" y="501"/>
                    <a:pt x="16" y="490"/>
                  </a:cubicBezTo>
                  <a:cubicBezTo>
                    <a:pt x="19" y="466"/>
                    <a:pt x="18" y="442"/>
                    <a:pt x="21" y="418"/>
                  </a:cubicBezTo>
                  <a:cubicBezTo>
                    <a:pt x="25" y="392"/>
                    <a:pt x="31" y="365"/>
                    <a:pt x="39" y="340"/>
                  </a:cubicBezTo>
                  <a:cubicBezTo>
                    <a:pt x="43" y="324"/>
                    <a:pt x="47" y="308"/>
                    <a:pt x="49" y="291"/>
                  </a:cubicBezTo>
                  <a:cubicBezTo>
                    <a:pt x="54" y="263"/>
                    <a:pt x="63" y="235"/>
                    <a:pt x="73" y="207"/>
                  </a:cubicBezTo>
                  <a:cubicBezTo>
                    <a:pt x="89" y="160"/>
                    <a:pt x="89" y="160"/>
                    <a:pt x="89" y="160"/>
                  </a:cubicBezTo>
                  <a:cubicBezTo>
                    <a:pt x="92" y="150"/>
                    <a:pt x="96" y="140"/>
                    <a:pt x="100" y="130"/>
                  </a:cubicBezTo>
                  <a:cubicBezTo>
                    <a:pt x="107" y="111"/>
                    <a:pt x="117" y="93"/>
                    <a:pt x="119" y="73"/>
                  </a:cubicBezTo>
                  <a:cubicBezTo>
                    <a:pt x="122" y="51"/>
                    <a:pt x="99" y="26"/>
                    <a:pt x="107" y="5"/>
                  </a:cubicBezTo>
                  <a:cubicBezTo>
                    <a:pt x="107" y="3"/>
                    <a:pt x="111" y="0"/>
                    <a:pt x="113" y="2"/>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2" name="任意多边形: 形状 461">
              <a:extLst>
                <a:ext uri="{FF2B5EF4-FFF2-40B4-BE49-F238E27FC236}">
                  <a16:creationId xmlns:a16="http://schemas.microsoft.com/office/drawing/2014/main" id="{03141647-5C6C-E3C1-BAE6-576FFA274154}"/>
                </a:ext>
              </a:extLst>
            </p:cNvPr>
            <p:cNvSpPr>
              <a:spLocks/>
            </p:cNvSpPr>
            <p:nvPr/>
          </p:nvSpPr>
          <p:spPr bwMode="auto">
            <a:xfrm>
              <a:off x="4902525" y="2351353"/>
              <a:ext cx="744926" cy="1225487"/>
            </a:xfrm>
            <a:custGeom>
              <a:avLst/>
              <a:gdLst>
                <a:gd name="T0" fmla="*/ 283 w 320"/>
                <a:gd name="T1" fmla="*/ 0 h 527"/>
                <a:gd name="T2" fmla="*/ 304 w 320"/>
                <a:gd name="T3" fmla="*/ 28 h 527"/>
                <a:gd name="T4" fmla="*/ 311 w 320"/>
                <a:gd name="T5" fmla="*/ 109 h 527"/>
                <a:gd name="T6" fmla="*/ 308 w 320"/>
                <a:gd name="T7" fmla="*/ 130 h 527"/>
                <a:gd name="T8" fmla="*/ 310 w 320"/>
                <a:gd name="T9" fmla="*/ 154 h 527"/>
                <a:gd name="T10" fmla="*/ 311 w 320"/>
                <a:gd name="T11" fmla="*/ 246 h 527"/>
                <a:gd name="T12" fmla="*/ 306 w 320"/>
                <a:gd name="T13" fmla="*/ 349 h 527"/>
                <a:gd name="T14" fmla="*/ 259 w 320"/>
                <a:gd name="T15" fmla="*/ 400 h 527"/>
                <a:gd name="T16" fmla="*/ 39 w 320"/>
                <a:gd name="T17" fmla="*/ 527 h 527"/>
                <a:gd name="T18" fmla="*/ 44 w 320"/>
                <a:gd name="T19" fmla="*/ 467 h 527"/>
                <a:gd name="T20" fmla="*/ 0 w 320"/>
                <a:gd name="T21" fmla="*/ 422 h 527"/>
                <a:gd name="T22" fmla="*/ 66 w 320"/>
                <a:gd name="T23" fmla="*/ 398 h 527"/>
                <a:gd name="T24" fmla="*/ 179 w 320"/>
                <a:gd name="T25" fmla="*/ 315 h 527"/>
                <a:gd name="T26" fmla="*/ 191 w 320"/>
                <a:gd name="T27" fmla="*/ 300 h 527"/>
                <a:gd name="T28" fmla="*/ 178 w 320"/>
                <a:gd name="T29" fmla="*/ 266 h 527"/>
                <a:gd name="T30" fmla="*/ 170 w 320"/>
                <a:gd name="T31" fmla="*/ 155 h 527"/>
                <a:gd name="T32" fmla="*/ 220 w 320"/>
                <a:gd name="T33" fmla="*/ 42 h 527"/>
                <a:gd name="T34" fmla="*/ 283 w 320"/>
                <a:gd name="T35"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527">
                  <a:moveTo>
                    <a:pt x="283" y="0"/>
                  </a:moveTo>
                  <a:cubicBezTo>
                    <a:pt x="294" y="5"/>
                    <a:pt x="301" y="17"/>
                    <a:pt x="304" y="28"/>
                  </a:cubicBezTo>
                  <a:cubicBezTo>
                    <a:pt x="313" y="54"/>
                    <a:pt x="316" y="82"/>
                    <a:pt x="311" y="109"/>
                  </a:cubicBezTo>
                  <a:cubicBezTo>
                    <a:pt x="309" y="116"/>
                    <a:pt x="308" y="123"/>
                    <a:pt x="308" y="130"/>
                  </a:cubicBezTo>
                  <a:cubicBezTo>
                    <a:pt x="308" y="138"/>
                    <a:pt x="308" y="146"/>
                    <a:pt x="310" y="154"/>
                  </a:cubicBezTo>
                  <a:cubicBezTo>
                    <a:pt x="314" y="184"/>
                    <a:pt x="310" y="215"/>
                    <a:pt x="311" y="246"/>
                  </a:cubicBezTo>
                  <a:cubicBezTo>
                    <a:pt x="313" y="281"/>
                    <a:pt x="320" y="318"/>
                    <a:pt x="306" y="349"/>
                  </a:cubicBezTo>
                  <a:cubicBezTo>
                    <a:pt x="296" y="370"/>
                    <a:pt x="278" y="386"/>
                    <a:pt x="259" y="400"/>
                  </a:cubicBezTo>
                  <a:cubicBezTo>
                    <a:pt x="192" y="453"/>
                    <a:pt x="118" y="495"/>
                    <a:pt x="39" y="527"/>
                  </a:cubicBezTo>
                  <a:cubicBezTo>
                    <a:pt x="52" y="511"/>
                    <a:pt x="53" y="486"/>
                    <a:pt x="44" y="467"/>
                  </a:cubicBezTo>
                  <a:cubicBezTo>
                    <a:pt x="35" y="448"/>
                    <a:pt x="18" y="433"/>
                    <a:pt x="0" y="422"/>
                  </a:cubicBezTo>
                  <a:cubicBezTo>
                    <a:pt x="23" y="417"/>
                    <a:pt x="45" y="409"/>
                    <a:pt x="66" y="398"/>
                  </a:cubicBezTo>
                  <a:cubicBezTo>
                    <a:pt x="108" y="377"/>
                    <a:pt x="144" y="346"/>
                    <a:pt x="179" y="315"/>
                  </a:cubicBezTo>
                  <a:cubicBezTo>
                    <a:pt x="184" y="311"/>
                    <a:pt x="188" y="306"/>
                    <a:pt x="191" y="300"/>
                  </a:cubicBezTo>
                  <a:cubicBezTo>
                    <a:pt x="194" y="288"/>
                    <a:pt x="185" y="277"/>
                    <a:pt x="178" y="266"/>
                  </a:cubicBezTo>
                  <a:cubicBezTo>
                    <a:pt x="157" y="234"/>
                    <a:pt x="162" y="192"/>
                    <a:pt x="170" y="155"/>
                  </a:cubicBezTo>
                  <a:cubicBezTo>
                    <a:pt x="180" y="115"/>
                    <a:pt x="194" y="74"/>
                    <a:pt x="220" y="42"/>
                  </a:cubicBezTo>
                  <a:cubicBezTo>
                    <a:pt x="237" y="21"/>
                    <a:pt x="258" y="6"/>
                    <a:pt x="283" y="0"/>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3" name="任意多边形: 形状 462">
              <a:extLst>
                <a:ext uri="{FF2B5EF4-FFF2-40B4-BE49-F238E27FC236}">
                  <a16:creationId xmlns:a16="http://schemas.microsoft.com/office/drawing/2014/main" id="{B75FE1C4-EB9A-85FC-A176-BC1D0BD9C8FA}"/>
                </a:ext>
              </a:extLst>
            </p:cNvPr>
            <p:cNvSpPr>
              <a:spLocks/>
            </p:cNvSpPr>
            <p:nvPr/>
          </p:nvSpPr>
          <p:spPr bwMode="auto">
            <a:xfrm>
              <a:off x="4667285" y="3332639"/>
              <a:ext cx="384225" cy="302451"/>
            </a:xfrm>
            <a:custGeom>
              <a:avLst/>
              <a:gdLst>
                <a:gd name="T0" fmla="*/ 136 w 165"/>
                <a:gd name="T1" fmla="*/ 106 h 130"/>
                <a:gd name="T2" fmla="*/ 123 w 165"/>
                <a:gd name="T3" fmla="*/ 122 h 130"/>
                <a:gd name="T4" fmla="*/ 81 w 165"/>
                <a:gd name="T5" fmla="*/ 121 h 130"/>
                <a:gd name="T6" fmla="*/ 47 w 165"/>
                <a:gd name="T7" fmla="*/ 99 h 130"/>
                <a:gd name="T8" fmla="*/ 32 w 165"/>
                <a:gd name="T9" fmla="*/ 88 h 130"/>
                <a:gd name="T10" fmla="*/ 1 w 165"/>
                <a:gd name="T11" fmla="*/ 77 h 130"/>
                <a:gd name="T12" fmla="*/ 0 w 165"/>
                <a:gd name="T13" fmla="*/ 74 h 130"/>
                <a:gd name="T14" fmla="*/ 8 w 165"/>
                <a:gd name="T15" fmla="*/ 69 h 130"/>
                <a:gd name="T16" fmla="*/ 54 w 165"/>
                <a:gd name="T17" fmla="*/ 55 h 130"/>
                <a:gd name="T18" fmla="*/ 43 w 165"/>
                <a:gd name="T19" fmla="*/ 43 h 130"/>
                <a:gd name="T20" fmla="*/ 41 w 165"/>
                <a:gd name="T21" fmla="*/ 37 h 130"/>
                <a:gd name="T22" fmla="*/ 45 w 165"/>
                <a:gd name="T23" fmla="*/ 32 h 130"/>
                <a:gd name="T24" fmla="*/ 142 w 165"/>
                <a:gd name="T25" fmla="*/ 15 h 130"/>
                <a:gd name="T26" fmla="*/ 150 w 165"/>
                <a:gd name="T27" fmla="*/ 21 h 130"/>
                <a:gd name="T28" fmla="*/ 153 w 165"/>
                <a:gd name="T29" fmla="*/ 29 h 130"/>
                <a:gd name="T30" fmla="*/ 162 w 165"/>
                <a:gd name="T31" fmla="*/ 69 h 130"/>
                <a:gd name="T32" fmla="*/ 136 w 165"/>
                <a:gd name="T33" fmla="*/ 10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5" h="130">
                  <a:moveTo>
                    <a:pt x="136" y="106"/>
                  </a:moveTo>
                  <a:cubicBezTo>
                    <a:pt x="133" y="112"/>
                    <a:pt x="128" y="117"/>
                    <a:pt x="123" y="122"/>
                  </a:cubicBezTo>
                  <a:cubicBezTo>
                    <a:pt x="111" y="130"/>
                    <a:pt x="94" y="126"/>
                    <a:pt x="81" y="121"/>
                  </a:cubicBezTo>
                  <a:cubicBezTo>
                    <a:pt x="68" y="116"/>
                    <a:pt x="57" y="108"/>
                    <a:pt x="47" y="99"/>
                  </a:cubicBezTo>
                  <a:cubicBezTo>
                    <a:pt x="42" y="95"/>
                    <a:pt x="37" y="91"/>
                    <a:pt x="32" y="88"/>
                  </a:cubicBezTo>
                  <a:cubicBezTo>
                    <a:pt x="21" y="84"/>
                    <a:pt x="6" y="87"/>
                    <a:pt x="1" y="77"/>
                  </a:cubicBezTo>
                  <a:cubicBezTo>
                    <a:pt x="0" y="76"/>
                    <a:pt x="0" y="75"/>
                    <a:pt x="0" y="74"/>
                  </a:cubicBezTo>
                  <a:cubicBezTo>
                    <a:pt x="0" y="70"/>
                    <a:pt x="5" y="69"/>
                    <a:pt x="8" y="69"/>
                  </a:cubicBezTo>
                  <a:cubicBezTo>
                    <a:pt x="24" y="68"/>
                    <a:pt x="40" y="63"/>
                    <a:pt x="54" y="55"/>
                  </a:cubicBezTo>
                  <a:cubicBezTo>
                    <a:pt x="50" y="52"/>
                    <a:pt x="46" y="48"/>
                    <a:pt x="43" y="43"/>
                  </a:cubicBezTo>
                  <a:cubicBezTo>
                    <a:pt x="42" y="41"/>
                    <a:pt x="41" y="39"/>
                    <a:pt x="41" y="37"/>
                  </a:cubicBezTo>
                  <a:cubicBezTo>
                    <a:pt x="42" y="35"/>
                    <a:pt x="43" y="33"/>
                    <a:pt x="45" y="32"/>
                  </a:cubicBezTo>
                  <a:cubicBezTo>
                    <a:pt x="71" y="7"/>
                    <a:pt x="110" y="0"/>
                    <a:pt x="142" y="15"/>
                  </a:cubicBezTo>
                  <a:cubicBezTo>
                    <a:pt x="146" y="17"/>
                    <a:pt x="148" y="19"/>
                    <a:pt x="150" y="21"/>
                  </a:cubicBezTo>
                  <a:cubicBezTo>
                    <a:pt x="152" y="24"/>
                    <a:pt x="153" y="26"/>
                    <a:pt x="153" y="29"/>
                  </a:cubicBezTo>
                  <a:cubicBezTo>
                    <a:pt x="156" y="40"/>
                    <a:pt x="165" y="57"/>
                    <a:pt x="162" y="69"/>
                  </a:cubicBezTo>
                  <a:cubicBezTo>
                    <a:pt x="158" y="82"/>
                    <a:pt x="144" y="95"/>
                    <a:pt x="136" y="106"/>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4" name="任意多边形: 形状 463">
              <a:extLst>
                <a:ext uri="{FF2B5EF4-FFF2-40B4-BE49-F238E27FC236}">
                  <a16:creationId xmlns:a16="http://schemas.microsoft.com/office/drawing/2014/main" id="{C188E666-A62B-DD42-C720-BBC2432BD78A}"/>
                </a:ext>
              </a:extLst>
            </p:cNvPr>
            <p:cNvSpPr>
              <a:spLocks/>
            </p:cNvSpPr>
            <p:nvPr/>
          </p:nvSpPr>
          <p:spPr bwMode="auto">
            <a:xfrm>
              <a:off x="4237132" y="1925681"/>
              <a:ext cx="492883" cy="1564904"/>
            </a:xfrm>
            <a:custGeom>
              <a:avLst/>
              <a:gdLst>
                <a:gd name="T0" fmla="*/ 49 w 212"/>
                <a:gd name="T1" fmla="*/ 661 h 673"/>
                <a:gd name="T2" fmla="*/ 141 w 212"/>
                <a:gd name="T3" fmla="*/ 455 h 673"/>
                <a:gd name="T4" fmla="*/ 156 w 212"/>
                <a:gd name="T5" fmla="*/ 403 h 673"/>
                <a:gd name="T6" fmla="*/ 192 w 212"/>
                <a:gd name="T7" fmla="*/ 277 h 673"/>
                <a:gd name="T8" fmla="*/ 205 w 212"/>
                <a:gd name="T9" fmla="*/ 222 h 673"/>
                <a:gd name="T10" fmla="*/ 212 w 212"/>
                <a:gd name="T11" fmla="*/ 123 h 673"/>
                <a:gd name="T12" fmla="*/ 202 w 212"/>
                <a:gd name="T13" fmla="*/ 83 h 673"/>
                <a:gd name="T14" fmla="*/ 194 w 212"/>
                <a:gd name="T15" fmla="*/ 56 h 673"/>
                <a:gd name="T16" fmla="*/ 178 w 212"/>
                <a:gd name="T17" fmla="*/ 21 h 673"/>
                <a:gd name="T18" fmla="*/ 171 w 212"/>
                <a:gd name="T19" fmla="*/ 13 h 673"/>
                <a:gd name="T20" fmla="*/ 155 w 212"/>
                <a:gd name="T21" fmla="*/ 6 h 673"/>
                <a:gd name="T22" fmla="*/ 116 w 212"/>
                <a:gd name="T23" fmla="*/ 0 h 673"/>
                <a:gd name="T24" fmla="*/ 80 w 212"/>
                <a:gd name="T25" fmla="*/ 15 h 673"/>
                <a:gd name="T26" fmla="*/ 65 w 212"/>
                <a:gd name="T27" fmla="*/ 42 h 673"/>
                <a:gd name="T28" fmla="*/ 59 w 212"/>
                <a:gd name="T29" fmla="*/ 53 h 673"/>
                <a:gd name="T30" fmla="*/ 55 w 212"/>
                <a:gd name="T31" fmla="*/ 71 h 673"/>
                <a:gd name="T32" fmla="*/ 50 w 212"/>
                <a:gd name="T33" fmla="*/ 146 h 673"/>
                <a:gd name="T34" fmla="*/ 49 w 212"/>
                <a:gd name="T35" fmla="*/ 181 h 673"/>
                <a:gd name="T36" fmla="*/ 51 w 212"/>
                <a:gd name="T37" fmla="*/ 208 h 673"/>
                <a:gd name="T38" fmla="*/ 61 w 212"/>
                <a:gd name="T39" fmla="*/ 295 h 673"/>
                <a:gd name="T40" fmla="*/ 63 w 212"/>
                <a:gd name="T41" fmla="*/ 355 h 673"/>
                <a:gd name="T42" fmla="*/ 46 w 212"/>
                <a:gd name="T43" fmla="*/ 503 h 673"/>
                <a:gd name="T44" fmla="*/ 24 w 212"/>
                <a:gd name="T45" fmla="*/ 571 h 673"/>
                <a:gd name="T46" fmla="*/ 4 w 212"/>
                <a:gd name="T47" fmla="*/ 629 h 673"/>
                <a:gd name="T48" fmla="*/ 9 w 212"/>
                <a:gd name="T49" fmla="*/ 650 h 673"/>
                <a:gd name="T50" fmla="*/ 10 w 212"/>
                <a:gd name="T51" fmla="*/ 664 h 673"/>
                <a:gd name="T52" fmla="*/ 28 w 212"/>
                <a:gd name="T53" fmla="*/ 672 h 673"/>
                <a:gd name="T54" fmla="*/ 49 w 212"/>
                <a:gd name="T55" fmla="*/ 661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2" h="673">
                  <a:moveTo>
                    <a:pt x="49" y="661"/>
                  </a:moveTo>
                  <a:cubicBezTo>
                    <a:pt x="98" y="603"/>
                    <a:pt x="121" y="528"/>
                    <a:pt x="141" y="455"/>
                  </a:cubicBezTo>
                  <a:cubicBezTo>
                    <a:pt x="156" y="403"/>
                    <a:pt x="156" y="403"/>
                    <a:pt x="156" y="403"/>
                  </a:cubicBezTo>
                  <a:cubicBezTo>
                    <a:pt x="192" y="277"/>
                    <a:pt x="192" y="277"/>
                    <a:pt x="192" y="277"/>
                  </a:cubicBezTo>
                  <a:cubicBezTo>
                    <a:pt x="197" y="259"/>
                    <a:pt x="202" y="240"/>
                    <a:pt x="205" y="222"/>
                  </a:cubicBezTo>
                  <a:cubicBezTo>
                    <a:pt x="211" y="189"/>
                    <a:pt x="212" y="156"/>
                    <a:pt x="212" y="123"/>
                  </a:cubicBezTo>
                  <a:cubicBezTo>
                    <a:pt x="211" y="109"/>
                    <a:pt x="208" y="96"/>
                    <a:pt x="202" y="83"/>
                  </a:cubicBezTo>
                  <a:cubicBezTo>
                    <a:pt x="199" y="75"/>
                    <a:pt x="197" y="65"/>
                    <a:pt x="194" y="56"/>
                  </a:cubicBezTo>
                  <a:cubicBezTo>
                    <a:pt x="191" y="44"/>
                    <a:pt x="185" y="32"/>
                    <a:pt x="178" y="21"/>
                  </a:cubicBezTo>
                  <a:cubicBezTo>
                    <a:pt x="176" y="18"/>
                    <a:pt x="174" y="15"/>
                    <a:pt x="171" y="13"/>
                  </a:cubicBezTo>
                  <a:cubicBezTo>
                    <a:pt x="166" y="9"/>
                    <a:pt x="161" y="7"/>
                    <a:pt x="155" y="6"/>
                  </a:cubicBezTo>
                  <a:cubicBezTo>
                    <a:pt x="142" y="2"/>
                    <a:pt x="129" y="0"/>
                    <a:pt x="116" y="0"/>
                  </a:cubicBezTo>
                  <a:cubicBezTo>
                    <a:pt x="102" y="0"/>
                    <a:pt x="89" y="5"/>
                    <a:pt x="80" y="15"/>
                  </a:cubicBezTo>
                  <a:cubicBezTo>
                    <a:pt x="74" y="23"/>
                    <a:pt x="71" y="33"/>
                    <a:pt x="65" y="42"/>
                  </a:cubicBezTo>
                  <a:cubicBezTo>
                    <a:pt x="63" y="45"/>
                    <a:pt x="61" y="49"/>
                    <a:pt x="59" y="53"/>
                  </a:cubicBezTo>
                  <a:cubicBezTo>
                    <a:pt x="57" y="58"/>
                    <a:pt x="55" y="65"/>
                    <a:pt x="55" y="71"/>
                  </a:cubicBezTo>
                  <a:cubicBezTo>
                    <a:pt x="53" y="96"/>
                    <a:pt x="51" y="121"/>
                    <a:pt x="50" y="146"/>
                  </a:cubicBezTo>
                  <a:cubicBezTo>
                    <a:pt x="49" y="158"/>
                    <a:pt x="49" y="170"/>
                    <a:pt x="49" y="181"/>
                  </a:cubicBezTo>
                  <a:cubicBezTo>
                    <a:pt x="49" y="190"/>
                    <a:pt x="50" y="199"/>
                    <a:pt x="51" y="208"/>
                  </a:cubicBezTo>
                  <a:cubicBezTo>
                    <a:pt x="61" y="295"/>
                    <a:pt x="61" y="295"/>
                    <a:pt x="61" y="295"/>
                  </a:cubicBezTo>
                  <a:cubicBezTo>
                    <a:pt x="63" y="316"/>
                    <a:pt x="62" y="335"/>
                    <a:pt x="63" y="355"/>
                  </a:cubicBezTo>
                  <a:cubicBezTo>
                    <a:pt x="68" y="405"/>
                    <a:pt x="57" y="455"/>
                    <a:pt x="46" y="503"/>
                  </a:cubicBezTo>
                  <a:cubicBezTo>
                    <a:pt x="41" y="527"/>
                    <a:pt x="36" y="550"/>
                    <a:pt x="24" y="571"/>
                  </a:cubicBezTo>
                  <a:cubicBezTo>
                    <a:pt x="14" y="590"/>
                    <a:pt x="0" y="608"/>
                    <a:pt x="4" y="629"/>
                  </a:cubicBezTo>
                  <a:cubicBezTo>
                    <a:pt x="5" y="636"/>
                    <a:pt x="9" y="643"/>
                    <a:pt x="9" y="650"/>
                  </a:cubicBezTo>
                  <a:cubicBezTo>
                    <a:pt x="9" y="655"/>
                    <a:pt x="9" y="659"/>
                    <a:pt x="10" y="664"/>
                  </a:cubicBezTo>
                  <a:cubicBezTo>
                    <a:pt x="14" y="670"/>
                    <a:pt x="21" y="673"/>
                    <a:pt x="28" y="672"/>
                  </a:cubicBezTo>
                  <a:cubicBezTo>
                    <a:pt x="35" y="670"/>
                    <a:pt x="43" y="667"/>
                    <a:pt x="49" y="661"/>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5" name="任意多边形: 形状 464">
              <a:extLst>
                <a:ext uri="{FF2B5EF4-FFF2-40B4-BE49-F238E27FC236}">
                  <a16:creationId xmlns:a16="http://schemas.microsoft.com/office/drawing/2014/main" id="{4BC62A3E-2BD2-0B3D-9236-6CBBF9F43126}"/>
                </a:ext>
              </a:extLst>
            </p:cNvPr>
            <p:cNvSpPr>
              <a:spLocks/>
            </p:cNvSpPr>
            <p:nvPr/>
          </p:nvSpPr>
          <p:spPr bwMode="auto">
            <a:xfrm>
              <a:off x="4168801" y="2792708"/>
              <a:ext cx="302451" cy="527609"/>
            </a:xfrm>
            <a:custGeom>
              <a:avLst/>
              <a:gdLst>
                <a:gd name="T0" fmla="*/ 84 w 130"/>
                <a:gd name="T1" fmla="*/ 58 h 227"/>
                <a:gd name="T2" fmla="*/ 85 w 130"/>
                <a:gd name="T3" fmla="*/ 93 h 227"/>
                <a:gd name="T4" fmla="*/ 93 w 130"/>
                <a:gd name="T5" fmla="*/ 137 h 227"/>
                <a:gd name="T6" fmla="*/ 116 w 130"/>
                <a:gd name="T7" fmla="*/ 179 h 227"/>
                <a:gd name="T8" fmla="*/ 126 w 130"/>
                <a:gd name="T9" fmla="*/ 186 h 227"/>
                <a:gd name="T10" fmla="*/ 129 w 130"/>
                <a:gd name="T11" fmla="*/ 196 h 227"/>
                <a:gd name="T12" fmla="*/ 118 w 130"/>
                <a:gd name="T13" fmla="*/ 195 h 227"/>
                <a:gd name="T14" fmla="*/ 120 w 130"/>
                <a:gd name="T15" fmla="*/ 210 h 227"/>
                <a:gd name="T16" fmla="*/ 105 w 130"/>
                <a:gd name="T17" fmla="*/ 212 h 227"/>
                <a:gd name="T18" fmla="*/ 103 w 130"/>
                <a:gd name="T19" fmla="*/ 211 h 227"/>
                <a:gd name="T20" fmla="*/ 102 w 130"/>
                <a:gd name="T21" fmla="*/ 221 h 227"/>
                <a:gd name="T22" fmla="*/ 94 w 130"/>
                <a:gd name="T23" fmla="*/ 227 h 227"/>
                <a:gd name="T24" fmla="*/ 88 w 130"/>
                <a:gd name="T25" fmla="*/ 225 h 227"/>
                <a:gd name="T26" fmla="*/ 59 w 130"/>
                <a:gd name="T27" fmla="*/ 207 h 227"/>
                <a:gd name="T28" fmla="*/ 39 w 130"/>
                <a:gd name="T29" fmla="*/ 187 h 227"/>
                <a:gd name="T30" fmla="*/ 26 w 130"/>
                <a:gd name="T31" fmla="*/ 168 h 227"/>
                <a:gd name="T32" fmla="*/ 20 w 130"/>
                <a:gd name="T33" fmla="*/ 156 h 227"/>
                <a:gd name="T34" fmla="*/ 21 w 130"/>
                <a:gd name="T35" fmla="*/ 107 h 227"/>
                <a:gd name="T36" fmla="*/ 14 w 130"/>
                <a:gd name="T37" fmla="*/ 97 h 227"/>
                <a:gd name="T38" fmla="*/ 2 w 130"/>
                <a:gd name="T39" fmla="*/ 25 h 227"/>
                <a:gd name="T40" fmla="*/ 12 w 130"/>
                <a:gd name="T41" fmla="*/ 3 h 227"/>
                <a:gd name="T42" fmla="*/ 30 w 130"/>
                <a:gd name="T43" fmla="*/ 6 h 227"/>
                <a:gd name="T44" fmla="*/ 47 w 130"/>
                <a:gd name="T45" fmla="*/ 17 h 227"/>
                <a:gd name="T46" fmla="*/ 60 w 130"/>
                <a:gd name="T47" fmla="*/ 20 h 227"/>
                <a:gd name="T48" fmla="*/ 74 w 130"/>
                <a:gd name="T49" fmla="*/ 34 h 227"/>
                <a:gd name="T50" fmla="*/ 84 w 130"/>
                <a:gd name="T51" fmla="*/ 5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27">
                  <a:moveTo>
                    <a:pt x="84" y="58"/>
                  </a:moveTo>
                  <a:cubicBezTo>
                    <a:pt x="85" y="69"/>
                    <a:pt x="84" y="81"/>
                    <a:pt x="85" y="93"/>
                  </a:cubicBezTo>
                  <a:cubicBezTo>
                    <a:pt x="86" y="107"/>
                    <a:pt x="88" y="122"/>
                    <a:pt x="93" y="137"/>
                  </a:cubicBezTo>
                  <a:cubicBezTo>
                    <a:pt x="97" y="153"/>
                    <a:pt x="102" y="171"/>
                    <a:pt x="116" y="179"/>
                  </a:cubicBezTo>
                  <a:cubicBezTo>
                    <a:pt x="119" y="181"/>
                    <a:pt x="123" y="183"/>
                    <a:pt x="126" y="186"/>
                  </a:cubicBezTo>
                  <a:cubicBezTo>
                    <a:pt x="129" y="188"/>
                    <a:pt x="130" y="193"/>
                    <a:pt x="129" y="196"/>
                  </a:cubicBezTo>
                  <a:cubicBezTo>
                    <a:pt x="118" y="195"/>
                    <a:pt x="118" y="195"/>
                    <a:pt x="118" y="195"/>
                  </a:cubicBezTo>
                  <a:cubicBezTo>
                    <a:pt x="123" y="198"/>
                    <a:pt x="124" y="205"/>
                    <a:pt x="120" y="210"/>
                  </a:cubicBezTo>
                  <a:cubicBezTo>
                    <a:pt x="117" y="215"/>
                    <a:pt x="110" y="216"/>
                    <a:pt x="105" y="212"/>
                  </a:cubicBezTo>
                  <a:cubicBezTo>
                    <a:pt x="104" y="212"/>
                    <a:pt x="103" y="211"/>
                    <a:pt x="103" y="211"/>
                  </a:cubicBezTo>
                  <a:cubicBezTo>
                    <a:pt x="103" y="214"/>
                    <a:pt x="103" y="218"/>
                    <a:pt x="102" y="221"/>
                  </a:cubicBezTo>
                  <a:cubicBezTo>
                    <a:pt x="101" y="225"/>
                    <a:pt x="97" y="227"/>
                    <a:pt x="94" y="227"/>
                  </a:cubicBezTo>
                  <a:cubicBezTo>
                    <a:pt x="92" y="227"/>
                    <a:pt x="90" y="226"/>
                    <a:pt x="88" y="225"/>
                  </a:cubicBezTo>
                  <a:cubicBezTo>
                    <a:pt x="59" y="207"/>
                    <a:pt x="59" y="207"/>
                    <a:pt x="59" y="207"/>
                  </a:cubicBezTo>
                  <a:cubicBezTo>
                    <a:pt x="51" y="203"/>
                    <a:pt x="44" y="196"/>
                    <a:pt x="39" y="187"/>
                  </a:cubicBezTo>
                  <a:cubicBezTo>
                    <a:pt x="26" y="168"/>
                    <a:pt x="26" y="168"/>
                    <a:pt x="26" y="168"/>
                  </a:cubicBezTo>
                  <a:cubicBezTo>
                    <a:pt x="23" y="165"/>
                    <a:pt x="21" y="161"/>
                    <a:pt x="20" y="156"/>
                  </a:cubicBezTo>
                  <a:cubicBezTo>
                    <a:pt x="15" y="140"/>
                    <a:pt x="28" y="122"/>
                    <a:pt x="21" y="107"/>
                  </a:cubicBezTo>
                  <a:cubicBezTo>
                    <a:pt x="19" y="104"/>
                    <a:pt x="17" y="100"/>
                    <a:pt x="14" y="97"/>
                  </a:cubicBezTo>
                  <a:cubicBezTo>
                    <a:pt x="0" y="77"/>
                    <a:pt x="0" y="50"/>
                    <a:pt x="2" y="25"/>
                  </a:cubicBezTo>
                  <a:cubicBezTo>
                    <a:pt x="3" y="17"/>
                    <a:pt x="4" y="7"/>
                    <a:pt x="12" y="3"/>
                  </a:cubicBezTo>
                  <a:cubicBezTo>
                    <a:pt x="18" y="0"/>
                    <a:pt x="25" y="3"/>
                    <a:pt x="30" y="6"/>
                  </a:cubicBezTo>
                  <a:cubicBezTo>
                    <a:pt x="36" y="10"/>
                    <a:pt x="41" y="15"/>
                    <a:pt x="47" y="17"/>
                  </a:cubicBezTo>
                  <a:cubicBezTo>
                    <a:pt x="51" y="18"/>
                    <a:pt x="56" y="18"/>
                    <a:pt x="60" y="20"/>
                  </a:cubicBezTo>
                  <a:cubicBezTo>
                    <a:pt x="65" y="22"/>
                    <a:pt x="70" y="29"/>
                    <a:pt x="74" y="34"/>
                  </a:cubicBezTo>
                  <a:cubicBezTo>
                    <a:pt x="79" y="41"/>
                    <a:pt x="83" y="49"/>
                    <a:pt x="84" y="58"/>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6" name="任意多边形: 形状 465">
              <a:extLst>
                <a:ext uri="{FF2B5EF4-FFF2-40B4-BE49-F238E27FC236}">
                  <a16:creationId xmlns:a16="http://schemas.microsoft.com/office/drawing/2014/main" id="{5E2630DE-52FF-14CF-D954-37AC6E58CC98}"/>
                </a:ext>
              </a:extLst>
            </p:cNvPr>
            <p:cNvSpPr>
              <a:spLocks/>
            </p:cNvSpPr>
            <p:nvPr/>
          </p:nvSpPr>
          <p:spPr bwMode="auto">
            <a:xfrm>
              <a:off x="3265928" y="1575062"/>
              <a:ext cx="440234" cy="588099"/>
            </a:xfrm>
            <a:custGeom>
              <a:avLst/>
              <a:gdLst>
                <a:gd name="T0" fmla="*/ 121 w 189"/>
                <a:gd name="T1" fmla="*/ 222 h 253"/>
                <a:gd name="T2" fmla="*/ 107 w 189"/>
                <a:gd name="T3" fmla="*/ 243 h 253"/>
                <a:gd name="T4" fmla="*/ 84 w 189"/>
                <a:gd name="T5" fmla="*/ 251 h 253"/>
                <a:gd name="T6" fmla="*/ 63 w 189"/>
                <a:gd name="T7" fmla="*/ 235 h 253"/>
                <a:gd name="T8" fmla="*/ 21 w 189"/>
                <a:gd name="T9" fmla="*/ 178 h 253"/>
                <a:gd name="T10" fmla="*/ 1 w 189"/>
                <a:gd name="T11" fmla="*/ 72 h 253"/>
                <a:gd name="T12" fmla="*/ 4 w 189"/>
                <a:gd name="T13" fmla="*/ 45 h 253"/>
                <a:gd name="T14" fmla="*/ 33 w 189"/>
                <a:gd name="T15" fmla="*/ 26 h 253"/>
                <a:gd name="T16" fmla="*/ 94 w 189"/>
                <a:gd name="T17" fmla="*/ 3 h 253"/>
                <a:gd name="T18" fmla="*/ 106 w 189"/>
                <a:gd name="T19" fmla="*/ 1 h 253"/>
                <a:gd name="T20" fmla="*/ 121 w 189"/>
                <a:gd name="T21" fmla="*/ 23 h 253"/>
                <a:gd name="T22" fmla="*/ 144 w 189"/>
                <a:gd name="T23" fmla="*/ 69 h 253"/>
                <a:gd name="T24" fmla="*/ 171 w 189"/>
                <a:gd name="T25" fmla="*/ 135 h 253"/>
                <a:gd name="T26" fmla="*/ 121 w 189"/>
                <a:gd name="T27" fmla="*/ 22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9" h="253">
                  <a:moveTo>
                    <a:pt x="121" y="222"/>
                  </a:moveTo>
                  <a:cubicBezTo>
                    <a:pt x="118" y="230"/>
                    <a:pt x="113" y="237"/>
                    <a:pt x="107" y="243"/>
                  </a:cubicBezTo>
                  <a:cubicBezTo>
                    <a:pt x="101" y="250"/>
                    <a:pt x="92" y="253"/>
                    <a:pt x="84" y="251"/>
                  </a:cubicBezTo>
                  <a:cubicBezTo>
                    <a:pt x="75" y="250"/>
                    <a:pt x="68" y="242"/>
                    <a:pt x="63" y="235"/>
                  </a:cubicBezTo>
                  <a:cubicBezTo>
                    <a:pt x="47" y="217"/>
                    <a:pt x="32" y="199"/>
                    <a:pt x="21" y="178"/>
                  </a:cubicBezTo>
                  <a:cubicBezTo>
                    <a:pt x="6" y="145"/>
                    <a:pt x="3" y="108"/>
                    <a:pt x="1" y="72"/>
                  </a:cubicBezTo>
                  <a:cubicBezTo>
                    <a:pt x="0" y="63"/>
                    <a:pt x="0" y="53"/>
                    <a:pt x="4" y="45"/>
                  </a:cubicBezTo>
                  <a:cubicBezTo>
                    <a:pt x="10" y="35"/>
                    <a:pt x="22" y="30"/>
                    <a:pt x="33" y="26"/>
                  </a:cubicBezTo>
                  <a:cubicBezTo>
                    <a:pt x="94" y="3"/>
                    <a:pt x="94" y="3"/>
                    <a:pt x="94" y="3"/>
                  </a:cubicBezTo>
                  <a:cubicBezTo>
                    <a:pt x="97" y="1"/>
                    <a:pt x="102" y="0"/>
                    <a:pt x="106" y="1"/>
                  </a:cubicBezTo>
                  <a:cubicBezTo>
                    <a:pt x="115" y="2"/>
                    <a:pt x="119" y="14"/>
                    <a:pt x="121" y="23"/>
                  </a:cubicBezTo>
                  <a:cubicBezTo>
                    <a:pt x="126" y="40"/>
                    <a:pt x="134" y="55"/>
                    <a:pt x="144" y="69"/>
                  </a:cubicBezTo>
                  <a:cubicBezTo>
                    <a:pt x="158" y="88"/>
                    <a:pt x="189" y="112"/>
                    <a:pt x="171" y="135"/>
                  </a:cubicBezTo>
                  <a:cubicBezTo>
                    <a:pt x="150" y="162"/>
                    <a:pt x="136" y="192"/>
                    <a:pt x="121" y="222"/>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7" name="任意多边形: 形状 466">
              <a:extLst>
                <a:ext uri="{FF2B5EF4-FFF2-40B4-BE49-F238E27FC236}">
                  <a16:creationId xmlns:a16="http://schemas.microsoft.com/office/drawing/2014/main" id="{62AFD954-789F-6A19-635B-EE0DDF27DAFC}"/>
                </a:ext>
              </a:extLst>
            </p:cNvPr>
            <p:cNvSpPr>
              <a:spLocks/>
            </p:cNvSpPr>
            <p:nvPr/>
          </p:nvSpPr>
          <p:spPr bwMode="auto">
            <a:xfrm>
              <a:off x="2896266" y="1612028"/>
              <a:ext cx="942079" cy="1508895"/>
            </a:xfrm>
            <a:custGeom>
              <a:avLst/>
              <a:gdLst>
                <a:gd name="T0" fmla="*/ 358 w 405"/>
                <a:gd name="T1" fmla="*/ 102 h 649"/>
                <a:gd name="T2" fmla="*/ 393 w 405"/>
                <a:gd name="T3" fmla="*/ 203 h 649"/>
                <a:gd name="T4" fmla="*/ 375 w 405"/>
                <a:gd name="T5" fmla="*/ 312 h 649"/>
                <a:gd name="T6" fmla="*/ 384 w 405"/>
                <a:gd name="T7" fmla="*/ 420 h 649"/>
                <a:gd name="T8" fmla="*/ 401 w 405"/>
                <a:gd name="T9" fmla="*/ 454 h 649"/>
                <a:gd name="T10" fmla="*/ 404 w 405"/>
                <a:gd name="T11" fmla="*/ 490 h 649"/>
                <a:gd name="T12" fmla="*/ 397 w 405"/>
                <a:gd name="T13" fmla="*/ 528 h 649"/>
                <a:gd name="T14" fmla="*/ 354 w 405"/>
                <a:gd name="T15" fmla="*/ 572 h 649"/>
                <a:gd name="T16" fmla="*/ 244 w 405"/>
                <a:gd name="T17" fmla="*/ 635 h 649"/>
                <a:gd name="T18" fmla="*/ 160 w 405"/>
                <a:gd name="T19" fmla="*/ 648 h 649"/>
                <a:gd name="T20" fmla="*/ 102 w 405"/>
                <a:gd name="T21" fmla="*/ 646 h 649"/>
                <a:gd name="T22" fmla="*/ 14 w 405"/>
                <a:gd name="T23" fmla="*/ 600 h 649"/>
                <a:gd name="T24" fmla="*/ 4 w 405"/>
                <a:gd name="T25" fmla="*/ 586 h 649"/>
                <a:gd name="T26" fmla="*/ 1 w 405"/>
                <a:gd name="T27" fmla="*/ 565 h 649"/>
                <a:gd name="T28" fmla="*/ 1 w 405"/>
                <a:gd name="T29" fmla="*/ 486 h 649"/>
                <a:gd name="T30" fmla="*/ 12 w 405"/>
                <a:gd name="T31" fmla="*/ 412 h 649"/>
                <a:gd name="T32" fmla="*/ 43 w 405"/>
                <a:gd name="T33" fmla="*/ 331 h 649"/>
                <a:gd name="T34" fmla="*/ 123 w 405"/>
                <a:gd name="T35" fmla="*/ 39 h 649"/>
                <a:gd name="T36" fmla="*/ 172 w 405"/>
                <a:gd name="T37" fmla="*/ 3 h 649"/>
                <a:gd name="T38" fmla="*/ 183 w 405"/>
                <a:gd name="T39" fmla="*/ 8 h 649"/>
                <a:gd name="T40" fmla="*/ 187 w 405"/>
                <a:gd name="T41" fmla="*/ 21 h 649"/>
                <a:gd name="T42" fmla="*/ 220 w 405"/>
                <a:gd name="T43" fmla="*/ 147 h 649"/>
                <a:gd name="T44" fmla="*/ 258 w 405"/>
                <a:gd name="T45" fmla="*/ 189 h 649"/>
                <a:gd name="T46" fmla="*/ 298 w 405"/>
                <a:gd name="T47" fmla="*/ 163 h 649"/>
                <a:gd name="T48" fmla="*/ 358 w 405"/>
                <a:gd name="T49" fmla="*/ 10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5" h="649">
                  <a:moveTo>
                    <a:pt x="358" y="102"/>
                  </a:moveTo>
                  <a:cubicBezTo>
                    <a:pt x="385" y="127"/>
                    <a:pt x="394" y="167"/>
                    <a:pt x="393" y="203"/>
                  </a:cubicBezTo>
                  <a:cubicBezTo>
                    <a:pt x="391" y="240"/>
                    <a:pt x="381" y="275"/>
                    <a:pt x="375" y="312"/>
                  </a:cubicBezTo>
                  <a:cubicBezTo>
                    <a:pt x="370" y="348"/>
                    <a:pt x="368" y="386"/>
                    <a:pt x="384" y="420"/>
                  </a:cubicBezTo>
                  <a:cubicBezTo>
                    <a:pt x="390" y="431"/>
                    <a:pt x="397" y="442"/>
                    <a:pt x="401" y="454"/>
                  </a:cubicBezTo>
                  <a:cubicBezTo>
                    <a:pt x="404" y="466"/>
                    <a:pt x="405" y="478"/>
                    <a:pt x="404" y="490"/>
                  </a:cubicBezTo>
                  <a:cubicBezTo>
                    <a:pt x="404" y="503"/>
                    <a:pt x="401" y="516"/>
                    <a:pt x="397" y="528"/>
                  </a:cubicBezTo>
                  <a:cubicBezTo>
                    <a:pt x="388" y="547"/>
                    <a:pt x="370" y="560"/>
                    <a:pt x="354" y="572"/>
                  </a:cubicBezTo>
                  <a:cubicBezTo>
                    <a:pt x="320" y="597"/>
                    <a:pt x="285" y="622"/>
                    <a:pt x="244" y="635"/>
                  </a:cubicBezTo>
                  <a:cubicBezTo>
                    <a:pt x="217" y="643"/>
                    <a:pt x="188" y="646"/>
                    <a:pt x="160" y="648"/>
                  </a:cubicBezTo>
                  <a:cubicBezTo>
                    <a:pt x="141" y="649"/>
                    <a:pt x="121" y="649"/>
                    <a:pt x="102" y="646"/>
                  </a:cubicBezTo>
                  <a:cubicBezTo>
                    <a:pt x="69" y="641"/>
                    <a:pt x="38" y="624"/>
                    <a:pt x="14" y="600"/>
                  </a:cubicBezTo>
                  <a:cubicBezTo>
                    <a:pt x="10" y="596"/>
                    <a:pt x="7" y="591"/>
                    <a:pt x="4" y="586"/>
                  </a:cubicBezTo>
                  <a:cubicBezTo>
                    <a:pt x="2" y="579"/>
                    <a:pt x="1" y="572"/>
                    <a:pt x="1" y="565"/>
                  </a:cubicBezTo>
                  <a:cubicBezTo>
                    <a:pt x="0" y="539"/>
                    <a:pt x="0" y="513"/>
                    <a:pt x="1" y="486"/>
                  </a:cubicBezTo>
                  <a:cubicBezTo>
                    <a:pt x="2" y="461"/>
                    <a:pt x="6" y="437"/>
                    <a:pt x="12" y="412"/>
                  </a:cubicBezTo>
                  <a:cubicBezTo>
                    <a:pt x="19" y="384"/>
                    <a:pt x="33" y="358"/>
                    <a:pt x="43" y="331"/>
                  </a:cubicBezTo>
                  <a:cubicBezTo>
                    <a:pt x="78" y="236"/>
                    <a:pt x="74" y="128"/>
                    <a:pt x="123" y="39"/>
                  </a:cubicBezTo>
                  <a:cubicBezTo>
                    <a:pt x="133" y="20"/>
                    <a:pt x="151" y="0"/>
                    <a:pt x="172" y="3"/>
                  </a:cubicBezTo>
                  <a:cubicBezTo>
                    <a:pt x="176" y="3"/>
                    <a:pt x="180" y="5"/>
                    <a:pt x="183" y="8"/>
                  </a:cubicBezTo>
                  <a:cubicBezTo>
                    <a:pt x="186" y="12"/>
                    <a:pt x="187" y="16"/>
                    <a:pt x="187" y="21"/>
                  </a:cubicBezTo>
                  <a:cubicBezTo>
                    <a:pt x="192" y="64"/>
                    <a:pt x="200" y="108"/>
                    <a:pt x="220" y="147"/>
                  </a:cubicBezTo>
                  <a:cubicBezTo>
                    <a:pt x="228" y="162"/>
                    <a:pt x="240" y="185"/>
                    <a:pt x="258" y="189"/>
                  </a:cubicBezTo>
                  <a:cubicBezTo>
                    <a:pt x="277" y="193"/>
                    <a:pt x="288" y="176"/>
                    <a:pt x="298" y="163"/>
                  </a:cubicBezTo>
                  <a:cubicBezTo>
                    <a:pt x="315" y="140"/>
                    <a:pt x="335" y="120"/>
                    <a:pt x="358" y="102"/>
                  </a:cubicBezTo>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8" name="任意多边形: 形状 467">
              <a:extLst>
                <a:ext uri="{FF2B5EF4-FFF2-40B4-BE49-F238E27FC236}">
                  <a16:creationId xmlns:a16="http://schemas.microsoft.com/office/drawing/2014/main" id="{EA2ED69E-3FA1-0D2B-6C72-F5DC878AD755}"/>
                </a:ext>
              </a:extLst>
            </p:cNvPr>
            <p:cNvSpPr>
              <a:spLocks/>
            </p:cNvSpPr>
            <p:nvPr/>
          </p:nvSpPr>
          <p:spPr bwMode="auto">
            <a:xfrm>
              <a:off x="3634470" y="1635552"/>
              <a:ext cx="467119" cy="1148194"/>
            </a:xfrm>
            <a:custGeom>
              <a:avLst/>
              <a:gdLst>
                <a:gd name="T0" fmla="*/ 169 w 201"/>
                <a:gd name="T1" fmla="*/ 28 h 494"/>
                <a:gd name="T2" fmla="*/ 184 w 201"/>
                <a:gd name="T3" fmla="*/ 38 h 494"/>
                <a:gd name="T4" fmla="*/ 200 w 201"/>
                <a:gd name="T5" fmla="*/ 83 h 494"/>
                <a:gd name="T6" fmla="*/ 194 w 201"/>
                <a:gd name="T7" fmla="*/ 133 h 494"/>
                <a:gd name="T8" fmla="*/ 196 w 201"/>
                <a:gd name="T9" fmla="*/ 266 h 494"/>
                <a:gd name="T10" fmla="*/ 194 w 201"/>
                <a:gd name="T11" fmla="*/ 288 h 494"/>
                <a:gd name="T12" fmla="*/ 186 w 201"/>
                <a:gd name="T13" fmla="*/ 307 h 494"/>
                <a:gd name="T14" fmla="*/ 179 w 201"/>
                <a:gd name="T15" fmla="*/ 368 h 494"/>
                <a:gd name="T16" fmla="*/ 161 w 201"/>
                <a:gd name="T17" fmla="*/ 431 h 494"/>
                <a:gd name="T18" fmla="*/ 168 w 201"/>
                <a:gd name="T19" fmla="*/ 456 h 494"/>
                <a:gd name="T20" fmla="*/ 161 w 201"/>
                <a:gd name="T21" fmla="*/ 480 h 494"/>
                <a:gd name="T22" fmla="*/ 135 w 201"/>
                <a:gd name="T23" fmla="*/ 483 h 494"/>
                <a:gd name="T24" fmla="*/ 124 w 201"/>
                <a:gd name="T25" fmla="*/ 488 h 494"/>
                <a:gd name="T26" fmla="*/ 81 w 201"/>
                <a:gd name="T27" fmla="*/ 485 h 494"/>
                <a:gd name="T28" fmla="*/ 47 w 201"/>
                <a:gd name="T29" fmla="*/ 458 h 494"/>
                <a:gd name="T30" fmla="*/ 10 w 201"/>
                <a:gd name="T31" fmla="*/ 404 h 494"/>
                <a:gd name="T32" fmla="*/ 20 w 201"/>
                <a:gd name="T33" fmla="*/ 312 h 494"/>
                <a:gd name="T34" fmla="*/ 41 w 201"/>
                <a:gd name="T35" fmla="*/ 220 h 494"/>
                <a:gd name="T36" fmla="*/ 31 w 201"/>
                <a:gd name="T37" fmla="*/ 168 h 494"/>
                <a:gd name="T38" fmla="*/ 27 w 201"/>
                <a:gd name="T39" fmla="*/ 95 h 494"/>
                <a:gd name="T40" fmla="*/ 36 w 201"/>
                <a:gd name="T41" fmla="*/ 42 h 494"/>
                <a:gd name="T42" fmla="*/ 93 w 201"/>
                <a:gd name="T43" fmla="*/ 3 h 494"/>
                <a:gd name="T44" fmla="*/ 169 w 201"/>
                <a:gd name="T45"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494">
                  <a:moveTo>
                    <a:pt x="169" y="28"/>
                  </a:moveTo>
                  <a:cubicBezTo>
                    <a:pt x="174" y="31"/>
                    <a:pt x="180" y="34"/>
                    <a:pt x="184" y="38"/>
                  </a:cubicBezTo>
                  <a:cubicBezTo>
                    <a:pt x="196" y="50"/>
                    <a:pt x="201" y="67"/>
                    <a:pt x="200" y="83"/>
                  </a:cubicBezTo>
                  <a:cubicBezTo>
                    <a:pt x="200" y="100"/>
                    <a:pt x="196" y="116"/>
                    <a:pt x="194" y="133"/>
                  </a:cubicBezTo>
                  <a:cubicBezTo>
                    <a:pt x="188" y="177"/>
                    <a:pt x="193" y="222"/>
                    <a:pt x="196" y="266"/>
                  </a:cubicBezTo>
                  <a:cubicBezTo>
                    <a:pt x="196" y="273"/>
                    <a:pt x="196" y="281"/>
                    <a:pt x="194" y="288"/>
                  </a:cubicBezTo>
                  <a:cubicBezTo>
                    <a:pt x="192" y="294"/>
                    <a:pt x="188" y="300"/>
                    <a:pt x="186" y="307"/>
                  </a:cubicBezTo>
                  <a:cubicBezTo>
                    <a:pt x="178" y="326"/>
                    <a:pt x="184" y="348"/>
                    <a:pt x="179" y="368"/>
                  </a:cubicBezTo>
                  <a:cubicBezTo>
                    <a:pt x="175" y="390"/>
                    <a:pt x="158" y="409"/>
                    <a:pt x="161" y="431"/>
                  </a:cubicBezTo>
                  <a:cubicBezTo>
                    <a:pt x="163" y="440"/>
                    <a:pt x="167" y="448"/>
                    <a:pt x="168" y="456"/>
                  </a:cubicBezTo>
                  <a:cubicBezTo>
                    <a:pt x="170" y="465"/>
                    <a:pt x="169" y="475"/>
                    <a:pt x="161" y="480"/>
                  </a:cubicBezTo>
                  <a:cubicBezTo>
                    <a:pt x="154" y="484"/>
                    <a:pt x="143" y="481"/>
                    <a:pt x="135" y="483"/>
                  </a:cubicBezTo>
                  <a:cubicBezTo>
                    <a:pt x="131" y="485"/>
                    <a:pt x="128" y="486"/>
                    <a:pt x="124" y="488"/>
                  </a:cubicBezTo>
                  <a:cubicBezTo>
                    <a:pt x="111" y="494"/>
                    <a:pt x="95" y="492"/>
                    <a:pt x="81" y="485"/>
                  </a:cubicBezTo>
                  <a:cubicBezTo>
                    <a:pt x="68" y="478"/>
                    <a:pt x="57" y="469"/>
                    <a:pt x="47" y="458"/>
                  </a:cubicBezTo>
                  <a:cubicBezTo>
                    <a:pt x="32" y="442"/>
                    <a:pt x="17" y="425"/>
                    <a:pt x="10" y="404"/>
                  </a:cubicBezTo>
                  <a:cubicBezTo>
                    <a:pt x="0" y="374"/>
                    <a:pt x="9" y="342"/>
                    <a:pt x="20" y="312"/>
                  </a:cubicBezTo>
                  <a:cubicBezTo>
                    <a:pt x="30" y="282"/>
                    <a:pt x="43" y="252"/>
                    <a:pt x="41" y="220"/>
                  </a:cubicBezTo>
                  <a:cubicBezTo>
                    <a:pt x="40" y="202"/>
                    <a:pt x="34" y="185"/>
                    <a:pt x="31" y="168"/>
                  </a:cubicBezTo>
                  <a:cubicBezTo>
                    <a:pt x="27" y="144"/>
                    <a:pt x="25" y="119"/>
                    <a:pt x="27" y="95"/>
                  </a:cubicBezTo>
                  <a:cubicBezTo>
                    <a:pt x="27" y="77"/>
                    <a:pt x="28" y="58"/>
                    <a:pt x="36" y="42"/>
                  </a:cubicBezTo>
                  <a:cubicBezTo>
                    <a:pt x="47" y="20"/>
                    <a:pt x="69" y="5"/>
                    <a:pt x="93" y="3"/>
                  </a:cubicBezTo>
                  <a:cubicBezTo>
                    <a:pt x="121" y="0"/>
                    <a:pt x="145" y="14"/>
                    <a:pt x="169" y="2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9" name="任意多边形: 形状 468">
              <a:extLst>
                <a:ext uri="{FF2B5EF4-FFF2-40B4-BE49-F238E27FC236}">
                  <a16:creationId xmlns:a16="http://schemas.microsoft.com/office/drawing/2014/main" id="{782AC204-5470-CD5D-A258-27D6435F6C12}"/>
                </a:ext>
              </a:extLst>
            </p:cNvPr>
            <p:cNvSpPr>
              <a:spLocks/>
            </p:cNvSpPr>
            <p:nvPr/>
          </p:nvSpPr>
          <p:spPr bwMode="auto">
            <a:xfrm>
              <a:off x="3846186" y="2149719"/>
              <a:ext cx="115380" cy="536571"/>
            </a:xfrm>
            <a:custGeom>
              <a:avLst/>
              <a:gdLst>
                <a:gd name="T0" fmla="*/ 50 w 50"/>
                <a:gd name="T1" fmla="*/ 0 h 231"/>
                <a:gd name="T2" fmla="*/ 29 w 50"/>
                <a:gd name="T3" fmla="*/ 40 h 231"/>
                <a:gd name="T4" fmla="*/ 2 w 50"/>
                <a:gd name="T5" fmla="*/ 193 h 231"/>
                <a:gd name="T6" fmla="*/ 9 w 50"/>
                <a:gd name="T7" fmla="*/ 231 h 231"/>
                <a:gd name="T8" fmla="*/ 18 w 50"/>
                <a:gd name="T9" fmla="*/ 178 h 231"/>
                <a:gd name="T10" fmla="*/ 50 w 50"/>
                <a:gd name="T11" fmla="*/ 0 h 231"/>
              </a:gdLst>
              <a:ahLst/>
              <a:cxnLst>
                <a:cxn ang="0">
                  <a:pos x="T0" y="T1"/>
                </a:cxn>
                <a:cxn ang="0">
                  <a:pos x="T2" y="T3"/>
                </a:cxn>
                <a:cxn ang="0">
                  <a:pos x="T4" y="T5"/>
                </a:cxn>
                <a:cxn ang="0">
                  <a:pos x="T6" y="T7"/>
                </a:cxn>
                <a:cxn ang="0">
                  <a:pos x="T8" y="T9"/>
                </a:cxn>
                <a:cxn ang="0">
                  <a:pos x="T10" y="T11"/>
                </a:cxn>
              </a:cxnLst>
              <a:rect l="0" t="0" r="r" b="b"/>
              <a:pathLst>
                <a:path w="50" h="231">
                  <a:moveTo>
                    <a:pt x="50" y="0"/>
                  </a:moveTo>
                  <a:cubicBezTo>
                    <a:pt x="40" y="8"/>
                    <a:pt x="34" y="28"/>
                    <a:pt x="29" y="40"/>
                  </a:cubicBezTo>
                  <a:cubicBezTo>
                    <a:pt x="9" y="89"/>
                    <a:pt x="0" y="141"/>
                    <a:pt x="2" y="193"/>
                  </a:cubicBezTo>
                  <a:cubicBezTo>
                    <a:pt x="3" y="206"/>
                    <a:pt x="5" y="219"/>
                    <a:pt x="9" y="231"/>
                  </a:cubicBezTo>
                  <a:cubicBezTo>
                    <a:pt x="16" y="214"/>
                    <a:pt x="17" y="196"/>
                    <a:pt x="18" y="178"/>
                  </a:cubicBezTo>
                  <a:cubicBezTo>
                    <a:pt x="22" y="117"/>
                    <a:pt x="36" y="60"/>
                    <a:pt x="5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0" name="任意多边形: 形状 469">
              <a:extLst>
                <a:ext uri="{FF2B5EF4-FFF2-40B4-BE49-F238E27FC236}">
                  <a16:creationId xmlns:a16="http://schemas.microsoft.com/office/drawing/2014/main" id="{CE28375D-FF88-BD10-6677-0A5090217DEA}"/>
                </a:ext>
              </a:extLst>
            </p:cNvPr>
            <p:cNvSpPr>
              <a:spLocks/>
            </p:cNvSpPr>
            <p:nvPr/>
          </p:nvSpPr>
          <p:spPr bwMode="auto">
            <a:xfrm>
              <a:off x="2453791" y="1596346"/>
              <a:ext cx="882709" cy="1513376"/>
            </a:xfrm>
            <a:custGeom>
              <a:avLst/>
              <a:gdLst>
                <a:gd name="T0" fmla="*/ 331 w 379"/>
                <a:gd name="T1" fmla="*/ 5 h 651"/>
                <a:gd name="T2" fmla="*/ 276 w 379"/>
                <a:gd name="T3" fmla="*/ 29 h 651"/>
                <a:gd name="T4" fmla="*/ 215 w 379"/>
                <a:gd name="T5" fmla="*/ 45 h 651"/>
                <a:gd name="T6" fmla="*/ 93 w 379"/>
                <a:gd name="T7" fmla="*/ 117 h 651"/>
                <a:gd name="T8" fmla="*/ 49 w 379"/>
                <a:gd name="T9" fmla="*/ 215 h 651"/>
                <a:gd name="T10" fmla="*/ 12 w 379"/>
                <a:gd name="T11" fmla="*/ 297 h 651"/>
                <a:gd name="T12" fmla="*/ 4 w 379"/>
                <a:gd name="T13" fmla="*/ 413 h 651"/>
                <a:gd name="T14" fmla="*/ 25 w 379"/>
                <a:gd name="T15" fmla="*/ 506 h 651"/>
                <a:gd name="T16" fmla="*/ 50 w 379"/>
                <a:gd name="T17" fmla="*/ 549 h 651"/>
                <a:gd name="T18" fmla="*/ 72 w 379"/>
                <a:gd name="T19" fmla="*/ 605 h 651"/>
                <a:gd name="T20" fmla="*/ 108 w 379"/>
                <a:gd name="T21" fmla="*/ 651 h 651"/>
                <a:gd name="T22" fmla="*/ 137 w 379"/>
                <a:gd name="T23" fmla="*/ 634 h 651"/>
                <a:gd name="T24" fmla="*/ 267 w 379"/>
                <a:gd name="T25" fmla="*/ 555 h 651"/>
                <a:gd name="T26" fmla="*/ 360 w 379"/>
                <a:gd name="T27" fmla="*/ 464 h 651"/>
                <a:gd name="T28" fmla="*/ 375 w 379"/>
                <a:gd name="T29" fmla="*/ 350 h 651"/>
                <a:gd name="T30" fmla="*/ 355 w 379"/>
                <a:gd name="T31" fmla="*/ 235 h 651"/>
                <a:gd name="T32" fmla="*/ 358 w 379"/>
                <a:gd name="T33" fmla="*/ 89 h 651"/>
                <a:gd name="T34" fmla="*/ 375 w 379"/>
                <a:gd name="T35" fmla="*/ 23 h 651"/>
                <a:gd name="T36" fmla="*/ 331 w 379"/>
                <a:gd name="T37" fmla="*/ 5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9" h="651">
                  <a:moveTo>
                    <a:pt x="331" y="5"/>
                  </a:moveTo>
                  <a:cubicBezTo>
                    <a:pt x="311" y="10"/>
                    <a:pt x="295" y="22"/>
                    <a:pt x="276" y="29"/>
                  </a:cubicBezTo>
                  <a:cubicBezTo>
                    <a:pt x="257" y="37"/>
                    <a:pt x="236" y="40"/>
                    <a:pt x="215" y="45"/>
                  </a:cubicBezTo>
                  <a:cubicBezTo>
                    <a:pt x="168" y="57"/>
                    <a:pt x="121" y="78"/>
                    <a:pt x="93" y="117"/>
                  </a:cubicBezTo>
                  <a:cubicBezTo>
                    <a:pt x="72" y="146"/>
                    <a:pt x="63" y="182"/>
                    <a:pt x="49" y="215"/>
                  </a:cubicBezTo>
                  <a:cubicBezTo>
                    <a:pt x="37" y="242"/>
                    <a:pt x="21" y="268"/>
                    <a:pt x="12" y="297"/>
                  </a:cubicBezTo>
                  <a:cubicBezTo>
                    <a:pt x="0" y="334"/>
                    <a:pt x="1" y="374"/>
                    <a:pt x="4" y="413"/>
                  </a:cubicBezTo>
                  <a:cubicBezTo>
                    <a:pt x="7" y="445"/>
                    <a:pt x="10" y="477"/>
                    <a:pt x="25" y="506"/>
                  </a:cubicBezTo>
                  <a:cubicBezTo>
                    <a:pt x="32" y="521"/>
                    <a:pt x="43" y="534"/>
                    <a:pt x="50" y="549"/>
                  </a:cubicBezTo>
                  <a:cubicBezTo>
                    <a:pt x="59" y="567"/>
                    <a:pt x="64" y="586"/>
                    <a:pt x="72" y="605"/>
                  </a:cubicBezTo>
                  <a:cubicBezTo>
                    <a:pt x="79" y="623"/>
                    <a:pt x="91" y="642"/>
                    <a:pt x="108" y="651"/>
                  </a:cubicBezTo>
                  <a:cubicBezTo>
                    <a:pt x="137" y="634"/>
                    <a:pt x="137" y="634"/>
                    <a:pt x="137" y="634"/>
                  </a:cubicBezTo>
                  <a:cubicBezTo>
                    <a:pt x="181" y="609"/>
                    <a:pt x="225" y="583"/>
                    <a:pt x="267" y="555"/>
                  </a:cubicBezTo>
                  <a:cubicBezTo>
                    <a:pt x="304" y="531"/>
                    <a:pt x="341" y="504"/>
                    <a:pt x="360" y="464"/>
                  </a:cubicBezTo>
                  <a:cubicBezTo>
                    <a:pt x="378" y="430"/>
                    <a:pt x="379" y="389"/>
                    <a:pt x="375" y="350"/>
                  </a:cubicBezTo>
                  <a:cubicBezTo>
                    <a:pt x="370" y="311"/>
                    <a:pt x="360" y="274"/>
                    <a:pt x="355" y="235"/>
                  </a:cubicBezTo>
                  <a:cubicBezTo>
                    <a:pt x="348" y="187"/>
                    <a:pt x="349" y="137"/>
                    <a:pt x="358" y="89"/>
                  </a:cubicBezTo>
                  <a:cubicBezTo>
                    <a:pt x="362" y="67"/>
                    <a:pt x="373" y="45"/>
                    <a:pt x="375" y="23"/>
                  </a:cubicBezTo>
                  <a:cubicBezTo>
                    <a:pt x="377" y="0"/>
                    <a:pt x="347" y="1"/>
                    <a:pt x="331" y="5"/>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1" name="任意多边形: 形状 470">
              <a:extLst>
                <a:ext uri="{FF2B5EF4-FFF2-40B4-BE49-F238E27FC236}">
                  <a16:creationId xmlns:a16="http://schemas.microsoft.com/office/drawing/2014/main" id="{9DA88A0A-F556-6CB5-4D84-46221ED4A03F}"/>
                </a:ext>
              </a:extLst>
            </p:cNvPr>
            <p:cNvSpPr>
              <a:spLocks/>
            </p:cNvSpPr>
            <p:nvPr/>
          </p:nvSpPr>
          <p:spPr bwMode="auto">
            <a:xfrm>
              <a:off x="2617338" y="2967457"/>
              <a:ext cx="546652" cy="451436"/>
            </a:xfrm>
            <a:custGeom>
              <a:avLst/>
              <a:gdLst>
                <a:gd name="T0" fmla="*/ 80 w 235"/>
                <a:gd name="T1" fmla="*/ 51 h 194"/>
                <a:gd name="T2" fmla="*/ 163 w 235"/>
                <a:gd name="T3" fmla="*/ 91 h 194"/>
                <a:gd name="T4" fmla="*/ 218 w 235"/>
                <a:gd name="T5" fmla="*/ 131 h 194"/>
                <a:gd name="T6" fmla="*/ 230 w 235"/>
                <a:gd name="T7" fmla="*/ 165 h 194"/>
                <a:gd name="T8" fmla="*/ 205 w 235"/>
                <a:gd name="T9" fmla="*/ 185 h 194"/>
                <a:gd name="T10" fmla="*/ 166 w 235"/>
                <a:gd name="T11" fmla="*/ 189 h 194"/>
                <a:gd name="T12" fmla="*/ 145 w 235"/>
                <a:gd name="T13" fmla="*/ 176 h 194"/>
                <a:gd name="T14" fmla="*/ 90 w 235"/>
                <a:gd name="T15" fmla="*/ 157 h 194"/>
                <a:gd name="T16" fmla="*/ 31 w 235"/>
                <a:gd name="T17" fmla="*/ 100 h 194"/>
                <a:gd name="T18" fmla="*/ 0 w 235"/>
                <a:gd name="T19" fmla="*/ 70 h 194"/>
                <a:gd name="T20" fmla="*/ 4 w 235"/>
                <a:gd name="T21" fmla="*/ 54 h 194"/>
                <a:gd name="T22" fmla="*/ 34 w 235"/>
                <a:gd name="T23" fmla="*/ 1 h 194"/>
                <a:gd name="T24" fmla="*/ 80 w 235"/>
                <a:gd name="T25" fmla="*/ 5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194">
                  <a:moveTo>
                    <a:pt x="80" y="51"/>
                  </a:moveTo>
                  <a:cubicBezTo>
                    <a:pt x="103" y="72"/>
                    <a:pt x="135" y="78"/>
                    <a:pt x="163" y="91"/>
                  </a:cubicBezTo>
                  <a:cubicBezTo>
                    <a:pt x="183" y="101"/>
                    <a:pt x="202" y="114"/>
                    <a:pt x="218" y="131"/>
                  </a:cubicBezTo>
                  <a:cubicBezTo>
                    <a:pt x="226" y="140"/>
                    <a:pt x="235" y="153"/>
                    <a:pt x="230" y="165"/>
                  </a:cubicBezTo>
                  <a:cubicBezTo>
                    <a:pt x="227" y="176"/>
                    <a:pt x="216" y="181"/>
                    <a:pt x="205" y="185"/>
                  </a:cubicBezTo>
                  <a:cubicBezTo>
                    <a:pt x="193" y="189"/>
                    <a:pt x="178" y="194"/>
                    <a:pt x="166" y="189"/>
                  </a:cubicBezTo>
                  <a:cubicBezTo>
                    <a:pt x="158" y="186"/>
                    <a:pt x="152" y="180"/>
                    <a:pt x="145" y="176"/>
                  </a:cubicBezTo>
                  <a:cubicBezTo>
                    <a:pt x="129" y="166"/>
                    <a:pt x="108" y="166"/>
                    <a:pt x="90" y="157"/>
                  </a:cubicBezTo>
                  <a:cubicBezTo>
                    <a:pt x="66" y="144"/>
                    <a:pt x="54" y="116"/>
                    <a:pt x="31" y="100"/>
                  </a:cubicBezTo>
                  <a:cubicBezTo>
                    <a:pt x="19" y="92"/>
                    <a:pt x="2" y="85"/>
                    <a:pt x="0" y="70"/>
                  </a:cubicBezTo>
                  <a:cubicBezTo>
                    <a:pt x="0" y="65"/>
                    <a:pt x="1" y="59"/>
                    <a:pt x="4" y="54"/>
                  </a:cubicBezTo>
                  <a:cubicBezTo>
                    <a:pt x="8" y="42"/>
                    <a:pt x="16" y="0"/>
                    <a:pt x="34" y="1"/>
                  </a:cubicBezTo>
                  <a:cubicBezTo>
                    <a:pt x="53" y="2"/>
                    <a:pt x="66" y="41"/>
                    <a:pt x="80" y="51"/>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2" name="任意多边形: 形状 471">
              <a:extLst>
                <a:ext uri="{FF2B5EF4-FFF2-40B4-BE49-F238E27FC236}">
                  <a16:creationId xmlns:a16="http://schemas.microsoft.com/office/drawing/2014/main" id="{7A023634-BF7E-9D30-2005-1BCFE86E9A04}"/>
                </a:ext>
              </a:extLst>
            </p:cNvPr>
            <p:cNvSpPr>
              <a:spLocks/>
            </p:cNvSpPr>
            <p:nvPr/>
          </p:nvSpPr>
          <p:spPr bwMode="auto">
            <a:xfrm>
              <a:off x="2030359" y="2379358"/>
              <a:ext cx="660912" cy="690037"/>
            </a:xfrm>
            <a:custGeom>
              <a:avLst/>
              <a:gdLst>
                <a:gd name="T0" fmla="*/ 215 w 284"/>
                <a:gd name="T1" fmla="*/ 116 h 297"/>
                <a:gd name="T2" fmla="*/ 257 w 284"/>
                <a:gd name="T3" fmla="*/ 186 h 297"/>
                <a:gd name="T4" fmla="*/ 284 w 284"/>
                <a:gd name="T5" fmla="*/ 237 h 297"/>
                <a:gd name="T6" fmla="*/ 256 w 284"/>
                <a:gd name="T7" fmla="*/ 282 h 297"/>
                <a:gd name="T8" fmla="*/ 203 w 284"/>
                <a:gd name="T9" fmla="*/ 296 h 297"/>
                <a:gd name="T10" fmla="*/ 158 w 284"/>
                <a:gd name="T11" fmla="*/ 293 h 297"/>
                <a:gd name="T12" fmla="*/ 68 w 284"/>
                <a:gd name="T13" fmla="*/ 226 h 297"/>
                <a:gd name="T14" fmla="*/ 18 w 284"/>
                <a:gd name="T15" fmla="*/ 181 h 297"/>
                <a:gd name="T16" fmla="*/ 13 w 284"/>
                <a:gd name="T17" fmla="*/ 118 h 297"/>
                <a:gd name="T18" fmla="*/ 29 w 284"/>
                <a:gd name="T19" fmla="*/ 102 h 297"/>
                <a:gd name="T20" fmla="*/ 84 w 284"/>
                <a:gd name="T21" fmla="*/ 36 h 297"/>
                <a:gd name="T22" fmla="*/ 105 w 284"/>
                <a:gd name="T23" fmla="*/ 9 h 297"/>
                <a:gd name="T24" fmla="*/ 154 w 284"/>
                <a:gd name="T25" fmla="*/ 8 h 297"/>
                <a:gd name="T26" fmla="*/ 225 w 284"/>
                <a:gd name="T27" fmla="*/ 44 h 297"/>
                <a:gd name="T28" fmla="*/ 213 w 284"/>
                <a:gd name="T29" fmla="*/ 78 h 297"/>
                <a:gd name="T30" fmla="*/ 215 w 284"/>
                <a:gd name="T31" fmla="*/ 11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297">
                  <a:moveTo>
                    <a:pt x="215" y="116"/>
                  </a:moveTo>
                  <a:cubicBezTo>
                    <a:pt x="222" y="143"/>
                    <a:pt x="239" y="165"/>
                    <a:pt x="257" y="186"/>
                  </a:cubicBezTo>
                  <a:cubicBezTo>
                    <a:pt x="270" y="201"/>
                    <a:pt x="284" y="217"/>
                    <a:pt x="284" y="237"/>
                  </a:cubicBezTo>
                  <a:cubicBezTo>
                    <a:pt x="284" y="256"/>
                    <a:pt x="272" y="273"/>
                    <a:pt x="256" y="282"/>
                  </a:cubicBezTo>
                  <a:cubicBezTo>
                    <a:pt x="240" y="292"/>
                    <a:pt x="221" y="295"/>
                    <a:pt x="203" y="296"/>
                  </a:cubicBezTo>
                  <a:cubicBezTo>
                    <a:pt x="188" y="297"/>
                    <a:pt x="173" y="296"/>
                    <a:pt x="158" y="293"/>
                  </a:cubicBezTo>
                  <a:cubicBezTo>
                    <a:pt x="122" y="283"/>
                    <a:pt x="97" y="251"/>
                    <a:pt x="68" y="226"/>
                  </a:cubicBezTo>
                  <a:cubicBezTo>
                    <a:pt x="51" y="212"/>
                    <a:pt x="31" y="199"/>
                    <a:pt x="18" y="181"/>
                  </a:cubicBezTo>
                  <a:cubicBezTo>
                    <a:pt x="5" y="163"/>
                    <a:pt x="0" y="136"/>
                    <a:pt x="13" y="118"/>
                  </a:cubicBezTo>
                  <a:cubicBezTo>
                    <a:pt x="17" y="112"/>
                    <a:pt x="23" y="106"/>
                    <a:pt x="29" y="102"/>
                  </a:cubicBezTo>
                  <a:cubicBezTo>
                    <a:pt x="51" y="83"/>
                    <a:pt x="69" y="61"/>
                    <a:pt x="84" y="36"/>
                  </a:cubicBezTo>
                  <a:cubicBezTo>
                    <a:pt x="90" y="26"/>
                    <a:pt x="95" y="15"/>
                    <a:pt x="105" y="9"/>
                  </a:cubicBezTo>
                  <a:cubicBezTo>
                    <a:pt x="120" y="0"/>
                    <a:pt x="138" y="4"/>
                    <a:pt x="154" y="8"/>
                  </a:cubicBezTo>
                  <a:cubicBezTo>
                    <a:pt x="172" y="13"/>
                    <a:pt x="221" y="22"/>
                    <a:pt x="225" y="44"/>
                  </a:cubicBezTo>
                  <a:cubicBezTo>
                    <a:pt x="226" y="53"/>
                    <a:pt x="215" y="68"/>
                    <a:pt x="213" y="78"/>
                  </a:cubicBezTo>
                  <a:cubicBezTo>
                    <a:pt x="211" y="91"/>
                    <a:pt x="211" y="104"/>
                    <a:pt x="215" y="116"/>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3" name="任意多边形: 形状 472">
              <a:extLst>
                <a:ext uri="{FF2B5EF4-FFF2-40B4-BE49-F238E27FC236}">
                  <a16:creationId xmlns:a16="http://schemas.microsoft.com/office/drawing/2014/main" id="{8922AAE0-3049-BEC9-A4CE-FC0D0C8E3350}"/>
                </a:ext>
              </a:extLst>
            </p:cNvPr>
            <p:cNvSpPr>
              <a:spLocks/>
            </p:cNvSpPr>
            <p:nvPr/>
          </p:nvSpPr>
          <p:spPr bwMode="auto">
            <a:xfrm>
              <a:off x="1874653" y="2498098"/>
              <a:ext cx="926397" cy="1394636"/>
            </a:xfrm>
            <a:custGeom>
              <a:avLst/>
              <a:gdLst>
                <a:gd name="T0" fmla="*/ 372 w 398"/>
                <a:gd name="T1" fmla="*/ 116 h 600"/>
                <a:gd name="T2" fmla="*/ 385 w 398"/>
                <a:gd name="T3" fmla="*/ 145 h 600"/>
                <a:gd name="T4" fmla="*/ 365 w 398"/>
                <a:gd name="T5" fmla="*/ 274 h 600"/>
                <a:gd name="T6" fmla="*/ 357 w 398"/>
                <a:gd name="T7" fmla="*/ 443 h 600"/>
                <a:gd name="T8" fmla="*/ 335 w 398"/>
                <a:gd name="T9" fmla="*/ 515 h 600"/>
                <a:gd name="T10" fmla="*/ 322 w 398"/>
                <a:gd name="T11" fmla="*/ 530 h 600"/>
                <a:gd name="T12" fmla="*/ 317 w 398"/>
                <a:gd name="T13" fmla="*/ 543 h 600"/>
                <a:gd name="T14" fmla="*/ 233 w 398"/>
                <a:gd name="T15" fmla="*/ 590 h 600"/>
                <a:gd name="T16" fmla="*/ 218 w 398"/>
                <a:gd name="T17" fmla="*/ 584 h 600"/>
                <a:gd name="T18" fmla="*/ 173 w 398"/>
                <a:gd name="T19" fmla="*/ 560 h 600"/>
                <a:gd name="T20" fmla="*/ 156 w 398"/>
                <a:gd name="T21" fmla="*/ 562 h 600"/>
                <a:gd name="T22" fmla="*/ 106 w 398"/>
                <a:gd name="T23" fmla="*/ 551 h 600"/>
                <a:gd name="T24" fmla="*/ 95 w 398"/>
                <a:gd name="T25" fmla="*/ 545 h 600"/>
                <a:gd name="T26" fmla="*/ 88 w 398"/>
                <a:gd name="T27" fmla="*/ 536 h 600"/>
                <a:gd name="T28" fmla="*/ 47 w 398"/>
                <a:gd name="T29" fmla="*/ 524 h 600"/>
                <a:gd name="T30" fmla="*/ 3 w 398"/>
                <a:gd name="T31" fmla="*/ 481 h 600"/>
                <a:gd name="T32" fmla="*/ 5 w 398"/>
                <a:gd name="T33" fmla="*/ 439 h 600"/>
                <a:gd name="T34" fmla="*/ 16 w 398"/>
                <a:gd name="T35" fmla="*/ 377 h 600"/>
                <a:gd name="T36" fmla="*/ 25 w 398"/>
                <a:gd name="T37" fmla="*/ 308 h 600"/>
                <a:gd name="T38" fmla="*/ 19 w 398"/>
                <a:gd name="T39" fmla="*/ 231 h 600"/>
                <a:gd name="T40" fmla="*/ 4 w 398"/>
                <a:gd name="T41" fmla="*/ 168 h 600"/>
                <a:gd name="T42" fmla="*/ 32 w 398"/>
                <a:gd name="T43" fmla="*/ 61 h 600"/>
                <a:gd name="T44" fmla="*/ 55 w 398"/>
                <a:gd name="T45" fmla="*/ 45 h 600"/>
                <a:gd name="T46" fmla="*/ 76 w 398"/>
                <a:gd name="T47" fmla="*/ 53 h 600"/>
                <a:gd name="T48" fmla="*/ 250 w 398"/>
                <a:gd name="T49" fmla="*/ 153 h 600"/>
                <a:gd name="T50" fmla="*/ 301 w 398"/>
                <a:gd name="T51" fmla="*/ 175 h 600"/>
                <a:gd name="T52" fmla="*/ 314 w 398"/>
                <a:gd name="T53" fmla="*/ 171 h 600"/>
                <a:gd name="T54" fmla="*/ 313 w 398"/>
                <a:gd name="T55" fmla="*/ 165 h 600"/>
                <a:gd name="T56" fmla="*/ 277 w 398"/>
                <a:gd name="T57" fmla="*/ 111 h 600"/>
                <a:gd name="T58" fmla="*/ 260 w 398"/>
                <a:gd name="T59" fmla="*/ 49 h 600"/>
                <a:gd name="T60" fmla="*/ 314 w 398"/>
                <a:gd name="T61" fmla="*/ 24 h 600"/>
                <a:gd name="T62" fmla="*/ 372 w 398"/>
                <a:gd name="T63" fmla="*/ 116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8" h="600">
                  <a:moveTo>
                    <a:pt x="372" y="116"/>
                  </a:moveTo>
                  <a:cubicBezTo>
                    <a:pt x="378" y="125"/>
                    <a:pt x="382" y="135"/>
                    <a:pt x="385" y="145"/>
                  </a:cubicBezTo>
                  <a:cubicBezTo>
                    <a:pt x="398" y="188"/>
                    <a:pt x="376" y="232"/>
                    <a:pt x="365" y="274"/>
                  </a:cubicBezTo>
                  <a:cubicBezTo>
                    <a:pt x="352" y="329"/>
                    <a:pt x="358" y="387"/>
                    <a:pt x="357" y="443"/>
                  </a:cubicBezTo>
                  <a:cubicBezTo>
                    <a:pt x="357" y="469"/>
                    <a:pt x="354" y="498"/>
                    <a:pt x="335" y="515"/>
                  </a:cubicBezTo>
                  <a:cubicBezTo>
                    <a:pt x="331" y="520"/>
                    <a:pt x="325" y="524"/>
                    <a:pt x="322" y="530"/>
                  </a:cubicBezTo>
                  <a:cubicBezTo>
                    <a:pt x="320" y="534"/>
                    <a:pt x="318" y="538"/>
                    <a:pt x="317" y="543"/>
                  </a:cubicBezTo>
                  <a:cubicBezTo>
                    <a:pt x="307" y="579"/>
                    <a:pt x="269" y="600"/>
                    <a:pt x="233" y="590"/>
                  </a:cubicBezTo>
                  <a:cubicBezTo>
                    <a:pt x="228" y="588"/>
                    <a:pt x="223" y="586"/>
                    <a:pt x="218" y="584"/>
                  </a:cubicBezTo>
                  <a:cubicBezTo>
                    <a:pt x="203" y="575"/>
                    <a:pt x="190" y="561"/>
                    <a:pt x="173" y="560"/>
                  </a:cubicBezTo>
                  <a:cubicBezTo>
                    <a:pt x="167" y="560"/>
                    <a:pt x="162" y="561"/>
                    <a:pt x="156" y="562"/>
                  </a:cubicBezTo>
                  <a:cubicBezTo>
                    <a:pt x="139" y="564"/>
                    <a:pt x="122" y="557"/>
                    <a:pt x="106" y="551"/>
                  </a:cubicBezTo>
                  <a:cubicBezTo>
                    <a:pt x="102" y="550"/>
                    <a:pt x="98" y="548"/>
                    <a:pt x="95" y="545"/>
                  </a:cubicBezTo>
                  <a:cubicBezTo>
                    <a:pt x="92" y="543"/>
                    <a:pt x="91" y="539"/>
                    <a:pt x="88" y="536"/>
                  </a:cubicBezTo>
                  <a:cubicBezTo>
                    <a:pt x="78" y="525"/>
                    <a:pt x="61" y="527"/>
                    <a:pt x="47" y="524"/>
                  </a:cubicBezTo>
                  <a:cubicBezTo>
                    <a:pt x="25" y="519"/>
                    <a:pt x="8" y="503"/>
                    <a:pt x="3" y="481"/>
                  </a:cubicBezTo>
                  <a:cubicBezTo>
                    <a:pt x="0" y="467"/>
                    <a:pt x="3" y="453"/>
                    <a:pt x="5" y="439"/>
                  </a:cubicBezTo>
                  <a:cubicBezTo>
                    <a:pt x="16" y="377"/>
                    <a:pt x="16" y="377"/>
                    <a:pt x="16" y="377"/>
                  </a:cubicBezTo>
                  <a:cubicBezTo>
                    <a:pt x="21" y="354"/>
                    <a:pt x="24" y="332"/>
                    <a:pt x="25" y="308"/>
                  </a:cubicBezTo>
                  <a:cubicBezTo>
                    <a:pt x="27" y="282"/>
                    <a:pt x="24" y="256"/>
                    <a:pt x="19" y="231"/>
                  </a:cubicBezTo>
                  <a:cubicBezTo>
                    <a:pt x="14" y="210"/>
                    <a:pt x="7" y="190"/>
                    <a:pt x="4" y="168"/>
                  </a:cubicBezTo>
                  <a:cubicBezTo>
                    <a:pt x="0" y="130"/>
                    <a:pt x="10" y="92"/>
                    <a:pt x="32" y="61"/>
                  </a:cubicBezTo>
                  <a:cubicBezTo>
                    <a:pt x="38" y="54"/>
                    <a:pt x="45" y="46"/>
                    <a:pt x="55" y="45"/>
                  </a:cubicBezTo>
                  <a:cubicBezTo>
                    <a:pt x="62" y="45"/>
                    <a:pt x="69" y="49"/>
                    <a:pt x="76" y="53"/>
                  </a:cubicBezTo>
                  <a:cubicBezTo>
                    <a:pt x="134" y="87"/>
                    <a:pt x="192" y="120"/>
                    <a:pt x="250" y="153"/>
                  </a:cubicBezTo>
                  <a:cubicBezTo>
                    <a:pt x="266" y="162"/>
                    <a:pt x="283" y="171"/>
                    <a:pt x="301" y="175"/>
                  </a:cubicBezTo>
                  <a:cubicBezTo>
                    <a:pt x="306" y="177"/>
                    <a:pt x="314" y="176"/>
                    <a:pt x="314" y="171"/>
                  </a:cubicBezTo>
                  <a:cubicBezTo>
                    <a:pt x="314" y="169"/>
                    <a:pt x="314" y="167"/>
                    <a:pt x="313" y="165"/>
                  </a:cubicBezTo>
                  <a:cubicBezTo>
                    <a:pt x="303" y="146"/>
                    <a:pt x="288" y="129"/>
                    <a:pt x="277" y="111"/>
                  </a:cubicBezTo>
                  <a:cubicBezTo>
                    <a:pt x="265" y="92"/>
                    <a:pt x="256" y="71"/>
                    <a:pt x="260" y="49"/>
                  </a:cubicBezTo>
                  <a:cubicBezTo>
                    <a:pt x="264" y="20"/>
                    <a:pt x="292" y="0"/>
                    <a:pt x="314" y="24"/>
                  </a:cubicBezTo>
                  <a:cubicBezTo>
                    <a:pt x="339" y="50"/>
                    <a:pt x="356" y="83"/>
                    <a:pt x="372" y="1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4" name="任意多边形: 形状 473">
              <a:extLst>
                <a:ext uri="{FF2B5EF4-FFF2-40B4-BE49-F238E27FC236}">
                  <a16:creationId xmlns:a16="http://schemas.microsoft.com/office/drawing/2014/main" id="{0CB19D94-7D3F-EA30-5F24-111459926210}"/>
                </a:ext>
              </a:extLst>
            </p:cNvPr>
            <p:cNvSpPr>
              <a:spLocks/>
            </p:cNvSpPr>
            <p:nvPr/>
          </p:nvSpPr>
          <p:spPr bwMode="auto">
            <a:xfrm>
              <a:off x="2062845" y="3495067"/>
              <a:ext cx="850224" cy="225158"/>
            </a:xfrm>
            <a:custGeom>
              <a:avLst/>
              <a:gdLst>
                <a:gd name="T0" fmla="*/ 112 w 365"/>
                <a:gd name="T1" fmla="*/ 60 h 97"/>
                <a:gd name="T2" fmla="*/ 251 w 365"/>
                <a:gd name="T3" fmla="*/ 84 h 97"/>
                <a:gd name="T4" fmla="*/ 294 w 365"/>
                <a:gd name="T5" fmla="*/ 94 h 97"/>
                <a:gd name="T6" fmla="*/ 314 w 365"/>
                <a:gd name="T7" fmla="*/ 83 h 97"/>
                <a:gd name="T8" fmla="*/ 365 w 365"/>
                <a:gd name="T9" fmla="*/ 39 h 97"/>
                <a:gd name="T10" fmla="*/ 343 w 365"/>
                <a:gd name="T11" fmla="*/ 30 h 97"/>
                <a:gd name="T12" fmla="*/ 281 w 365"/>
                <a:gd name="T13" fmla="*/ 15 h 97"/>
                <a:gd name="T14" fmla="*/ 261 w 365"/>
                <a:gd name="T15" fmla="*/ 5 h 97"/>
                <a:gd name="T16" fmla="*/ 203 w 365"/>
                <a:gd name="T17" fmla="*/ 15 h 97"/>
                <a:gd name="T18" fmla="*/ 116 w 365"/>
                <a:gd name="T19" fmla="*/ 14 h 97"/>
                <a:gd name="T20" fmla="*/ 39 w 365"/>
                <a:gd name="T21" fmla="*/ 2 h 97"/>
                <a:gd name="T22" fmla="*/ 17 w 365"/>
                <a:gd name="T23" fmla="*/ 5 h 97"/>
                <a:gd name="T24" fmla="*/ 10 w 365"/>
                <a:gd name="T25" fmla="*/ 18 h 97"/>
                <a:gd name="T26" fmla="*/ 37 w 365"/>
                <a:gd name="T27" fmla="*/ 55 h 97"/>
                <a:gd name="T28" fmla="*/ 112 w 365"/>
                <a:gd name="T29"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97">
                  <a:moveTo>
                    <a:pt x="112" y="60"/>
                  </a:moveTo>
                  <a:cubicBezTo>
                    <a:pt x="159" y="63"/>
                    <a:pt x="207" y="66"/>
                    <a:pt x="251" y="84"/>
                  </a:cubicBezTo>
                  <a:cubicBezTo>
                    <a:pt x="265" y="90"/>
                    <a:pt x="279" y="97"/>
                    <a:pt x="294" y="94"/>
                  </a:cubicBezTo>
                  <a:cubicBezTo>
                    <a:pt x="301" y="92"/>
                    <a:pt x="308" y="88"/>
                    <a:pt x="314" y="83"/>
                  </a:cubicBezTo>
                  <a:cubicBezTo>
                    <a:pt x="332" y="70"/>
                    <a:pt x="349" y="55"/>
                    <a:pt x="365" y="39"/>
                  </a:cubicBezTo>
                  <a:cubicBezTo>
                    <a:pt x="364" y="31"/>
                    <a:pt x="352" y="30"/>
                    <a:pt x="343" y="30"/>
                  </a:cubicBezTo>
                  <a:cubicBezTo>
                    <a:pt x="321" y="30"/>
                    <a:pt x="300" y="25"/>
                    <a:pt x="281" y="15"/>
                  </a:cubicBezTo>
                  <a:cubicBezTo>
                    <a:pt x="274" y="11"/>
                    <a:pt x="268" y="8"/>
                    <a:pt x="261" y="5"/>
                  </a:cubicBezTo>
                  <a:cubicBezTo>
                    <a:pt x="242" y="0"/>
                    <a:pt x="222" y="10"/>
                    <a:pt x="203" y="15"/>
                  </a:cubicBezTo>
                  <a:cubicBezTo>
                    <a:pt x="175" y="22"/>
                    <a:pt x="145" y="18"/>
                    <a:pt x="116" y="14"/>
                  </a:cubicBezTo>
                  <a:cubicBezTo>
                    <a:pt x="39" y="2"/>
                    <a:pt x="39" y="2"/>
                    <a:pt x="39" y="2"/>
                  </a:cubicBezTo>
                  <a:cubicBezTo>
                    <a:pt x="31" y="1"/>
                    <a:pt x="23" y="0"/>
                    <a:pt x="17" y="5"/>
                  </a:cubicBezTo>
                  <a:cubicBezTo>
                    <a:pt x="14" y="8"/>
                    <a:pt x="11" y="13"/>
                    <a:pt x="10" y="18"/>
                  </a:cubicBezTo>
                  <a:cubicBezTo>
                    <a:pt x="0" y="50"/>
                    <a:pt x="5" y="53"/>
                    <a:pt x="37" y="55"/>
                  </a:cubicBezTo>
                  <a:cubicBezTo>
                    <a:pt x="112" y="60"/>
                    <a:pt x="112" y="60"/>
                    <a:pt x="112" y="60"/>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5" name="任意多边形: 形状 474">
              <a:extLst>
                <a:ext uri="{FF2B5EF4-FFF2-40B4-BE49-F238E27FC236}">
                  <a16:creationId xmlns:a16="http://schemas.microsoft.com/office/drawing/2014/main" id="{EF969C87-ADB7-1A5E-4D67-D49CCA814ED9}"/>
                </a:ext>
              </a:extLst>
            </p:cNvPr>
            <p:cNvSpPr>
              <a:spLocks/>
            </p:cNvSpPr>
            <p:nvPr/>
          </p:nvSpPr>
          <p:spPr bwMode="auto">
            <a:xfrm>
              <a:off x="4727775" y="2114993"/>
              <a:ext cx="358461" cy="229639"/>
            </a:xfrm>
            <a:custGeom>
              <a:avLst/>
              <a:gdLst>
                <a:gd name="T0" fmla="*/ 152 w 154"/>
                <a:gd name="T1" fmla="*/ 0 h 99"/>
                <a:gd name="T2" fmla="*/ 29 w 154"/>
                <a:gd name="T3" fmla="*/ 93 h 99"/>
                <a:gd name="T4" fmla="*/ 0 w 154"/>
                <a:gd name="T5" fmla="*/ 90 h 99"/>
                <a:gd name="T6" fmla="*/ 0 w 154"/>
                <a:gd name="T7" fmla="*/ 95 h 99"/>
                <a:gd name="T8" fmla="*/ 30 w 154"/>
                <a:gd name="T9" fmla="*/ 99 h 99"/>
                <a:gd name="T10" fmla="*/ 154 w 154"/>
                <a:gd name="T11" fmla="*/ 4 h 99"/>
                <a:gd name="T12" fmla="*/ 152 w 154"/>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54" h="99">
                  <a:moveTo>
                    <a:pt x="152" y="0"/>
                  </a:moveTo>
                  <a:cubicBezTo>
                    <a:pt x="137" y="54"/>
                    <a:pt x="88" y="93"/>
                    <a:pt x="29" y="93"/>
                  </a:cubicBezTo>
                  <a:cubicBezTo>
                    <a:pt x="19" y="93"/>
                    <a:pt x="9" y="92"/>
                    <a:pt x="0" y="90"/>
                  </a:cubicBezTo>
                  <a:cubicBezTo>
                    <a:pt x="0" y="91"/>
                    <a:pt x="0" y="93"/>
                    <a:pt x="0" y="95"/>
                  </a:cubicBezTo>
                  <a:cubicBezTo>
                    <a:pt x="10" y="97"/>
                    <a:pt x="20" y="99"/>
                    <a:pt x="30" y="99"/>
                  </a:cubicBezTo>
                  <a:cubicBezTo>
                    <a:pt x="89" y="99"/>
                    <a:pt x="139" y="59"/>
                    <a:pt x="154" y="4"/>
                  </a:cubicBezTo>
                  <a:cubicBezTo>
                    <a:pt x="153" y="3"/>
                    <a:pt x="153" y="2"/>
                    <a:pt x="152"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6" name="任意多边形: 形状 475">
              <a:extLst>
                <a:ext uri="{FF2B5EF4-FFF2-40B4-BE49-F238E27FC236}">
                  <a16:creationId xmlns:a16="http://schemas.microsoft.com/office/drawing/2014/main" id="{0A6CCBF7-99FD-199B-8A25-9A7C46D93DD6}"/>
                </a:ext>
              </a:extLst>
            </p:cNvPr>
            <p:cNvSpPr>
              <a:spLocks/>
            </p:cNvSpPr>
            <p:nvPr/>
          </p:nvSpPr>
          <p:spPr bwMode="auto">
            <a:xfrm>
              <a:off x="5081755" y="2072426"/>
              <a:ext cx="13442" cy="51529"/>
            </a:xfrm>
            <a:custGeom>
              <a:avLst/>
              <a:gdLst>
                <a:gd name="T0" fmla="*/ 6 w 6"/>
                <a:gd name="T1" fmla="*/ 0 h 22"/>
                <a:gd name="T2" fmla="*/ 4 w 6"/>
                <a:gd name="T3" fmla="*/ 1 h 22"/>
                <a:gd name="T4" fmla="*/ 0 w 6"/>
                <a:gd name="T5" fmla="*/ 18 h 22"/>
                <a:gd name="T6" fmla="*/ 2 w 6"/>
                <a:gd name="T7" fmla="*/ 22 h 22"/>
                <a:gd name="T8" fmla="*/ 6 w 6"/>
                <a:gd name="T9" fmla="*/ 0 h 22"/>
              </a:gdLst>
              <a:ahLst/>
              <a:cxnLst>
                <a:cxn ang="0">
                  <a:pos x="T0" y="T1"/>
                </a:cxn>
                <a:cxn ang="0">
                  <a:pos x="T2" y="T3"/>
                </a:cxn>
                <a:cxn ang="0">
                  <a:pos x="T4" y="T5"/>
                </a:cxn>
                <a:cxn ang="0">
                  <a:pos x="T6" y="T7"/>
                </a:cxn>
                <a:cxn ang="0">
                  <a:pos x="T8" y="T9"/>
                </a:cxn>
              </a:cxnLst>
              <a:rect l="0" t="0" r="r" b="b"/>
              <a:pathLst>
                <a:path w="6" h="22">
                  <a:moveTo>
                    <a:pt x="6" y="0"/>
                  </a:moveTo>
                  <a:cubicBezTo>
                    <a:pt x="5" y="1"/>
                    <a:pt x="5" y="1"/>
                    <a:pt x="4" y="1"/>
                  </a:cubicBezTo>
                  <a:cubicBezTo>
                    <a:pt x="3" y="7"/>
                    <a:pt x="2" y="13"/>
                    <a:pt x="0" y="18"/>
                  </a:cubicBezTo>
                  <a:cubicBezTo>
                    <a:pt x="1" y="20"/>
                    <a:pt x="1" y="21"/>
                    <a:pt x="2" y="22"/>
                  </a:cubicBezTo>
                  <a:cubicBezTo>
                    <a:pt x="4" y="15"/>
                    <a:pt x="5" y="8"/>
                    <a:pt x="6"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7" name="任意多边形: 形状 476">
              <a:extLst>
                <a:ext uri="{FF2B5EF4-FFF2-40B4-BE49-F238E27FC236}">
                  <a16:creationId xmlns:a16="http://schemas.microsoft.com/office/drawing/2014/main" id="{BAEFFF70-D7C3-76BB-3A24-797645CB09F9}"/>
                </a:ext>
              </a:extLst>
            </p:cNvPr>
            <p:cNvSpPr>
              <a:spLocks/>
            </p:cNvSpPr>
            <p:nvPr/>
          </p:nvSpPr>
          <p:spPr bwMode="auto">
            <a:xfrm>
              <a:off x="4504858" y="2089229"/>
              <a:ext cx="222918" cy="246442"/>
            </a:xfrm>
            <a:custGeom>
              <a:avLst/>
              <a:gdLst>
                <a:gd name="T0" fmla="*/ 0 w 96"/>
                <a:gd name="T1" fmla="*/ 0 h 106"/>
                <a:gd name="T2" fmla="*/ 96 w 96"/>
                <a:gd name="T3" fmla="*/ 106 h 106"/>
                <a:gd name="T4" fmla="*/ 96 w 96"/>
                <a:gd name="T5" fmla="*/ 101 h 106"/>
                <a:gd name="T6" fmla="*/ 0 w 96"/>
                <a:gd name="T7" fmla="*/ 0 h 106"/>
              </a:gdLst>
              <a:ahLst/>
              <a:cxnLst>
                <a:cxn ang="0">
                  <a:pos x="T0" y="T1"/>
                </a:cxn>
                <a:cxn ang="0">
                  <a:pos x="T2" y="T3"/>
                </a:cxn>
                <a:cxn ang="0">
                  <a:pos x="T4" y="T5"/>
                </a:cxn>
                <a:cxn ang="0">
                  <a:pos x="T6" y="T7"/>
                </a:cxn>
              </a:cxnLst>
              <a:rect l="0" t="0" r="r" b="b"/>
              <a:pathLst>
                <a:path w="96" h="106">
                  <a:moveTo>
                    <a:pt x="0" y="0"/>
                  </a:moveTo>
                  <a:cubicBezTo>
                    <a:pt x="7" y="52"/>
                    <a:pt x="46" y="94"/>
                    <a:pt x="96" y="106"/>
                  </a:cubicBezTo>
                  <a:cubicBezTo>
                    <a:pt x="96" y="104"/>
                    <a:pt x="96" y="102"/>
                    <a:pt x="96" y="101"/>
                  </a:cubicBezTo>
                  <a:cubicBezTo>
                    <a:pt x="47" y="89"/>
                    <a:pt x="9" y="50"/>
                    <a:pt x="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8" name="椭圆 477">
              <a:extLst>
                <a:ext uri="{FF2B5EF4-FFF2-40B4-BE49-F238E27FC236}">
                  <a16:creationId xmlns:a16="http://schemas.microsoft.com/office/drawing/2014/main" id="{75C2459E-BF91-C927-5D0D-F7CFC1CF66CD}"/>
                </a:ext>
              </a:extLst>
            </p:cNvPr>
            <p:cNvSpPr>
              <a:spLocks noChangeArrowheads="1"/>
            </p:cNvSpPr>
            <p:nvPr/>
          </p:nvSpPr>
          <p:spPr bwMode="auto">
            <a:xfrm>
              <a:off x="4497016" y="1735249"/>
              <a:ext cx="595941" cy="595941"/>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9" name="任意多边形: 形状 478">
              <a:extLst>
                <a:ext uri="{FF2B5EF4-FFF2-40B4-BE49-F238E27FC236}">
                  <a16:creationId xmlns:a16="http://schemas.microsoft.com/office/drawing/2014/main" id="{8459654D-0C9F-B69C-1080-ACC6737D416F}"/>
                </a:ext>
              </a:extLst>
            </p:cNvPr>
            <p:cNvSpPr>
              <a:spLocks/>
            </p:cNvSpPr>
            <p:nvPr/>
          </p:nvSpPr>
          <p:spPr bwMode="auto">
            <a:xfrm>
              <a:off x="4483574" y="1568341"/>
              <a:ext cx="706840" cy="546652"/>
            </a:xfrm>
            <a:custGeom>
              <a:avLst/>
              <a:gdLst>
                <a:gd name="T0" fmla="*/ 242 w 304"/>
                <a:gd name="T1" fmla="*/ 38 h 235"/>
                <a:gd name="T2" fmla="*/ 269 w 304"/>
                <a:gd name="T3" fmla="*/ 61 h 235"/>
                <a:gd name="T4" fmla="*/ 276 w 304"/>
                <a:gd name="T5" fmla="*/ 84 h 235"/>
                <a:gd name="T6" fmla="*/ 303 w 304"/>
                <a:gd name="T7" fmla="*/ 154 h 235"/>
                <a:gd name="T8" fmla="*/ 260 w 304"/>
                <a:gd name="T9" fmla="*/ 219 h 235"/>
                <a:gd name="T10" fmla="*/ 242 w 304"/>
                <a:gd name="T11" fmla="*/ 225 h 235"/>
                <a:gd name="T12" fmla="*/ 223 w 304"/>
                <a:gd name="T13" fmla="*/ 218 h 235"/>
                <a:gd name="T14" fmla="*/ 139 w 304"/>
                <a:gd name="T15" fmla="*/ 228 h 235"/>
                <a:gd name="T16" fmla="*/ 52 w 304"/>
                <a:gd name="T17" fmla="*/ 223 h 235"/>
                <a:gd name="T18" fmla="*/ 13 w 304"/>
                <a:gd name="T19" fmla="*/ 196 h 235"/>
                <a:gd name="T20" fmla="*/ 8 w 304"/>
                <a:gd name="T21" fmla="*/ 150 h 235"/>
                <a:gd name="T22" fmla="*/ 19 w 304"/>
                <a:gd name="T23" fmla="*/ 129 h 235"/>
                <a:gd name="T24" fmla="*/ 15 w 304"/>
                <a:gd name="T25" fmla="*/ 115 h 235"/>
                <a:gd name="T26" fmla="*/ 21 w 304"/>
                <a:gd name="T27" fmla="*/ 93 h 235"/>
                <a:gd name="T28" fmla="*/ 91 w 304"/>
                <a:gd name="T29" fmla="*/ 15 h 235"/>
                <a:gd name="T30" fmla="*/ 118 w 304"/>
                <a:gd name="T31" fmla="*/ 1 h 235"/>
                <a:gd name="T32" fmla="*/ 179 w 304"/>
                <a:gd name="T33" fmla="*/ 16 h 235"/>
                <a:gd name="T34" fmla="*/ 242 w 304"/>
                <a:gd name="T35" fmla="*/ 3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4" h="235">
                  <a:moveTo>
                    <a:pt x="242" y="38"/>
                  </a:moveTo>
                  <a:cubicBezTo>
                    <a:pt x="253" y="44"/>
                    <a:pt x="263" y="51"/>
                    <a:pt x="269" y="61"/>
                  </a:cubicBezTo>
                  <a:cubicBezTo>
                    <a:pt x="272" y="69"/>
                    <a:pt x="274" y="76"/>
                    <a:pt x="276" y="84"/>
                  </a:cubicBezTo>
                  <a:cubicBezTo>
                    <a:pt x="283" y="108"/>
                    <a:pt x="301" y="129"/>
                    <a:pt x="303" y="154"/>
                  </a:cubicBezTo>
                  <a:cubicBezTo>
                    <a:pt x="304" y="181"/>
                    <a:pt x="283" y="205"/>
                    <a:pt x="260" y="219"/>
                  </a:cubicBezTo>
                  <a:cubicBezTo>
                    <a:pt x="255" y="223"/>
                    <a:pt x="248" y="225"/>
                    <a:pt x="242" y="225"/>
                  </a:cubicBezTo>
                  <a:cubicBezTo>
                    <a:pt x="235" y="225"/>
                    <a:pt x="229" y="221"/>
                    <a:pt x="223" y="218"/>
                  </a:cubicBezTo>
                  <a:cubicBezTo>
                    <a:pt x="197" y="206"/>
                    <a:pt x="167" y="221"/>
                    <a:pt x="139" y="228"/>
                  </a:cubicBezTo>
                  <a:cubicBezTo>
                    <a:pt x="110" y="235"/>
                    <a:pt x="80" y="233"/>
                    <a:pt x="52" y="223"/>
                  </a:cubicBezTo>
                  <a:cubicBezTo>
                    <a:pt x="37" y="217"/>
                    <a:pt x="23" y="209"/>
                    <a:pt x="13" y="196"/>
                  </a:cubicBezTo>
                  <a:cubicBezTo>
                    <a:pt x="4" y="183"/>
                    <a:pt x="0" y="164"/>
                    <a:pt x="8" y="150"/>
                  </a:cubicBezTo>
                  <a:cubicBezTo>
                    <a:pt x="12" y="143"/>
                    <a:pt x="19" y="137"/>
                    <a:pt x="19" y="129"/>
                  </a:cubicBezTo>
                  <a:cubicBezTo>
                    <a:pt x="18" y="124"/>
                    <a:pt x="15" y="120"/>
                    <a:pt x="15" y="115"/>
                  </a:cubicBezTo>
                  <a:cubicBezTo>
                    <a:pt x="13" y="107"/>
                    <a:pt x="17" y="100"/>
                    <a:pt x="21" y="93"/>
                  </a:cubicBezTo>
                  <a:cubicBezTo>
                    <a:pt x="40" y="63"/>
                    <a:pt x="63" y="37"/>
                    <a:pt x="91" y="15"/>
                  </a:cubicBezTo>
                  <a:cubicBezTo>
                    <a:pt x="99" y="8"/>
                    <a:pt x="108" y="2"/>
                    <a:pt x="118" y="1"/>
                  </a:cubicBezTo>
                  <a:cubicBezTo>
                    <a:pt x="139" y="0"/>
                    <a:pt x="157" y="16"/>
                    <a:pt x="179" y="16"/>
                  </a:cubicBezTo>
                  <a:cubicBezTo>
                    <a:pt x="204" y="16"/>
                    <a:pt x="221" y="24"/>
                    <a:pt x="242" y="3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1" name="任意多边形: 形状 480">
              <a:extLst>
                <a:ext uri="{FF2B5EF4-FFF2-40B4-BE49-F238E27FC236}">
                  <a16:creationId xmlns:a16="http://schemas.microsoft.com/office/drawing/2014/main" id="{16BBAD8C-4C2B-DC99-7F85-DDF28FBC03B9}"/>
                </a:ext>
              </a:extLst>
            </p:cNvPr>
            <p:cNvSpPr>
              <a:spLocks/>
            </p:cNvSpPr>
            <p:nvPr/>
          </p:nvSpPr>
          <p:spPr bwMode="auto">
            <a:xfrm>
              <a:off x="3392510" y="1631072"/>
              <a:ext cx="229639" cy="328215"/>
            </a:xfrm>
            <a:custGeom>
              <a:avLst/>
              <a:gdLst>
                <a:gd name="T0" fmla="*/ 1 w 99"/>
                <a:gd name="T1" fmla="*/ 0 h 141"/>
                <a:gd name="T2" fmla="*/ 0 w 99"/>
                <a:gd name="T3" fmla="*/ 14 h 141"/>
                <a:gd name="T4" fmla="*/ 96 w 99"/>
                <a:gd name="T5" fmla="*/ 141 h 141"/>
                <a:gd name="T6" fmla="*/ 99 w 99"/>
                <a:gd name="T7" fmla="*/ 138 h 141"/>
                <a:gd name="T8" fmla="*/ 2 w 99"/>
                <a:gd name="T9" fmla="*/ 11 h 141"/>
                <a:gd name="T10" fmla="*/ 3 w 99"/>
                <a:gd name="T11" fmla="*/ 1 h 141"/>
                <a:gd name="T12" fmla="*/ 1 w 99"/>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99" h="141">
                  <a:moveTo>
                    <a:pt x="1" y="0"/>
                  </a:moveTo>
                  <a:cubicBezTo>
                    <a:pt x="0" y="4"/>
                    <a:pt x="0" y="9"/>
                    <a:pt x="0" y="14"/>
                  </a:cubicBezTo>
                  <a:cubicBezTo>
                    <a:pt x="0" y="74"/>
                    <a:pt x="41" y="125"/>
                    <a:pt x="96" y="141"/>
                  </a:cubicBezTo>
                  <a:cubicBezTo>
                    <a:pt x="97" y="140"/>
                    <a:pt x="98" y="139"/>
                    <a:pt x="99" y="138"/>
                  </a:cubicBezTo>
                  <a:cubicBezTo>
                    <a:pt x="43" y="122"/>
                    <a:pt x="2" y="71"/>
                    <a:pt x="2" y="11"/>
                  </a:cubicBezTo>
                  <a:cubicBezTo>
                    <a:pt x="2" y="7"/>
                    <a:pt x="3" y="4"/>
                    <a:pt x="3" y="1"/>
                  </a:cubicBezTo>
                  <a:cubicBezTo>
                    <a:pt x="2" y="0"/>
                    <a:pt x="2" y="0"/>
                    <a:pt x="1"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2" name="任意多边形: 形状 481">
              <a:extLst>
                <a:ext uri="{FF2B5EF4-FFF2-40B4-BE49-F238E27FC236}">
                  <a16:creationId xmlns:a16="http://schemas.microsoft.com/office/drawing/2014/main" id="{9CE09B03-CA0D-6D06-66EB-7FC2A103F307}"/>
                </a:ext>
              </a:extLst>
            </p:cNvPr>
            <p:cNvSpPr>
              <a:spLocks/>
            </p:cNvSpPr>
            <p:nvPr/>
          </p:nvSpPr>
          <p:spPr bwMode="auto">
            <a:xfrm>
              <a:off x="3615427" y="1951446"/>
              <a:ext cx="84014" cy="19043"/>
            </a:xfrm>
            <a:custGeom>
              <a:avLst/>
              <a:gdLst>
                <a:gd name="T0" fmla="*/ 3 w 36"/>
                <a:gd name="T1" fmla="*/ 0 h 8"/>
                <a:gd name="T2" fmla="*/ 0 w 36"/>
                <a:gd name="T3" fmla="*/ 3 h 8"/>
                <a:gd name="T4" fmla="*/ 36 w 36"/>
                <a:gd name="T5" fmla="*/ 8 h 8"/>
                <a:gd name="T6" fmla="*/ 36 w 36"/>
                <a:gd name="T7" fmla="*/ 5 h 8"/>
                <a:gd name="T8" fmla="*/ 3 w 36"/>
                <a:gd name="T9" fmla="*/ 0 h 8"/>
              </a:gdLst>
              <a:ahLst/>
              <a:cxnLst>
                <a:cxn ang="0">
                  <a:pos x="T0" y="T1"/>
                </a:cxn>
                <a:cxn ang="0">
                  <a:pos x="T2" y="T3"/>
                </a:cxn>
                <a:cxn ang="0">
                  <a:pos x="T4" y="T5"/>
                </a:cxn>
                <a:cxn ang="0">
                  <a:pos x="T6" y="T7"/>
                </a:cxn>
                <a:cxn ang="0">
                  <a:pos x="T8" y="T9"/>
                </a:cxn>
              </a:cxnLst>
              <a:rect l="0" t="0" r="r" b="b"/>
              <a:pathLst>
                <a:path w="36" h="8">
                  <a:moveTo>
                    <a:pt x="3" y="0"/>
                  </a:moveTo>
                  <a:cubicBezTo>
                    <a:pt x="2" y="1"/>
                    <a:pt x="1" y="2"/>
                    <a:pt x="0" y="3"/>
                  </a:cubicBezTo>
                  <a:cubicBezTo>
                    <a:pt x="11" y="6"/>
                    <a:pt x="23" y="8"/>
                    <a:pt x="36" y="8"/>
                  </a:cubicBezTo>
                  <a:cubicBezTo>
                    <a:pt x="36" y="7"/>
                    <a:pt x="36" y="6"/>
                    <a:pt x="36" y="5"/>
                  </a:cubicBezTo>
                  <a:cubicBezTo>
                    <a:pt x="24" y="4"/>
                    <a:pt x="13" y="3"/>
                    <a:pt x="3" y="0"/>
                  </a:cubicBezTo>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3" name="任意多边形: 形状 482">
              <a:extLst>
                <a:ext uri="{FF2B5EF4-FFF2-40B4-BE49-F238E27FC236}">
                  <a16:creationId xmlns:a16="http://schemas.microsoft.com/office/drawing/2014/main" id="{2E87017C-81D0-CA6D-BF27-65786F6AAE71}"/>
                </a:ext>
              </a:extLst>
            </p:cNvPr>
            <p:cNvSpPr>
              <a:spLocks/>
            </p:cNvSpPr>
            <p:nvPr/>
          </p:nvSpPr>
          <p:spPr bwMode="auto">
            <a:xfrm>
              <a:off x="3699441" y="1847268"/>
              <a:ext cx="246442" cy="123221"/>
            </a:xfrm>
            <a:custGeom>
              <a:avLst/>
              <a:gdLst>
                <a:gd name="T0" fmla="*/ 105 w 106"/>
                <a:gd name="T1" fmla="*/ 0 h 53"/>
                <a:gd name="T2" fmla="*/ 2 w 106"/>
                <a:gd name="T3" fmla="*/ 50 h 53"/>
                <a:gd name="T4" fmla="*/ 0 w 106"/>
                <a:gd name="T5" fmla="*/ 50 h 53"/>
                <a:gd name="T6" fmla="*/ 0 w 106"/>
                <a:gd name="T7" fmla="*/ 53 h 53"/>
                <a:gd name="T8" fmla="*/ 0 w 106"/>
                <a:gd name="T9" fmla="*/ 53 h 53"/>
                <a:gd name="T10" fmla="*/ 106 w 106"/>
                <a:gd name="T11" fmla="*/ 0 h 53"/>
                <a:gd name="T12" fmla="*/ 105 w 106"/>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106" h="53">
                  <a:moveTo>
                    <a:pt x="105" y="0"/>
                  </a:moveTo>
                  <a:cubicBezTo>
                    <a:pt x="81" y="31"/>
                    <a:pt x="44" y="50"/>
                    <a:pt x="2" y="50"/>
                  </a:cubicBezTo>
                  <a:cubicBezTo>
                    <a:pt x="1" y="50"/>
                    <a:pt x="1" y="50"/>
                    <a:pt x="0" y="50"/>
                  </a:cubicBezTo>
                  <a:cubicBezTo>
                    <a:pt x="0" y="51"/>
                    <a:pt x="0" y="52"/>
                    <a:pt x="0" y="53"/>
                  </a:cubicBezTo>
                  <a:cubicBezTo>
                    <a:pt x="0" y="53"/>
                    <a:pt x="0" y="53"/>
                    <a:pt x="0" y="53"/>
                  </a:cubicBezTo>
                  <a:cubicBezTo>
                    <a:pt x="43" y="53"/>
                    <a:pt x="81" y="32"/>
                    <a:pt x="106" y="0"/>
                  </a:cubicBezTo>
                  <a:cubicBezTo>
                    <a:pt x="105" y="0"/>
                    <a:pt x="105" y="0"/>
                    <a:pt x="105"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4" name="椭圆 483">
              <a:extLst>
                <a:ext uri="{FF2B5EF4-FFF2-40B4-BE49-F238E27FC236}">
                  <a16:creationId xmlns:a16="http://schemas.microsoft.com/office/drawing/2014/main" id="{125E4DFC-71C4-FAA8-BF9F-F3EC02EA1395}"/>
                </a:ext>
              </a:extLst>
            </p:cNvPr>
            <p:cNvSpPr>
              <a:spLocks noChangeArrowheads="1"/>
            </p:cNvSpPr>
            <p:nvPr/>
          </p:nvSpPr>
          <p:spPr bwMode="auto">
            <a:xfrm>
              <a:off x="3396990" y="1349904"/>
              <a:ext cx="613864" cy="613864"/>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5" name="任意多边形: 形状 484">
              <a:extLst>
                <a:ext uri="{FF2B5EF4-FFF2-40B4-BE49-F238E27FC236}">
                  <a16:creationId xmlns:a16="http://schemas.microsoft.com/office/drawing/2014/main" id="{4A467C58-3F74-F0B7-C4A4-061F9C6F61BD}"/>
                </a:ext>
              </a:extLst>
            </p:cNvPr>
            <p:cNvSpPr>
              <a:spLocks/>
            </p:cNvSpPr>
            <p:nvPr/>
          </p:nvSpPr>
          <p:spPr bwMode="auto">
            <a:xfrm>
              <a:off x="3332019" y="1189717"/>
              <a:ext cx="802056" cy="664272"/>
            </a:xfrm>
            <a:custGeom>
              <a:avLst/>
              <a:gdLst>
                <a:gd name="T0" fmla="*/ 231 w 345"/>
                <a:gd name="T1" fmla="*/ 275 h 286"/>
                <a:gd name="T2" fmla="*/ 293 w 345"/>
                <a:gd name="T3" fmla="*/ 280 h 286"/>
                <a:gd name="T4" fmla="*/ 326 w 345"/>
                <a:gd name="T5" fmla="*/ 266 h 286"/>
                <a:gd name="T6" fmla="*/ 343 w 345"/>
                <a:gd name="T7" fmla="*/ 236 h 286"/>
                <a:gd name="T8" fmla="*/ 333 w 345"/>
                <a:gd name="T9" fmla="*/ 197 h 286"/>
                <a:gd name="T10" fmla="*/ 344 w 345"/>
                <a:gd name="T11" fmla="*/ 147 h 286"/>
                <a:gd name="T12" fmla="*/ 328 w 345"/>
                <a:gd name="T13" fmla="*/ 101 h 286"/>
                <a:gd name="T14" fmla="*/ 278 w 345"/>
                <a:gd name="T15" fmla="*/ 31 h 286"/>
                <a:gd name="T16" fmla="*/ 199 w 345"/>
                <a:gd name="T17" fmla="*/ 6 h 286"/>
                <a:gd name="T18" fmla="*/ 159 w 345"/>
                <a:gd name="T19" fmla="*/ 18 h 286"/>
                <a:gd name="T20" fmla="*/ 122 w 345"/>
                <a:gd name="T21" fmla="*/ 14 h 286"/>
                <a:gd name="T22" fmla="*/ 86 w 345"/>
                <a:gd name="T23" fmla="*/ 22 h 286"/>
                <a:gd name="T24" fmla="*/ 73 w 345"/>
                <a:gd name="T25" fmla="*/ 37 h 286"/>
                <a:gd name="T26" fmla="*/ 61 w 345"/>
                <a:gd name="T27" fmla="*/ 42 h 286"/>
                <a:gd name="T28" fmla="*/ 34 w 345"/>
                <a:gd name="T29" fmla="*/ 78 h 286"/>
                <a:gd name="T30" fmla="*/ 0 w 345"/>
                <a:gd name="T31" fmla="*/ 177 h 286"/>
                <a:gd name="T32" fmla="*/ 38 w 345"/>
                <a:gd name="T33" fmla="*/ 194 h 286"/>
                <a:gd name="T34" fmla="*/ 65 w 345"/>
                <a:gd name="T35" fmla="*/ 224 h 286"/>
                <a:gd name="T36" fmla="*/ 70 w 345"/>
                <a:gd name="T37" fmla="*/ 255 h 286"/>
                <a:gd name="T38" fmla="*/ 96 w 345"/>
                <a:gd name="T39" fmla="*/ 263 h 286"/>
                <a:gd name="T40" fmla="*/ 125 w 345"/>
                <a:gd name="T41" fmla="*/ 260 h 286"/>
                <a:gd name="T42" fmla="*/ 180 w 345"/>
                <a:gd name="T43" fmla="*/ 260 h 286"/>
                <a:gd name="T44" fmla="*/ 231 w 345"/>
                <a:gd name="T45" fmla="*/ 275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5" h="286">
                  <a:moveTo>
                    <a:pt x="231" y="275"/>
                  </a:moveTo>
                  <a:cubicBezTo>
                    <a:pt x="250" y="286"/>
                    <a:pt x="273" y="285"/>
                    <a:pt x="293" y="280"/>
                  </a:cubicBezTo>
                  <a:cubicBezTo>
                    <a:pt x="305" y="278"/>
                    <a:pt x="316" y="273"/>
                    <a:pt x="326" y="266"/>
                  </a:cubicBezTo>
                  <a:cubicBezTo>
                    <a:pt x="336" y="259"/>
                    <a:pt x="342" y="248"/>
                    <a:pt x="343" y="236"/>
                  </a:cubicBezTo>
                  <a:cubicBezTo>
                    <a:pt x="343" y="222"/>
                    <a:pt x="334" y="210"/>
                    <a:pt x="333" y="197"/>
                  </a:cubicBezTo>
                  <a:cubicBezTo>
                    <a:pt x="332" y="180"/>
                    <a:pt x="343" y="164"/>
                    <a:pt x="344" y="147"/>
                  </a:cubicBezTo>
                  <a:cubicBezTo>
                    <a:pt x="345" y="130"/>
                    <a:pt x="336" y="115"/>
                    <a:pt x="328" y="101"/>
                  </a:cubicBezTo>
                  <a:cubicBezTo>
                    <a:pt x="314" y="76"/>
                    <a:pt x="300" y="50"/>
                    <a:pt x="278" y="31"/>
                  </a:cubicBezTo>
                  <a:cubicBezTo>
                    <a:pt x="257" y="12"/>
                    <a:pt x="227" y="0"/>
                    <a:pt x="199" y="6"/>
                  </a:cubicBezTo>
                  <a:cubicBezTo>
                    <a:pt x="186" y="9"/>
                    <a:pt x="173" y="17"/>
                    <a:pt x="159" y="18"/>
                  </a:cubicBezTo>
                  <a:cubicBezTo>
                    <a:pt x="146" y="19"/>
                    <a:pt x="134" y="16"/>
                    <a:pt x="122" y="14"/>
                  </a:cubicBezTo>
                  <a:cubicBezTo>
                    <a:pt x="109" y="12"/>
                    <a:pt x="95" y="13"/>
                    <a:pt x="86" y="22"/>
                  </a:cubicBezTo>
                  <a:cubicBezTo>
                    <a:pt x="81" y="27"/>
                    <a:pt x="78" y="34"/>
                    <a:pt x="73" y="37"/>
                  </a:cubicBezTo>
                  <a:cubicBezTo>
                    <a:pt x="69" y="39"/>
                    <a:pt x="65" y="40"/>
                    <a:pt x="61" y="42"/>
                  </a:cubicBezTo>
                  <a:cubicBezTo>
                    <a:pt x="46" y="47"/>
                    <a:pt x="39" y="64"/>
                    <a:pt x="34" y="78"/>
                  </a:cubicBezTo>
                  <a:cubicBezTo>
                    <a:pt x="0" y="177"/>
                    <a:pt x="0" y="177"/>
                    <a:pt x="0" y="177"/>
                  </a:cubicBezTo>
                  <a:cubicBezTo>
                    <a:pt x="12" y="185"/>
                    <a:pt x="25" y="188"/>
                    <a:pt x="38" y="194"/>
                  </a:cubicBezTo>
                  <a:cubicBezTo>
                    <a:pt x="50" y="201"/>
                    <a:pt x="63" y="210"/>
                    <a:pt x="65" y="224"/>
                  </a:cubicBezTo>
                  <a:cubicBezTo>
                    <a:pt x="67" y="235"/>
                    <a:pt x="63" y="247"/>
                    <a:pt x="70" y="255"/>
                  </a:cubicBezTo>
                  <a:cubicBezTo>
                    <a:pt x="75" y="263"/>
                    <a:pt x="86" y="265"/>
                    <a:pt x="96" y="263"/>
                  </a:cubicBezTo>
                  <a:cubicBezTo>
                    <a:pt x="106" y="262"/>
                    <a:pt x="115" y="259"/>
                    <a:pt x="125" y="260"/>
                  </a:cubicBezTo>
                  <a:cubicBezTo>
                    <a:pt x="149" y="264"/>
                    <a:pt x="158" y="279"/>
                    <a:pt x="180" y="260"/>
                  </a:cubicBezTo>
                  <a:cubicBezTo>
                    <a:pt x="202" y="242"/>
                    <a:pt x="210" y="264"/>
                    <a:pt x="231" y="275"/>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6" name="任意多边形: 形状 485">
              <a:extLst>
                <a:ext uri="{FF2B5EF4-FFF2-40B4-BE49-F238E27FC236}">
                  <a16:creationId xmlns:a16="http://schemas.microsoft.com/office/drawing/2014/main" id="{8398DDF3-80B3-414F-A25D-9D7E4833BAD9}"/>
                </a:ext>
              </a:extLst>
            </p:cNvPr>
            <p:cNvSpPr>
              <a:spLocks/>
            </p:cNvSpPr>
            <p:nvPr/>
          </p:nvSpPr>
          <p:spPr bwMode="auto">
            <a:xfrm>
              <a:off x="2593814" y="2502579"/>
              <a:ext cx="39207" cy="41447"/>
            </a:xfrm>
            <a:custGeom>
              <a:avLst/>
              <a:gdLst>
                <a:gd name="T0" fmla="*/ 17 w 17"/>
                <a:gd name="T1" fmla="*/ 0 h 18"/>
                <a:gd name="T2" fmla="*/ 0 w 17"/>
                <a:gd name="T3" fmla="*/ 17 h 18"/>
                <a:gd name="T4" fmla="*/ 1 w 17"/>
                <a:gd name="T5" fmla="*/ 18 h 18"/>
                <a:gd name="T6" fmla="*/ 17 w 17"/>
                <a:gd name="T7" fmla="*/ 0 h 18"/>
              </a:gdLst>
              <a:ahLst/>
              <a:cxnLst>
                <a:cxn ang="0">
                  <a:pos x="T0" y="T1"/>
                </a:cxn>
                <a:cxn ang="0">
                  <a:pos x="T2" y="T3"/>
                </a:cxn>
                <a:cxn ang="0">
                  <a:pos x="T4" y="T5"/>
                </a:cxn>
                <a:cxn ang="0">
                  <a:pos x="T6" y="T7"/>
                </a:cxn>
              </a:cxnLst>
              <a:rect l="0" t="0" r="r" b="b"/>
              <a:pathLst>
                <a:path w="17" h="18">
                  <a:moveTo>
                    <a:pt x="17" y="0"/>
                  </a:moveTo>
                  <a:cubicBezTo>
                    <a:pt x="12" y="6"/>
                    <a:pt x="6" y="12"/>
                    <a:pt x="0" y="17"/>
                  </a:cubicBezTo>
                  <a:cubicBezTo>
                    <a:pt x="1" y="17"/>
                    <a:pt x="1" y="18"/>
                    <a:pt x="1" y="18"/>
                  </a:cubicBezTo>
                  <a:cubicBezTo>
                    <a:pt x="7" y="13"/>
                    <a:pt x="12" y="6"/>
                    <a:pt x="17"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7" name="任意多边形: 形状 486">
              <a:extLst>
                <a:ext uri="{FF2B5EF4-FFF2-40B4-BE49-F238E27FC236}">
                  <a16:creationId xmlns:a16="http://schemas.microsoft.com/office/drawing/2014/main" id="{8FB0143F-F48A-CE31-D4C2-D336D2BFC3D8}"/>
                </a:ext>
              </a:extLst>
            </p:cNvPr>
            <p:cNvSpPr>
              <a:spLocks/>
            </p:cNvSpPr>
            <p:nvPr/>
          </p:nvSpPr>
          <p:spPr bwMode="auto">
            <a:xfrm>
              <a:off x="2328329" y="2600035"/>
              <a:ext cx="153466" cy="25764"/>
            </a:xfrm>
            <a:custGeom>
              <a:avLst/>
              <a:gdLst>
                <a:gd name="T0" fmla="*/ 0 w 66"/>
                <a:gd name="T1" fmla="*/ 0 h 11"/>
                <a:gd name="T2" fmla="*/ 0 w 66"/>
                <a:gd name="T3" fmla="*/ 8 h 11"/>
                <a:gd name="T4" fmla="*/ 30 w 66"/>
                <a:gd name="T5" fmla="*/ 11 h 11"/>
                <a:gd name="T6" fmla="*/ 65 w 66"/>
                <a:gd name="T7" fmla="*/ 7 h 11"/>
                <a:gd name="T8" fmla="*/ 65 w 66"/>
                <a:gd name="T9" fmla="*/ 5 h 11"/>
                <a:gd name="T10" fmla="*/ 66 w 66"/>
                <a:gd name="T11" fmla="*/ 1 h 11"/>
                <a:gd name="T12" fmla="*/ 35 w 66"/>
                <a:gd name="T13" fmla="*/ 5 h 11"/>
                <a:gd name="T14" fmla="*/ 0 w 66"/>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1">
                  <a:moveTo>
                    <a:pt x="0" y="0"/>
                  </a:moveTo>
                  <a:cubicBezTo>
                    <a:pt x="0" y="2"/>
                    <a:pt x="0" y="5"/>
                    <a:pt x="0" y="8"/>
                  </a:cubicBezTo>
                  <a:cubicBezTo>
                    <a:pt x="10" y="10"/>
                    <a:pt x="20" y="11"/>
                    <a:pt x="30" y="11"/>
                  </a:cubicBezTo>
                  <a:cubicBezTo>
                    <a:pt x="42" y="11"/>
                    <a:pt x="54" y="10"/>
                    <a:pt x="65" y="7"/>
                  </a:cubicBezTo>
                  <a:cubicBezTo>
                    <a:pt x="65" y="6"/>
                    <a:pt x="65" y="6"/>
                    <a:pt x="65" y="5"/>
                  </a:cubicBezTo>
                  <a:cubicBezTo>
                    <a:pt x="65" y="4"/>
                    <a:pt x="65" y="2"/>
                    <a:pt x="66" y="1"/>
                  </a:cubicBezTo>
                  <a:cubicBezTo>
                    <a:pt x="56" y="4"/>
                    <a:pt x="46" y="5"/>
                    <a:pt x="35" y="5"/>
                  </a:cubicBezTo>
                  <a:cubicBezTo>
                    <a:pt x="23" y="5"/>
                    <a:pt x="11" y="3"/>
                    <a:pt x="0"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8" name="任意多边形: 形状 487">
              <a:extLst>
                <a:ext uri="{FF2B5EF4-FFF2-40B4-BE49-F238E27FC236}">
                  <a16:creationId xmlns:a16="http://schemas.microsoft.com/office/drawing/2014/main" id="{7DCA2814-426E-D2FA-D5C6-C57E974F2E1F}"/>
                </a:ext>
              </a:extLst>
            </p:cNvPr>
            <p:cNvSpPr>
              <a:spLocks/>
            </p:cNvSpPr>
            <p:nvPr/>
          </p:nvSpPr>
          <p:spPr bwMode="auto">
            <a:xfrm>
              <a:off x="2479555" y="2541786"/>
              <a:ext cx="116500" cy="75053"/>
            </a:xfrm>
            <a:custGeom>
              <a:avLst/>
              <a:gdLst>
                <a:gd name="T0" fmla="*/ 49 w 50"/>
                <a:gd name="T1" fmla="*/ 0 h 32"/>
                <a:gd name="T2" fmla="*/ 1 w 50"/>
                <a:gd name="T3" fmla="*/ 26 h 32"/>
                <a:gd name="T4" fmla="*/ 0 w 50"/>
                <a:gd name="T5" fmla="*/ 30 h 32"/>
                <a:gd name="T6" fmla="*/ 0 w 50"/>
                <a:gd name="T7" fmla="*/ 32 h 32"/>
                <a:gd name="T8" fmla="*/ 50 w 50"/>
                <a:gd name="T9" fmla="*/ 1 h 32"/>
                <a:gd name="T10" fmla="*/ 49 w 50"/>
                <a:gd name="T11" fmla="*/ 0 h 32"/>
              </a:gdLst>
              <a:ahLst/>
              <a:cxnLst>
                <a:cxn ang="0">
                  <a:pos x="T0" y="T1"/>
                </a:cxn>
                <a:cxn ang="0">
                  <a:pos x="T2" y="T3"/>
                </a:cxn>
                <a:cxn ang="0">
                  <a:pos x="T4" y="T5"/>
                </a:cxn>
                <a:cxn ang="0">
                  <a:pos x="T6" y="T7"/>
                </a:cxn>
                <a:cxn ang="0">
                  <a:pos x="T8" y="T9"/>
                </a:cxn>
                <a:cxn ang="0">
                  <a:pos x="T10" y="T11"/>
                </a:cxn>
              </a:cxnLst>
              <a:rect l="0" t="0" r="r" b="b"/>
              <a:pathLst>
                <a:path w="50" h="32">
                  <a:moveTo>
                    <a:pt x="49" y="0"/>
                  </a:moveTo>
                  <a:cubicBezTo>
                    <a:pt x="35" y="12"/>
                    <a:pt x="19" y="21"/>
                    <a:pt x="1" y="26"/>
                  </a:cubicBezTo>
                  <a:cubicBezTo>
                    <a:pt x="0" y="27"/>
                    <a:pt x="0" y="29"/>
                    <a:pt x="0" y="30"/>
                  </a:cubicBezTo>
                  <a:cubicBezTo>
                    <a:pt x="0" y="31"/>
                    <a:pt x="0" y="31"/>
                    <a:pt x="0" y="32"/>
                  </a:cubicBezTo>
                  <a:cubicBezTo>
                    <a:pt x="19" y="26"/>
                    <a:pt x="37" y="15"/>
                    <a:pt x="50" y="1"/>
                  </a:cubicBezTo>
                  <a:cubicBezTo>
                    <a:pt x="50" y="1"/>
                    <a:pt x="50" y="0"/>
                    <a:pt x="49"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9" name="椭圆 488">
              <a:extLst>
                <a:ext uri="{FF2B5EF4-FFF2-40B4-BE49-F238E27FC236}">
                  <a16:creationId xmlns:a16="http://schemas.microsoft.com/office/drawing/2014/main" id="{0BD8D18E-6223-5CA6-B285-67C10AE99DFE}"/>
                </a:ext>
              </a:extLst>
            </p:cNvPr>
            <p:cNvSpPr>
              <a:spLocks noChangeArrowheads="1"/>
            </p:cNvSpPr>
            <p:nvPr/>
          </p:nvSpPr>
          <p:spPr bwMode="auto">
            <a:xfrm>
              <a:off x="2131176" y="2054503"/>
              <a:ext cx="557854" cy="557854"/>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0" name="任意多边形: 形状 489">
              <a:extLst>
                <a:ext uri="{FF2B5EF4-FFF2-40B4-BE49-F238E27FC236}">
                  <a16:creationId xmlns:a16="http://schemas.microsoft.com/office/drawing/2014/main" id="{1F763D17-7B1A-9135-5C66-A14767AA2128}"/>
                </a:ext>
              </a:extLst>
            </p:cNvPr>
            <p:cNvSpPr>
              <a:spLocks/>
            </p:cNvSpPr>
            <p:nvPr/>
          </p:nvSpPr>
          <p:spPr bwMode="auto">
            <a:xfrm>
              <a:off x="1792879" y="1916720"/>
              <a:ext cx="898392" cy="1072021"/>
            </a:xfrm>
            <a:custGeom>
              <a:avLst/>
              <a:gdLst>
                <a:gd name="T0" fmla="*/ 357 w 386"/>
                <a:gd name="T1" fmla="*/ 62 h 461"/>
                <a:gd name="T2" fmla="*/ 262 w 386"/>
                <a:gd name="T3" fmla="*/ 12 h 461"/>
                <a:gd name="T4" fmla="*/ 194 w 386"/>
                <a:gd name="T5" fmla="*/ 6 h 461"/>
                <a:gd name="T6" fmla="*/ 105 w 386"/>
                <a:gd name="T7" fmla="*/ 53 h 461"/>
                <a:gd name="T8" fmla="*/ 82 w 386"/>
                <a:gd name="T9" fmla="*/ 93 h 461"/>
                <a:gd name="T10" fmla="*/ 85 w 386"/>
                <a:gd name="T11" fmla="*/ 186 h 461"/>
                <a:gd name="T12" fmla="*/ 44 w 386"/>
                <a:gd name="T13" fmla="*/ 285 h 461"/>
                <a:gd name="T14" fmla="*/ 6 w 386"/>
                <a:gd name="T15" fmla="*/ 391 h 461"/>
                <a:gd name="T16" fmla="*/ 11 w 386"/>
                <a:gd name="T17" fmla="*/ 425 h 461"/>
                <a:gd name="T18" fmla="*/ 41 w 386"/>
                <a:gd name="T19" fmla="*/ 417 h 461"/>
                <a:gd name="T20" fmla="*/ 95 w 386"/>
                <a:gd name="T21" fmla="*/ 378 h 461"/>
                <a:gd name="T22" fmla="*/ 109 w 386"/>
                <a:gd name="T23" fmla="*/ 371 h 461"/>
                <a:gd name="T24" fmla="*/ 140 w 386"/>
                <a:gd name="T25" fmla="*/ 382 h 461"/>
                <a:gd name="T26" fmla="*/ 252 w 386"/>
                <a:gd name="T27" fmla="*/ 461 h 461"/>
                <a:gd name="T28" fmla="*/ 252 w 386"/>
                <a:gd name="T29" fmla="*/ 432 h 461"/>
                <a:gd name="T30" fmla="*/ 280 w 386"/>
                <a:gd name="T31" fmla="*/ 450 h 461"/>
                <a:gd name="T32" fmla="*/ 310 w 386"/>
                <a:gd name="T33" fmla="*/ 450 h 461"/>
                <a:gd name="T34" fmla="*/ 304 w 386"/>
                <a:gd name="T35" fmla="*/ 422 h 461"/>
                <a:gd name="T36" fmla="*/ 279 w 386"/>
                <a:gd name="T37" fmla="*/ 404 h 461"/>
                <a:gd name="T38" fmla="*/ 254 w 386"/>
                <a:gd name="T39" fmla="*/ 348 h 461"/>
                <a:gd name="T40" fmla="*/ 232 w 386"/>
                <a:gd name="T41" fmla="*/ 311 h 461"/>
                <a:gd name="T42" fmla="*/ 244 w 386"/>
                <a:gd name="T43" fmla="*/ 243 h 461"/>
                <a:gd name="T44" fmla="*/ 294 w 386"/>
                <a:gd name="T45" fmla="*/ 177 h 461"/>
                <a:gd name="T46" fmla="*/ 319 w 386"/>
                <a:gd name="T47" fmla="*/ 166 h 461"/>
                <a:gd name="T48" fmla="*/ 377 w 386"/>
                <a:gd name="T49" fmla="*/ 111 h 461"/>
                <a:gd name="T50" fmla="*/ 357 w 386"/>
                <a:gd name="T51" fmla="*/ 6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86" h="461">
                  <a:moveTo>
                    <a:pt x="357" y="62"/>
                  </a:moveTo>
                  <a:cubicBezTo>
                    <a:pt x="328" y="40"/>
                    <a:pt x="296" y="23"/>
                    <a:pt x="262" y="12"/>
                  </a:cubicBezTo>
                  <a:cubicBezTo>
                    <a:pt x="240" y="5"/>
                    <a:pt x="216" y="0"/>
                    <a:pt x="194" y="6"/>
                  </a:cubicBezTo>
                  <a:cubicBezTo>
                    <a:pt x="164" y="15"/>
                    <a:pt x="124" y="28"/>
                    <a:pt x="105" y="53"/>
                  </a:cubicBezTo>
                  <a:cubicBezTo>
                    <a:pt x="96" y="65"/>
                    <a:pt x="86" y="78"/>
                    <a:pt x="82" y="93"/>
                  </a:cubicBezTo>
                  <a:cubicBezTo>
                    <a:pt x="73" y="123"/>
                    <a:pt x="86" y="155"/>
                    <a:pt x="85" y="186"/>
                  </a:cubicBezTo>
                  <a:cubicBezTo>
                    <a:pt x="84" y="222"/>
                    <a:pt x="65" y="255"/>
                    <a:pt x="44" y="285"/>
                  </a:cubicBezTo>
                  <a:cubicBezTo>
                    <a:pt x="23" y="314"/>
                    <a:pt x="18" y="357"/>
                    <a:pt x="6" y="391"/>
                  </a:cubicBezTo>
                  <a:cubicBezTo>
                    <a:pt x="2" y="403"/>
                    <a:pt x="0" y="419"/>
                    <a:pt x="11" y="425"/>
                  </a:cubicBezTo>
                  <a:cubicBezTo>
                    <a:pt x="21" y="430"/>
                    <a:pt x="32" y="423"/>
                    <a:pt x="41" y="417"/>
                  </a:cubicBezTo>
                  <a:cubicBezTo>
                    <a:pt x="95" y="378"/>
                    <a:pt x="95" y="378"/>
                    <a:pt x="95" y="378"/>
                  </a:cubicBezTo>
                  <a:cubicBezTo>
                    <a:pt x="99" y="375"/>
                    <a:pt x="104" y="372"/>
                    <a:pt x="109" y="371"/>
                  </a:cubicBezTo>
                  <a:cubicBezTo>
                    <a:pt x="120" y="368"/>
                    <a:pt x="131" y="375"/>
                    <a:pt x="140" y="382"/>
                  </a:cubicBezTo>
                  <a:cubicBezTo>
                    <a:pt x="252" y="461"/>
                    <a:pt x="252" y="461"/>
                    <a:pt x="252" y="461"/>
                  </a:cubicBezTo>
                  <a:cubicBezTo>
                    <a:pt x="256" y="452"/>
                    <a:pt x="256" y="441"/>
                    <a:pt x="252" y="432"/>
                  </a:cubicBezTo>
                  <a:cubicBezTo>
                    <a:pt x="263" y="435"/>
                    <a:pt x="270" y="444"/>
                    <a:pt x="280" y="450"/>
                  </a:cubicBezTo>
                  <a:cubicBezTo>
                    <a:pt x="289" y="456"/>
                    <a:pt x="303" y="458"/>
                    <a:pt x="310" y="450"/>
                  </a:cubicBezTo>
                  <a:cubicBezTo>
                    <a:pt x="316" y="441"/>
                    <a:pt x="311" y="429"/>
                    <a:pt x="304" y="422"/>
                  </a:cubicBezTo>
                  <a:cubicBezTo>
                    <a:pt x="296" y="415"/>
                    <a:pt x="287" y="411"/>
                    <a:pt x="279" y="404"/>
                  </a:cubicBezTo>
                  <a:cubicBezTo>
                    <a:pt x="265" y="389"/>
                    <a:pt x="263" y="366"/>
                    <a:pt x="254" y="348"/>
                  </a:cubicBezTo>
                  <a:cubicBezTo>
                    <a:pt x="248" y="335"/>
                    <a:pt x="237" y="325"/>
                    <a:pt x="232" y="311"/>
                  </a:cubicBezTo>
                  <a:cubicBezTo>
                    <a:pt x="225" y="289"/>
                    <a:pt x="235" y="265"/>
                    <a:pt x="244" y="243"/>
                  </a:cubicBezTo>
                  <a:cubicBezTo>
                    <a:pt x="256" y="218"/>
                    <a:pt x="269" y="191"/>
                    <a:pt x="294" y="177"/>
                  </a:cubicBezTo>
                  <a:cubicBezTo>
                    <a:pt x="302" y="173"/>
                    <a:pt x="311" y="170"/>
                    <a:pt x="319" y="166"/>
                  </a:cubicBezTo>
                  <a:cubicBezTo>
                    <a:pt x="341" y="156"/>
                    <a:pt x="367" y="132"/>
                    <a:pt x="377" y="111"/>
                  </a:cubicBezTo>
                  <a:cubicBezTo>
                    <a:pt x="386" y="92"/>
                    <a:pt x="372" y="73"/>
                    <a:pt x="357" y="62"/>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1" name="任意多边形: 形状 490">
              <a:extLst>
                <a:ext uri="{FF2B5EF4-FFF2-40B4-BE49-F238E27FC236}">
                  <a16:creationId xmlns:a16="http://schemas.microsoft.com/office/drawing/2014/main" id="{18BCD1B0-5024-62C7-49A9-4DB2701901E7}"/>
                </a:ext>
              </a:extLst>
            </p:cNvPr>
            <p:cNvSpPr>
              <a:spLocks/>
            </p:cNvSpPr>
            <p:nvPr/>
          </p:nvSpPr>
          <p:spPr bwMode="auto">
            <a:xfrm>
              <a:off x="2200628" y="2971938"/>
              <a:ext cx="62731" cy="21284"/>
            </a:xfrm>
            <a:custGeom>
              <a:avLst/>
              <a:gdLst>
                <a:gd name="T0" fmla="*/ 27 w 27"/>
                <a:gd name="T1" fmla="*/ 0 h 9"/>
                <a:gd name="T2" fmla="*/ 0 w 27"/>
                <a:gd name="T3" fmla="*/ 4 h 9"/>
                <a:gd name="T4" fmla="*/ 10 w 27"/>
                <a:gd name="T5" fmla="*/ 9 h 9"/>
                <a:gd name="T6" fmla="*/ 27 w 27"/>
                <a:gd name="T7" fmla="*/ 0 h 9"/>
              </a:gdLst>
              <a:ahLst/>
              <a:cxnLst>
                <a:cxn ang="0">
                  <a:pos x="T0" y="T1"/>
                </a:cxn>
                <a:cxn ang="0">
                  <a:pos x="T2" y="T3"/>
                </a:cxn>
                <a:cxn ang="0">
                  <a:pos x="T4" y="T5"/>
                </a:cxn>
                <a:cxn ang="0">
                  <a:pos x="T6" y="T7"/>
                </a:cxn>
              </a:cxnLst>
              <a:rect l="0" t="0" r="r" b="b"/>
              <a:pathLst>
                <a:path w="27" h="9">
                  <a:moveTo>
                    <a:pt x="27" y="0"/>
                  </a:moveTo>
                  <a:cubicBezTo>
                    <a:pt x="0" y="4"/>
                    <a:pt x="0" y="4"/>
                    <a:pt x="0" y="4"/>
                  </a:cubicBezTo>
                  <a:cubicBezTo>
                    <a:pt x="3" y="6"/>
                    <a:pt x="6" y="8"/>
                    <a:pt x="10" y="9"/>
                  </a:cubicBezTo>
                  <a:cubicBezTo>
                    <a:pt x="17" y="9"/>
                    <a:pt x="23" y="6"/>
                    <a:pt x="27"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2" name="任意多边形: 形状 491">
              <a:extLst>
                <a:ext uri="{FF2B5EF4-FFF2-40B4-BE49-F238E27FC236}">
                  <a16:creationId xmlns:a16="http://schemas.microsoft.com/office/drawing/2014/main" id="{5121CE91-0D93-B8A2-C335-1D56BAC3DECA}"/>
                </a:ext>
              </a:extLst>
            </p:cNvPr>
            <p:cNvSpPr>
              <a:spLocks/>
            </p:cNvSpPr>
            <p:nvPr/>
          </p:nvSpPr>
          <p:spPr bwMode="auto">
            <a:xfrm>
              <a:off x="1768235" y="3116443"/>
              <a:ext cx="166908" cy="553374"/>
            </a:xfrm>
            <a:custGeom>
              <a:avLst/>
              <a:gdLst>
                <a:gd name="T0" fmla="*/ 70 w 72"/>
                <a:gd name="T1" fmla="*/ 0 h 238"/>
                <a:gd name="T2" fmla="*/ 65 w 72"/>
                <a:gd name="T3" fmla="*/ 7 h 238"/>
                <a:gd name="T4" fmla="*/ 6 w 72"/>
                <a:gd name="T5" fmla="*/ 140 h 238"/>
                <a:gd name="T6" fmla="*/ 0 w 72"/>
                <a:gd name="T7" fmla="*/ 167 h 238"/>
                <a:gd name="T8" fmla="*/ 44 w 72"/>
                <a:gd name="T9" fmla="*/ 229 h 238"/>
                <a:gd name="T10" fmla="*/ 60 w 72"/>
                <a:gd name="T11" fmla="*/ 238 h 238"/>
                <a:gd name="T12" fmla="*/ 49 w 72"/>
                <a:gd name="T13" fmla="*/ 215 h 238"/>
                <a:gd name="T14" fmla="*/ 51 w 72"/>
                <a:gd name="T15" fmla="*/ 173 h 238"/>
                <a:gd name="T16" fmla="*/ 62 w 72"/>
                <a:gd name="T17" fmla="*/ 111 h 238"/>
                <a:gd name="T18" fmla="*/ 71 w 72"/>
                <a:gd name="T19" fmla="*/ 42 h 238"/>
                <a:gd name="T20" fmla="*/ 70 w 72"/>
                <a:gd name="T2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238">
                  <a:moveTo>
                    <a:pt x="70" y="0"/>
                  </a:moveTo>
                  <a:cubicBezTo>
                    <a:pt x="68" y="2"/>
                    <a:pt x="66" y="4"/>
                    <a:pt x="65" y="7"/>
                  </a:cubicBezTo>
                  <a:cubicBezTo>
                    <a:pt x="35" y="46"/>
                    <a:pt x="20" y="94"/>
                    <a:pt x="6" y="140"/>
                  </a:cubicBezTo>
                  <a:cubicBezTo>
                    <a:pt x="3" y="149"/>
                    <a:pt x="1" y="158"/>
                    <a:pt x="0" y="167"/>
                  </a:cubicBezTo>
                  <a:cubicBezTo>
                    <a:pt x="0" y="193"/>
                    <a:pt x="22" y="214"/>
                    <a:pt x="44" y="229"/>
                  </a:cubicBezTo>
                  <a:cubicBezTo>
                    <a:pt x="49" y="232"/>
                    <a:pt x="55" y="236"/>
                    <a:pt x="60" y="238"/>
                  </a:cubicBezTo>
                  <a:cubicBezTo>
                    <a:pt x="55" y="231"/>
                    <a:pt x="51" y="223"/>
                    <a:pt x="49" y="215"/>
                  </a:cubicBezTo>
                  <a:cubicBezTo>
                    <a:pt x="46" y="201"/>
                    <a:pt x="49" y="187"/>
                    <a:pt x="51" y="173"/>
                  </a:cubicBezTo>
                  <a:cubicBezTo>
                    <a:pt x="62" y="111"/>
                    <a:pt x="62" y="111"/>
                    <a:pt x="62" y="111"/>
                  </a:cubicBezTo>
                  <a:cubicBezTo>
                    <a:pt x="67" y="88"/>
                    <a:pt x="70" y="66"/>
                    <a:pt x="71" y="42"/>
                  </a:cubicBezTo>
                  <a:cubicBezTo>
                    <a:pt x="72" y="28"/>
                    <a:pt x="72" y="14"/>
                    <a:pt x="7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3" name="任意多边形: 形状 492">
              <a:extLst>
                <a:ext uri="{FF2B5EF4-FFF2-40B4-BE49-F238E27FC236}">
                  <a16:creationId xmlns:a16="http://schemas.microsoft.com/office/drawing/2014/main" id="{22049A1A-0A74-E8F1-7117-DBC22F44A1B8}"/>
                </a:ext>
              </a:extLst>
            </p:cNvPr>
            <p:cNvSpPr>
              <a:spLocks/>
            </p:cNvSpPr>
            <p:nvPr/>
          </p:nvSpPr>
          <p:spPr bwMode="auto">
            <a:xfrm>
              <a:off x="1874653" y="2971938"/>
              <a:ext cx="460398" cy="704599"/>
            </a:xfrm>
            <a:custGeom>
              <a:avLst/>
              <a:gdLst>
                <a:gd name="T0" fmla="*/ 100 w 198"/>
                <a:gd name="T1" fmla="*/ 0 h 303"/>
                <a:gd name="T2" fmla="*/ 89 w 198"/>
                <a:gd name="T3" fmla="*/ 2 h 303"/>
                <a:gd name="T4" fmla="*/ 74 w 198"/>
                <a:gd name="T5" fmla="*/ 13 h 303"/>
                <a:gd name="T6" fmla="*/ 24 w 198"/>
                <a:gd name="T7" fmla="*/ 62 h 303"/>
                <a:gd name="T8" fmla="*/ 25 w 198"/>
                <a:gd name="T9" fmla="*/ 104 h 303"/>
                <a:gd name="T10" fmla="*/ 16 w 198"/>
                <a:gd name="T11" fmla="*/ 173 h 303"/>
                <a:gd name="T12" fmla="*/ 5 w 198"/>
                <a:gd name="T13" fmla="*/ 235 h 303"/>
                <a:gd name="T14" fmla="*/ 3 w 198"/>
                <a:gd name="T15" fmla="*/ 277 h 303"/>
                <a:gd name="T16" fmla="*/ 14 w 198"/>
                <a:gd name="T17" fmla="*/ 300 h 303"/>
                <a:gd name="T18" fmla="*/ 29 w 198"/>
                <a:gd name="T19" fmla="*/ 303 h 303"/>
                <a:gd name="T20" fmla="*/ 30 w 198"/>
                <a:gd name="T21" fmla="*/ 303 h 303"/>
                <a:gd name="T22" fmla="*/ 57 w 198"/>
                <a:gd name="T23" fmla="*/ 298 h 303"/>
                <a:gd name="T24" fmla="*/ 59 w 198"/>
                <a:gd name="T25" fmla="*/ 298 h 303"/>
                <a:gd name="T26" fmla="*/ 73 w 198"/>
                <a:gd name="T27" fmla="*/ 299 h 303"/>
                <a:gd name="T28" fmla="*/ 87 w 198"/>
                <a:gd name="T29" fmla="*/ 301 h 303"/>
                <a:gd name="T30" fmla="*/ 94 w 198"/>
                <a:gd name="T31" fmla="*/ 300 h 303"/>
                <a:gd name="T32" fmla="*/ 116 w 198"/>
                <a:gd name="T33" fmla="*/ 280 h 303"/>
                <a:gd name="T34" fmla="*/ 91 w 198"/>
                <a:gd name="T35" fmla="*/ 243 h 303"/>
                <a:gd name="T36" fmla="*/ 98 w 198"/>
                <a:gd name="T37" fmla="*/ 230 h 303"/>
                <a:gd name="T38" fmla="*/ 110 w 198"/>
                <a:gd name="T39" fmla="*/ 226 h 303"/>
                <a:gd name="T40" fmla="*/ 111 w 198"/>
                <a:gd name="T41" fmla="*/ 226 h 303"/>
                <a:gd name="T42" fmla="*/ 84 w 198"/>
                <a:gd name="T43" fmla="*/ 219 h 303"/>
                <a:gd name="T44" fmla="*/ 182 w 198"/>
                <a:gd name="T45" fmla="*/ 91 h 303"/>
                <a:gd name="T46" fmla="*/ 198 w 198"/>
                <a:gd name="T47" fmla="*/ 57 h 303"/>
                <a:gd name="T48" fmla="*/ 176 w 198"/>
                <a:gd name="T49" fmla="*/ 24 h 303"/>
                <a:gd name="T50" fmla="*/ 150 w 198"/>
                <a:gd name="T51" fmla="*/ 9 h 303"/>
                <a:gd name="T52" fmla="*/ 145 w 198"/>
                <a:gd name="T53" fmla="*/ 10 h 303"/>
                <a:gd name="T54" fmla="*/ 129 w 198"/>
                <a:gd name="T55" fmla="*/ 7 h 303"/>
                <a:gd name="T56" fmla="*/ 100 w 198"/>
                <a:gd name="T57"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8" h="303">
                  <a:moveTo>
                    <a:pt x="100" y="0"/>
                  </a:moveTo>
                  <a:cubicBezTo>
                    <a:pt x="96" y="0"/>
                    <a:pt x="93" y="1"/>
                    <a:pt x="89" y="2"/>
                  </a:cubicBezTo>
                  <a:cubicBezTo>
                    <a:pt x="83" y="5"/>
                    <a:pt x="78" y="8"/>
                    <a:pt x="74" y="13"/>
                  </a:cubicBezTo>
                  <a:cubicBezTo>
                    <a:pt x="56" y="28"/>
                    <a:pt x="39" y="44"/>
                    <a:pt x="24" y="62"/>
                  </a:cubicBezTo>
                  <a:cubicBezTo>
                    <a:pt x="26" y="76"/>
                    <a:pt x="26" y="90"/>
                    <a:pt x="25" y="104"/>
                  </a:cubicBezTo>
                  <a:cubicBezTo>
                    <a:pt x="24" y="128"/>
                    <a:pt x="21" y="150"/>
                    <a:pt x="16" y="173"/>
                  </a:cubicBezTo>
                  <a:cubicBezTo>
                    <a:pt x="5" y="235"/>
                    <a:pt x="5" y="235"/>
                    <a:pt x="5" y="235"/>
                  </a:cubicBezTo>
                  <a:cubicBezTo>
                    <a:pt x="3" y="249"/>
                    <a:pt x="0" y="263"/>
                    <a:pt x="3" y="277"/>
                  </a:cubicBezTo>
                  <a:cubicBezTo>
                    <a:pt x="5" y="285"/>
                    <a:pt x="9" y="293"/>
                    <a:pt x="14" y="300"/>
                  </a:cubicBezTo>
                  <a:cubicBezTo>
                    <a:pt x="19" y="302"/>
                    <a:pt x="24" y="303"/>
                    <a:pt x="29" y="303"/>
                  </a:cubicBezTo>
                  <a:cubicBezTo>
                    <a:pt x="30" y="303"/>
                    <a:pt x="30" y="303"/>
                    <a:pt x="30" y="303"/>
                  </a:cubicBezTo>
                  <a:cubicBezTo>
                    <a:pt x="40" y="303"/>
                    <a:pt x="48" y="298"/>
                    <a:pt x="57" y="298"/>
                  </a:cubicBezTo>
                  <a:cubicBezTo>
                    <a:pt x="58" y="298"/>
                    <a:pt x="59" y="298"/>
                    <a:pt x="59" y="298"/>
                  </a:cubicBezTo>
                  <a:cubicBezTo>
                    <a:pt x="64" y="298"/>
                    <a:pt x="69" y="299"/>
                    <a:pt x="73" y="299"/>
                  </a:cubicBezTo>
                  <a:cubicBezTo>
                    <a:pt x="78" y="300"/>
                    <a:pt x="83" y="301"/>
                    <a:pt x="87" y="301"/>
                  </a:cubicBezTo>
                  <a:cubicBezTo>
                    <a:pt x="90" y="301"/>
                    <a:pt x="92" y="301"/>
                    <a:pt x="94" y="300"/>
                  </a:cubicBezTo>
                  <a:cubicBezTo>
                    <a:pt x="104" y="298"/>
                    <a:pt x="111" y="289"/>
                    <a:pt x="116" y="280"/>
                  </a:cubicBezTo>
                  <a:cubicBezTo>
                    <a:pt x="86" y="278"/>
                    <a:pt x="81" y="275"/>
                    <a:pt x="91" y="243"/>
                  </a:cubicBezTo>
                  <a:cubicBezTo>
                    <a:pt x="92" y="238"/>
                    <a:pt x="95" y="233"/>
                    <a:pt x="98" y="230"/>
                  </a:cubicBezTo>
                  <a:cubicBezTo>
                    <a:pt x="102" y="227"/>
                    <a:pt x="106" y="226"/>
                    <a:pt x="110" y="226"/>
                  </a:cubicBezTo>
                  <a:cubicBezTo>
                    <a:pt x="111" y="226"/>
                    <a:pt x="111" y="226"/>
                    <a:pt x="111" y="226"/>
                  </a:cubicBezTo>
                  <a:cubicBezTo>
                    <a:pt x="84" y="219"/>
                    <a:pt x="84" y="219"/>
                    <a:pt x="84" y="219"/>
                  </a:cubicBezTo>
                  <a:cubicBezTo>
                    <a:pt x="182" y="91"/>
                    <a:pt x="182" y="91"/>
                    <a:pt x="182" y="91"/>
                  </a:cubicBezTo>
                  <a:cubicBezTo>
                    <a:pt x="190" y="81"/>
                    <a:pt x="198" y="70"/>
                    <a:pt x="198" y="57"/>
                  </a:cubicBezTo>
                  <a:cubicBezTo>
                    <a:pt x="197" y="43"/>
                    <a:pt x="187" y="31"/>
                    <a:pt x="176" y="24"/>
                  </a:cubicBezTo>
                  <a:cubicBezTo>
                    <a:pt x="168" y="18"/>
                    <a:pt x="158" y="14"/>
                    <a:pt x="150" y="9"/>
                  </a:cubicBezTo>
                  <a:cubicBezTo>
                    <a:pt x="148" y="10"/>
                    <a:pt x="147" y="10"/>
                    <a:pt x="145" y="10"/>
                  </a:cubicBezTo>
                  <a:cubicBezTo>
                    <a:pt x="140" y="10"/>
                    <a:pt x="134" y="9"/>
                    <a:pt x="129" y="7"/>
                  </a:cubicBezTo>
                  <a:cubicBezTo>
                    <a:pt x="119" y="4"/>
                    <a:pt x="109" y="0"/>
                    <a:pt x="10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4" name="任意多边形: 形状 493">
              <a:extLst>
                <a:ext uri="{FF2B5EF4-FFF2-40B4-BE49-F238E27FC236}">
                  <a16:creationId xmlns:a16="http://schemas.microsoft.com/office/drawing/2014/main" id="{45CC06A0-1427-DB30-CB46-E60D5C9D7CC6}"/>
                </a:ext>
              </a:extLst>
            </p:cNvPr>
            <p:cNvSpPr>
              <a:spLocks/>
            </p:cNvSpPr>
            <p:nvPr/>
          </p:nvSpPr>
          <p:spPr bwMode="auto">
            <a:xfrm>
              <a:off x="2062845" y="3497307"/>
              <a:ext cx="123221" cy="125461"/>
            </a:xfrm>
            <a:custGeom>
              <a:avLst/>
              <a:gdLst>
                <a:gd name="T0" fmla="*/ 29 w 53"/>
                <a:gd name="T1" fmla="*/ 0 h 54"/>
                <a:gd name="T2" fmla="*/ 17 w 53"/>
                <a:gd name="T3" fmla="*/ 4 h 54"/>
                <a:gd name="T4" fmla="*/ 10 w 53"/>
                <a:gd name="T5" fmla="*/ 17 h 54"/>
                <a:gd name="T6" fmla="*/ 35 w 53"/>
                <a:gd name="T7" fmla="*/ 54 h 54"/>
                <a:gd name="T8" fmla="*/ 39 w 53"/>
                <a:gd name="T9" fmla="*/ 44 h 54"/>
                <a:gd name="T10" fmla="*/ 53 w 53"/>
                <a:gd name="T11" fmla="*/ 6 h 54"/>
                <a:gd name="T12" fmla="*/ 30 w 53"/>
                <a:gd name="T13" fmla="*/ 0 h 54"/>
                <a:gd name="T14" fmla="*/ 29 w 53"/>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54">
                  <a:moveTo>
                    <a:pt x="29" y="0"/>
                  </a:moveTo>
                  <a:cubicBezTo>
                    <a:pt x="25" y="0"/>
                    <a:pt x="21" y="1"/>
                    <a:pt x="17" y="4"/>
                  </a:cubicBezTo>
                  <a:cubicBezTo>
                    <a:pt x="14" y="7"/>
                    <a:pt x="11" y="12"/>
                    <a:pt x="10" y="17"/>
                  </a:cubicBezTo>
                  <a:cubicBezTo>
                    <a:pt x="0" y="49"/>
                    <a:pt x="5" y="52"/>
                    <a:pt x="35" y="54"/>
                  </a:cubicBezTo>
                  <a:cubicBezTo>
                    <a:pt x="36" y="51"/>
                    <a:pt x="38" y="48"/>
                    <a:pt x="39" y="44"/>
                  </a:cubicBezTo>
                  <a:cubicBezTo>
                    <a:pt x="43" y="32"/>
                    <a:pt x="45" y="17"/>
                    <a:pt x="53" y="6"/>
                  </a:cubicBezTo>
                  <a:cubicBezTo>
                    <a:pt x="30" y="0"/>
                    <a:pt x="30" y="0"/>
                    <a:pt x="30" y="0"/>
                  </a:cubicBezTo>
                  <a:cubicBezTo>
                    <a:pt x="30" y="0"/>
                    <a:pt x="30" y="0"/>
                    <a:pt x="29"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5" name="任意多边形: 形状 494">
              <a:extLst>
                <a:ext uri="{FF2B5EF4-FFF2-40B4-BE49-F238E27FC236}">
                  <a16:creationId xmlns:a16="http://schemas.microsoft.com/office/drawing/2014/main" id="{F5DBC30A-E595-23DE-78A8-E477BA71E313}"/>
                </a:ext>
              </a:extLst>
            </p:cNvPr>
            <p:cNvSpPr>
              <a:spLocks/>
            </p:cNvSpPr>
            <p:nvPr/>
          </p:nvSpPr>
          <p:spPr bwMode="auto">
            <a:xfrm>
              <a:off x="1758153" y="2946174"/>
              <a:ext cx="567936" cy="711320"/>
            </a:xfrm>
            <a:custGeom>
              <a:avLst/>
              <a:gdLst>
                <a:gd name="T0" fmla="*/ 186 w 244"/>
                <a:gd name="T1" fmla="*/ 7 h 306"/>
                <a:gd name="T2" fmla="*/ 222 w 244"/>
                <a:gd name="T3" fmla="*/ 27 h 306"/>
                <a:gd name="T4" fmla="*/ 243 w 244"/>
                <a:gd name="T5" fmla="*/ 60 h 306"/>
                <a:gd name="T6" fmla="*/ 227 w 244"/>
                <a:gd name="T7" fmla="*/ 94 h 306"/>
                <a:gd name="T8" fmla="*/ 130 w 244"/>
                <a:gd name="T9" fmla="*/ 222 h 306"/>
                <a:gd name="T10" fmla="*/ 180 w 244"/>
                <a:gd name="T11" fmla="*/ 235 h 306"/>
                <a:gd name="T12" fmla="*/ 165 w 244"/>
                <a:gd name="T13" fmla="*/ 273 h 306"/>
                <a:gd name="T14" fmla="*/ 140 w 244"/>
                <a:gd name="T15" fmla="*/ 303 h 306"/>
                <a:gd name="T16" fmla="*/ 103 w 244"/>
                <a:gd name="T17" fmla="*/ 301 h 306"/>
                <a:gd name="T18" fmla="*/ 76 w 244"/>
                <a:gd name="T19" fmla="*/ 306 h 306"/>
                <a:gd name="T20" fmla="*/ 44 w 244"/>
                <a:gd name="T21" fmla="*/ 294 h 306"/>
                <a:gd name="T22" fmla="*/ 0 w 244"/>
                <a:gd name="T23" fmla="*/ 232 h 306"/>
                <a:gd name="T24" fmla="*/ 5 w 244"/>
                <a:gd name="T25" fmla="*/ 205 h 306"/>
                <a:gd name="T26" fmla="*/ 64 w 244"/>
                <a:gd name="T27" fmla="*/ 72 h 306"/>
                <a:gd name="T28" fmla="*/ 120 w 244"/>
                <a:gd name="T29" fmla="*/ 16 h 306"/>
                <a:gd name="T30" fmla="*/ 135 w 244"/>
                <a:gd name="T31" fmla="*/ 5 h 306"/>
                <a:gd name="T32" fmla="*/ 175 w 244"/>
                <a:gd name="T33" fmla="*/ 10 h 306"/>
                <a:gd name="T34" fmla="*/ 213 w 244"/>
                <a:gd name="T35" fmla="*/ 3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4" h="306">
                  <a:moveTo>
                    <a:pt x="186" y="7"/>
                  </a:moveTo>
                  <a:cubicBezTo>
                    <a:pt x="198" y="15"/>
                    <a:pt x="211" y="19"/>
                    <a:pt x="222" y="27"/>
                  </a:cubicBezTo>
                  <a:cubicBezTo>
                    <a:pt x="233" y="35"/>
                    <a:pt x="243" y="46"/>
                    <a:pt x="243" y="60"/>
                  </a:cubicBezTo>
                  <a:cubicBezTo>
                    <a:pt x="244" y="73"/>
                    <a:pt x="235" y="84"/>
                    <a:pt x="227" y="94"/>
                  </a:cubicBezTo>
                  <a:cubicBezTo>
                    <a:pt x="130" y="222"/>
                    <a:pt x="130" y="222"/>
                    <a:pt x="130" y="222"/>
                  </a:cubicBezTo>
                  <a:cubicBezTo>
                    <a:pt x="180" y="235"/>
                    <a:pt x="180" y="235"/>
                    <a:pt x="180" y="235"/>
                  </a:cubicBezTo>
                  <a:cubicBezTo>
                    <a:pt x="172" y="246"/>
                    <a:pt x="170" y="260"/>
                    <a:pt x="165" y="273"/>
                  </a:cubicBezTo>
                  <a:cubicBezTo>
                    <a:pt x="161" y="286"/>
                    <a:pt x="153" y="300"/>
                    <a:pt x="140" y="303"/>
                  </a:cubicBezTo>
                  <a:cubicBezTo>
                    <a:pt x="128" y="306"/>
                    <a:pt x="116" y="300"/>
                    <a:pt x="103" y="301"/>
                  </a:cubicBezTo>
                  <a:cubicBezTo>
                    <a:pt x="94" y="301"/>
                    <a:pt x="85" y="306"/>
                    <a:pt x="76" y="306"/>
                  </a:cubicBezTo>
                  <a:cubicBezTo>
                    <a:pt x="64" y="306"/>
                    <a:pt x="53" y="300"/>
                    <a:pt x="44" y="294"/>
                  </a:cubicBezTo>
                  <a:cubicBezTo>
                    <a:pt x="22" y="279"/>
                    <a:pt x="0" y="258"/>
                    <a:pt x="0" y="232"/>
                  </a:cubicBezTo>
                  <a:cubicBezTo>
                    <a:pt x="1" y="223"/>
                    <a:pt x="2" y="214"/>
                    <a:pt x="5" y="205"/>
                  </a:cubicBezTo>
                  <a:cubicBezTo>
                    <a:pt x="20" y="159"/>
                    <a:pt x="35" y="111"/>
                    <a:pt x="64" y="72"/>
                  </a:cubicBezTo>
                  <a:cubicBezTo>
                    <a:pt x="80" y="51"/>
                    <a:pt x="100" y="33"/>
                    <a:pt x="120" y="16"/>
                  </a:cubicBezTo>
                  <a:cubicBezTo>
                    <a:pt x="124" y="11"/>
                    <a:pt x="129" y="8"/>
                    <a:pt x="135" y="5"/>
                  </a:cubicBezTo>
                  <a:cubicBezTo>
                    <a:pt x="148" y="0"/>
                    <a:pt x="162" y="6"/>
                    <a:pt x="175" y="10"/>
                  </a:cubicBezTo>
                  <a:cubicBezTo>
                    <a:pt x="188" y="14"/>
                    <a:pt x="205" y="14"/>
                    <a:pt x="213" y="3"/>
                  </a:cubicBezTo>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6" name="任意多边形: 形状 495">
              <a:extLst>
                <a:ext uri="{FF2B5EF4-FFF2-40B4-BE49-F238E27FC236}">
                  <a16:creationId xmlns:a16="http://schemas.microsoft.com/office/drawing/2014/main" id="{E46071B4-7B48-35A2-2972-1CD5F678851C}"/>
                </a:ext>
              </a:extLst>
            </p:cNvPr>
            <p:cNvSpPr>
              <a:spLocks/>
            </p:cNvSpPr>
            <p:nvPr/>
          </p:nvSpPr>
          <p:spPr bwMode="auto">
            <a:xfrm>
              <a:off x="4492536" y="1914479"/>
              <a:ext cx="695638" cy="192673"/>
            </a:xfrm>
            <a:custGeom>
              <a:avLst/>
              <a:gdLst>
                <a:gd name="T0" fmla="*/ 5 w 299"/>
                <a:gd name="T1" fmla="*/ 0 h 83"/>
                <a:gd name="T2" fmla="*/ 4 w 299"/>
                <a:gd name="T3" fmla="*/ 1 h 83"/>
                <a:gd name="T4" fmla="*/ 4 w 299"/>
                <a:gd name="T5" fmla="*/ 1 h 83"/>
                <a:gd name="T6" fmla="*/ 0 w 299"/>
                <a:gd name="T7" fmla="*/ 19 h 83"/>
                <a:gd name="T8" fmla="*/ 9 w 299"/>
                <a:gd name="T9" fmla="*/ 47 h 83"/>
                <a:gd name="T10" fmla="*/ 48 w 299"/>
                <a:gd name="T11" fmla="*/ 74 h 83"/>
                <a:gd name="T12" fmla="*/ 100 w 299"/>
                <a:gd name="T13" fmla="*/ 83 h 83"/>
                <a:gd name="T14" fmla="*/ 135 w 299"/>
                <a:gd name="T15" fmla="*/ 79 h 83"/>
                <a:gd name="T16" fmla="*/ 197 w 299"/>
                <a:gd name="T17" fmla="*/ 64 h 83"/>
                <a:gd name="T18" fmla="*/ 219 w 299"/>
                <a:gd name="T19" fmla="*/ 69 h 83"/>
                <a:gd name="T20" fmla="*/ 238 w 299"/>
                <a:gd name="T21" fmla="*/ 76 h 83"/>
                <a:gd name="T22" fmla="*/ 256 w 299"/>
                <a:gd name="T23" fmla="*/ 70 h 83"/>
                <a:gd name="T24" fmla="*/ 299 w 299"/>
                <a:gd name="T25" fmla="*/ 7 h 83"/>
                <a:gd name="T26" fmla="*/ 299 w 299"/>
                <a:gd name="T27" fmla="*/ 5 h 83"/>
                <a:gd name="T28" fmla="*/ 299 w 299"/>
                <a:gd name="T29" fmla="*/ 5 h 83"/>
                <a:gd name="T30" fmla="*/ 298 w 299"/>
                <a:gd name="T31" fmla="*/ 2 h 83"/>
                <a:gd name="T32" fmla="*/ 260 w 299"/>
                <a:gd name="T33" fmla="*/ 44 h 83"/>
                <a:gd name="T34" fmla="*/ 242 w 299"/>
                <a:gd name="T35" fmla="*/ 50 h 83"/>
                <a:gd name="T36" fmla="*/ 223 w 299"/>
                <a:gd name="T37" fmla="*/ 42 h 83"/>
                <a:gd name="T38" fmla="*/ 201 w 299"/>
                <a:gd name="T39" fmla="*/ 38 h 83"/>
                <a:gd name="T40" fmla="*/ 139 w 299"/>
                <a:gd name="T41" fmla="*/ 52 h 83"/>
                <a:gd name="T42" fmla="*/ 104 w 299"/>
                <a:gd name="T43" fmla="*/ 56 h 83"/>
                <a:gd name="T44" fmla="*/ 52 w 299"/>
                <a:gd name="T45" fmla="*/ 47 h 83"/>
                <a:gd name="T46" fmla="*/ 13 w 299"/>
                <a:gd name="T47" fmla="*/ 20 h 83"/>
                <a:gd name="T48" fmla="*/ 5 w 299"/>
                <a:gd name="T49"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9" h="83">
                  <a:moveTo>
                    <a:pt x="5" y="0"/>
                  </a:moveTo>
                  <a:cubicBezTo>
                    <a:pt x="4" y="1"/>
                    <a:pt x="4" y="1"/>
                    <a:pt x="4" y="1"/>
                  </a:cubicBezTo>
                  <a:cubicBezTo>
                    <a:pt x="4" y="1"/>
                    <a:pt x="4" y="1"/>
                    <a:pt x="4" y="1"/>
                  </a:cubicBezTo>
                  <a:cubicBezTo>
                    <a:pt x="1" y="7"/>
                    <a:pt x="0" y="13"/>
                    <a:pt x="0" y="19"/>
                  </a:cubicBezTo>
                  <a:cubicBezTo>
                    <a:pt x="0" y="29"/>
                    <a:pt x="3" y="39"/>
                    <a:pt x="9" y="47"/>
                  </a:cubicBezTo>
                  <a:cubicBezTo>
                    <a:pt x="19" y="60"/>
                    <a:pt x="33" y="68"/>
                    <a:pt x="48" y="74"/>
                  </a:cubicBezTo>
                  <a:cubicBezTo>
                    <a:pt x="65" y="80"/>
                    <a:pt x="82" y="83"/>
                    <a:pt x="100" y="83"/>
                  </a:cubicBezTo>
                  <a:cubicBezTo>
                    <a:pt x="112" y="83"/>
                    <a:pt x="124" y="82"/>
                    <a:pt x="135" y="79"/>
                  </a:cubicBezTo>
                  <a:cubicBezTo>
                    <a:pt x="156" y="74"/>
                    <a:pt x="177" y="64"/>
                    <a:pt x="197" y="64"/>
                  </a:cubicBezTo>
                  <a:cubicBezTo>
                    <a:pt x="205" y="64"/>
                    <a:pt x="212" y="66"/>
                    <a:pt x="219" y="69"/>
                  </a:cubicBezTo>
                  <a:cubicBezTo>
                    <a:pt x="225" y="72"/>
                    <a:pt x="231" y="76"/>
                    <a:pt x="238" y="76"/>
                  </a:cubicBezTo>
                  <a:cubicBezTo>
                    <a:pt x="244" y="76"/>
                    <a:pt x="251" y="74"/>
                    <a:pt x="256" y="70"/>
                  </a:cubicBezTo>
                  <a:cubicBezTo>
                    <a:pt x="279" y="56"/>
                    <a:pt x="299" y="33"/>
                    <a:pt x="299" y="7"/>
                  </a:cubicBezTo>
                  <a:cubicBezTo>
                    <a:pt x="299" y="6"/>
                    <a:pt x="299" y="5"/>
                    <a:pt x="299" y="5"/>
                  </a:cubicBezTo>
                  <a:cubicBezTo>
                    <a:pt x="299" y="5"/>
                    <a:pt x="299" y="5"/>
                    <a:pt x="299" y="5"/>
                  </a:cubicBezTo>
                  <a:cubicBezTo>
                    <a:pt x="298" y="4"/>
                    <a:pt x="298" y="3"/>
                    <a:pt x="298" y="2"/>
                  </a:cubicBezTo>
                  <a:cubicBezTo>
                    <a:pt x="291" y="19"/>
                    <a:pt x="276" y="34"/>
                    <a:pt x="260" y="44"/>
                  </a:cubicBezTo>
                  <a:cubicBezTo>
                    <a:pt x="255" y="47"/>
                    <a:pt x="248" y="50"/>
                    <a:pt x="242" y="50"/>
                  </a:cubicBezTo>
                  <a:cubicBezTo>
                    <a:pt x="235" y="49"/>
                    <a:pt x="229" y="45"/>
                    <a:pt x="223" y="42"/>
                  </a:cubicBezTo>
                  <a:cubicBezTo>
                    <a:pt x="216" y="39"/>
                    <a:pt x="209" y="38"/>
                    <a:pt x="201" y="38"/>
                  </a:cubicBezTo>
                  <a:cubicBezTo>
                    <a:pt x="181" y="38"/>
                    <a:pt x="160" y="47"/>
                    <a:pt x="139" y="52"/>
                  </a:cubicBezTo>
                  <a:cubicBezTo>
                    <a:pt x="128" y="55"/>
                    <a:pt x="116" y="56"/>
                    <a:pt x="104" y="56"/>
                  </a:cubicBezTo>
                  <a:cubicBezTo>
                    <a:pt x="87" y="56"/>
                    <a:pt x="69" y="53"/>
                    <a:pt x="52" y="47"/>
                  </a:cubicBezTo>
                  <a:cubicBezTo>
                    <a:pt x="37" y="42"/>
                    <a:pt x="23" y="33"/>
                    <a:pt x="13" y="20"/>
                  </a:cubicBezTo>
                  <a:cubicBezTo>
                    <a:pt x="9" y="14"/>
                    <a:pt x="6" y="8"/>
                    <a:pt x="5"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7" name="任意多边形: 形状 496">
              <a:extLst>
                <a:ext uri="{FF2B5EF4-FFF2-40B4-BE49-F238E27FC236}">
                  <a16:creationId xmlns:a16="http://schemas.microsoft.com/office/drawing/2014/main" id="{343C20A3-91A8-B991-7F78-3E6BD447D76A}"/>
                </a:ext>
              </a:extLst>
            </p:cNvPr>
            <p:cNvSpPr>
              <a:spLocks/>
            </p:cNvSpPr>
            <p:nvPr/>
          </p:nvSpPr>
          <p:spPr bwMode="auto">
            <a:xfrm>
              <a:off x="4513819" y="1786778"/>
              <a:ext cx="17923" cy="58250"/>
            </a:xfrm>
            <a:custGeom>
              <a:avLst/>
              <a:gdLst>
                <a:gd name="T0" fmla="*/ 8 w 8"/>
                <a:gd name="T1" fmla="*/ 0 h 25"/>
                <a:gd name="T2" fmla="*/ 1 w 8"/>
                <a:gd name="T3" fmla="*/ 21 h 25"/>
                <a:gd name="T4" fmla="*/ 3 w 8"/>
                <a:gd name="T5" fmla="*/ 25 h 25"/>
                <a:gd name="T6" fmla="*/ 3 w 8"/>
                <a:gd name="T7" fmla="*/ 25 h 25"/>
                <a:gd name="T8" fmla="*/ 2 w 8"/>
                <a:gd name="T9" fmla="*/ 21 h 25"/>
                <a:gd name="T10" fmla="*/ 8 w 8"/>
                <a:gd name="T11" fmla="*/ 0 h 25"/>
                <a:gd name="T12" fmla="*/ 8 w 8"/>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8" h="25">
                  <a:moveTo>
                    <a:pt x="8" y="0"/>
                  </a:moveTo>
                  <a:cubicBezTo>
                    <a:pt x="4" y="7"/>
                    <a:pt x="0" y="14"/>
                    <a:pt x="1" y="21"/>
                  </a:cubicBezTo>
                  <a:cubicBezTo>
                    <a:pt x="2" y="22"/>
                    <a:pt x="2" y="24"/>
                    <a:pt x="3" y="25"/>
                  </a:cubicBezTo>
                  <a:cubicBezTo>
                    <a:pt x="3" y="25"/>
                    <a:pt x="3" y="25"/>
                    <a:pt x="3" y="25"/>
                  </a:cubicBezTo>
                  <a:cubicBezTo>
                    <a:pt x="2" y="23"/>
                    <a:pt x="2" y="22"/>
                    <a:pt x="2" y="21"/>
                  </a:cubicBezTo>
                  <a:cubicBezTo>
                    <a:pt x="0" y="14"/>
                    <a:pt x="4" y="7"/>
                    <a:pt x="8" y="0"/>
                  </a:cubicBezTo>
                  <a:cubicBezTo>
                    <a:pt x="8" y="0"/>
                    <a:pt x="8" y="0"/>
                    <a:pt x="8"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8" name="任意多边形: 形状 497">
              <a:extLst>
                <a:ext uri="{FF2B5EF4-FFF2-40B4-BE49-F238E27FC236}">
                  <a16:creationId xmlns:a16="http://schemas.microsoft.com/office/drawing/2014/main" id="{29BFFCC3-63C2-8CF3-BAA7-421178BA2EE0}"/>
                </a:ext>
              </a:extLst>
            </p:cNvPr>
            <p:cNvSpPr>
              <a:spLocks/>
            </p:cNvSpPr>
            <p:nvPr/>
          </p:nvSpPr>
          <p:spPr bwMode="auto">
            <a:xfrm>
              <a:off x="4513819" y="1786778"/>
              <a:ext cx="23524" cy="58250"/>
            </a:xfrm>
            <a:custGeom>
              <a:avLst/>
              <a:gdLst>
                <a:gd name="T0" fmla="*/ 8 w 10"/>
                <a:gd name="T1" fmla="*/ 0 h 25"/>
                <a:gd name="T2" fmla="*/ 2 w 10"/>
                <a:gd name="T3" fmla="*/ 21 h 25"/>
                <a:gd name="T4" fmla="*/ 3 w 10"/>
                <a:gd name="T5" fmla="*/ 25 h 25"/>
                <a:gd name="T6" fmla="*/ 10 w 10"/>
                <a:gd name="T7" fmla="*/ 8 h 25"/>
                <a:gd name="T8" fmla="*/ 8 w 10"/>
                <a:gd name="T9" fmla="*/ 0 h 25"/>
              </a:gdLst>
              <a:ahLst/>
              <a:cxnLst>
                <a:cxn ang="0">
                  <a:pos x="T0" y="T1"/>
                </a:cxn>
                <a:cxn ang="0">
                  <a:pos x="T2" y="T3"/>
                </a:cxn>
                <a:cxn ang="0">
                  <a:pos x="T4" y="T5"/>
                </a:cxn>
                <a:cxn ang="0">
                  <a:pos x="T6" y="T7"/>
                </a:cxn>
                <a:cxn ang="0">
                  <a:pos x="T8" y="T9"/>
                </a:cxn>
              </a:cxnLst>
              <a:rect l="0" t="0" r="r" b="b"/>
              <a:pathLst>
                <a:path w="10" h="25">
                  <a:moveTo>
                    <a:pt x="8" y="0"/>
                  </a:moveTo>
                  <a:cubicBezTo>
                    <a:pt x="4" y="7"/>
                    <a:pt x="0" y="14"/>
                    <a:pt x="2" y="21"/>
                  </a:cubicBezTo>
                  <a:cubicBezTo>
                    <a:pt x="2" y="22"/>
                    <a:pt x="2" y="23"/>
                    <a:pt x="3" y="25"/>
                  </a:cubicBezTo>
                  <a:cubicBezTo>
                    <a:pt x="6" y="20"/>
                    <a:pt x="10" y="14"/>
                    <a:pt x="10" y="8"/>
                  </a:cubicBezTo>
                  <a:cubicBezTo>
                    <a:pt x="9" y="6"/>
                    <a:pt x="9" y="3"/>
                    <a:pt x="8"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9" name="任意多边形: 形状 498">
              <a:extLst>
                <a:ext uri="{FF2B5EF4-FFF2-40B4-BE49-F238E27FC236}">
                  <a16:creationId xmlns:a16="http://schemas.microsoft.com/office/drawing/2014/main" id="{5ED24854-C972-D641-5F4B-FACB3CC2F6BF}"/>
                </a:ext>
              </a:extLst>
            </p:cNvPr>
            <p:cNvSpPr>
              <a:spLocks/>
            </p:cNvSpPr>
            <p:nvPr/>
          </p:nvSpPr>
          <p:spPr bwMode="auto">
            <a:xfrm>
              <a:off x="3332019" y="1575062"/>
              <a:ext cx="43687" cy="47048"/>
            </a:xfrm>
            <a:custGeom>
              <a:avLst/>
              <a:gdLst>
                <a:gd name="T0" fmla="*/ 4 w 19"/>
                <a:gd name="T1" fmla="*/ 0 h 20"/>
                <a:gd name="T2" fmla="*/ 0 w 19"/>
                <a:gd name="T3" fmla="*/ 11 h 20"/>
                <a:gd name="T4" fmla="*/ 18 w 19"/>
                <a:gd name="T5" fmla="*/ 20 h 20"/>
                <a:gd name="T6" fmla="*/ 19 w 19"/>
                <a:gd name="T7" fmla="*/ 20 h 20"/>
                <a:gd name="T8" fmla="*/ 0 w 19"/>
                <a:gd name="T9" fmla="*/ 11 h 20"/>
                <a:gd name="T10" fmla="*/ 4 w 19"/>
                <a:gd name="T11" fmla="*/ 0 h 20"/>
              </a:gdLst>
              <a:ahLst/>
              <a:cxnLst>
                <a:cxn ang="0">
                  <a:pos x="T0" y="T1"/>
                </a:cxn>
                <a:cxn ang="0">
                  <a:pos x="T2" y="T3"/>
                </a:cxn>
                <a:cxn ang="0">
                  <a:pos x="T4" y="T5"/>
                </a:cxn>
                <a:cxn ang="0">
                  <a:pos x="T6" y="T7"/>
                </a:cxn>
                <a:cxn ang="0">
                  <a:pos x="T8" y="T9"/>
                </a:cxn>
                <a:cxn ang="0">
                  <a:pos x="T10" y="T11"/>
                </a:cxn>
              </a:cxnLst>
              <a:rect l="0" t="0" r="r" b="b"/>
              <a:pathLst>
                <a:path w="19" h="20">
                  <a:moveTo>
                    <a:pt x="4" y="0"/>
                  </a:moveTo>
                  <a:cubicBezTo>
                    <a:pt x="0" y="11"/>
                    <a:pt x="0" y="11"/>
                    <a:pt x="0" y="11"/>
                  </a:cubicBezTo>
                  <a:cubicBezTo>
                    <a:pt x="6" y="15"/>
                    <a:pt x="12" y="18"/>
                    <a:pt x="18" y="20"/>
                  </a:cubicBezTo>
                  <a:cubicBezTo>
                    <a:pt x="19" y="20"/>
                    <a:pt x="19" y="20"/>
                    <a:pt x="19" y="20"/>
                  </a:cubicBezTo>
                  <a:cubicBezTo>
                    <a:pt x="12" y="18"/>
                    <a:pt x="6" y="15"/>
                    <a:pt x="0" y="11"/>
                  </a:cubicBezTo>
                  <a:cubicBezTo>
                    <a:pt x="4" y="0"/>
                    <a:pt x="4" y="0"/>
                    <a:pt x="4"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0" name="任意多边形: 形状 499">
              <a:extLst>
                <a:ext uri="{FF2B5EF4-FFF2-40B4-BE49-F238E27FC236}">
                  <a16:creationId xmlns:a16="http://schemas.microsoft.com/office/drawing/2014/main" id="{870725F0-6461-D466-B9BB-AE7237EB526F}"/>
                </a:ext>
              </a:extLst>
            </p:cNvPr>
            <p:cNvSpPr>
              <a:spLocks/>
            </p:cNvSpPr>
            <p:nvPr/>
          </p:nvSpPr>
          <p:spPr bwMode="auto">
            <a:xfrm>
              <a:off x="3373466" y="1622110"/>
              <a:ext cx="21284" cy="8962"/>
            </a:xfrm>
            <a:custGeom>
              <a:avLst/>
              <a:gdLst>
                <a:gd name="T0" fmla="*/ 1 w 9"/>
                <a:gd name="T1" fmla="*/ 0 h 4"/>
                <a:gd name="T2" fmla="*/ 0 w 9"/>
                <a:gd name="T3" fmla="*/ 0 h 4"/>
                <a:gd name="T4" fmla="*/ 9 w 9"/>
                <a:gd name="T5" fmla="*/ 4 h 4"/>
                <a:gd name="T6" fmla="*/ 9 w 9"/>
                <a:gd name="T7" fmla="*/ 4 h 4"/>
                <a:gd name="T8" fmla="*/ 1 w 9"/>
                <a:gd name="T9" fmla="*/ 0 h 4"/>
              </a:gdLst>
              <a:ahLst/>
              <a:cxnLst>
                <a:cxn ang="0">
                  <a:pos x="T0" y="T1"/>
                </a:cxn>
                <a:cxn ang="0">
                  <a:pos x="T2" y="T3"/>
                </a:cxn>
                <a:cxn ang="0">
                  <a:pos x="T4" y="T5"/>
                </a:cxn>
                <a:cxn ang="0">
                  <a:pos x="T6" y="T7"/>
                </a:cxn>
                <a:cxn ang="0">
                  <a:pos x="T8" y="T9"/>
                </a:cxn>
              </a:cxnLst>
              <a:rect l="0" t="0" r="r" b="b"/>
              <a:pathLst>
                <a:path w="9" h="4">
                  <a:moveTo>
                    <a:pt x="1" y="0"/>
                  </a:moveTo>
                  <a:cubicBezTo>
                    <a:pt x="0" y="0"/>
                    <a:pt x="0" y="0"/>
                    <a:pt x="0" y="0"/>
                  </a:cubicBezTo>
                  <a:cubicBezTo>
                    <a:pt x="3" y="2"/>
                    <a:pt x="6" y="3"/>
                    <a:pt x="9" y="4"/>
                  </a:cubicBezTo>
                  <a:cubicBezTo>
                    <a:pt x="9" y="4"/>
                    <a:pt x="9" y="4"/>
                    <a:pt x="9" y="4"/>
                  </a:cubicBezTo>
                  <a:cubicBezTo>
                    <a:pt x="6" y="2"/>
                    <a:pt x="3" y="1"/>
                    <a:pt x="1"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1" name="任意多边形: 形状 500">
              <a:extLst>
                <a:ext uri="{FF2B5EF4-FFF2-40B4-BE49-F238E27FC236}">
                  <a16:creationId xmlns:a16="http://schemas.microsoft.com/office/drawing/2014/main" id="{0B4949F4-D971-C3EC-9B41-740735520C82}"/>
                </a:ext>
              </a:extLst>
            </p:cNvPr>
            <p:cNvSpPr>
              <a:spLocks/>
            </p:cNvSpPr>
            <p:nvPr/>
          </p:nvSpPr>
          <p:spPr bwMode="auto">
            <a:xfrm>
              <a:off x="3945883" y="1838307"/>
              <a:ext cx="79533" cy="8962"/>
            </a:xfrm>
            <a:custGeom>
              <a:avLst/>
              <a:gdLst>
                <a:gd name="T0" fmla="*/ 34 w 34"/>
                <a:gd name="T1" fmla="*/ 0 h 4"/>
                <a:gd name="T2" fmla="*/ 29 w 34"/>
                <a:gd name="T3" fmla="*/ 1 h 4"/>
                <a:gd name="T4" fmla="*/ 1 w 34"/>
                <a:gd name="T5" fmla="*/ 4 h 4"/>
                <a:gd name="T6" fmla="*/ 0 w 34"/>
                <a:gd name="T7" fmla="*/ 4 h 4"/>
                <a:gd name="T8" fmla="*/ 0 w 34"/>
                <a:gd name="T9" fmla="*/ 4 h 4"/>
                <a:gd name="T10" fmla="*/ 1 w 34"/>
                <a:gd name="T11" fmla="*/ 4 h 4"/>
                <a:gd name="T12" fmla="*/ 29 w 34"/>
                <a:gd name="T13" fmla="*/ 1 h 4"/>
                <a:gd name="T14" fmla="*/ 34 w 3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4">
                  <a:moveTo>
                    <a:pt x="34" y="0"/>
                  </a:moveTo>
                  <a:cubicBezTo>
                    <a:pt x="33" y="0"/>
                    <a:pt x="31" y="1"/>
                    <a:pt x="29" y="1"/>
                  </a:cubicBezTo>
                  <a:cubicBezTo>
                    <a:pt x="20" y="3"/>
                    <a:pt x="11" y="4"/>
                    <a:pt x="1" y="4"/>
                  </a:cubicBezTo>
                  <a:cubicBezTo>
                    <a:pt x="1" y="4"/>
                    <a:pt x="0" y="4"/>
                    <a:pt x="0" y="4"/>
                  </a:cubicBezTo>
                  <a:cubicBezTo>
                    <a:pt x="0" y="4"/>
                    <a:pt x="0" y="4"/>
                    <a:pt x="0" y="4"/>
                  </a:cubicBezTo>
                  <a:cubicBezTo>
                    <a:pt x="0" y="4"/>
                    <a:pt x="1" y="4"/>
                    <a:pt x="1" y="4"/>
                  </a:cubicBezTo>
                  <a:cubicBezTo>
                    <a:pt x="10" y="4"/>
                    <a:pt x="20" y="3"/>
                    <a:pt x="29" y="1"/>
                  </a:cubicBezTo>
                  <a:cubicBezTo>
                    <a:pt x="31" y="1"/>
                    <a:pt x="33" y="0"/>
                    <a:pt x="3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2" name="任意多边形: 形状 501">
              <a:extLst>
                <a:ext uri="{FF2B5EF4-FFF2-40B4-BE49-F238E27FC236}">
                  <a16:creationId xmlns:a16="http://schemas.microsoft.com/office/drawing/2014/main" id="{D7ABAE84-CF8B-1DB6-B679-674E2B25A2A3}"/>
                </a:ext>
              </a:extLst>
            </p:cNvPr>
            <p:cNvSpPr>
              <a:spLocks/>
            </p:cNvSpPr>
            <p:nvPr/>
          </p:nvSpPr>
          <p:spPr bwMode="auto">
            <a:xfrm>
              <a:off x="3394750" y="1631072"/>
              <a:ext cx="4481" cy="2240"/>
            </a:xfrm>
            <a:custGeom>
              <a:avLst/>
              <a:gdLst>
                <a:gd name="T0" fmla="*/ 0 w 2"/>
                <a:gd name="T1" fmla="*/ 0 h 1"/>
                <a:gd name="T2" fmla="*/ 0 w 2"/>
                <a:gd name="T3" fmla="*/ 0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0" y="0"/>
                    <a:pt x="0" y="0"/>
                  </a:cubicBezTo>
                  <a:cubicBezTo>
                    <a:pt x="1" y="0"/>
                    <a:pt x="1" y="0"/>
                    <a:pt x="2" y="1"/>
                  </a:cubicBezTo>
                  <a:cubicBezTo>
                    <a:pt x="2" y="1"/>
                    <a:pt x="2" y="0"/>
                    <a:pt x="2" y="0"/>
                  </a:cubicBezTo>
                  <a:cubicBezTo>
                    <a:pt x="1" y="0"/>
                    <a:pt x="1" y="0"/>
                    <a:pt x="0" y="0"/>
                  </a:cubicBezTo>
                </a:path>
              </a:pathLst>
            </a:custGeom>
            <a:solidFill>
              <a:srgbClr val="9A5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3" name="任意多边形: 形状 502">
              <a:extLst>
                <a:ext uri="{FF2B5EF4-FFF2-40B4-BE49-F238E27FC236}">
                  <a16:creationId xmlns:a16="http://schemas.microsoft.com/office/drawing/2014/main" id="{4F72873D-AD0B-CEA4-4BDE-6B910C22DC94}"/>
                </a:ext>
              </a:extLst>
            </p:cNvPr>
            <p:cNvSpPr>
              <a:spLocks/>
            </p:cNvSpPr>
            <p:nvPr/>
          </p:nvSpPr>
          <p:spPr bwMode="auto">
            <a:xfrm>
              <a:off x="3943643" y="1847268"/>
              <a:ext cx="2240"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1" y="0"/>
                    <a:pt x="0" y="0"/>
                    <a:pt x="0" y="0"/>
                  </a:cubicBezTo>
                </a:path>
              </a:pathLst>
            </a:custGeom>
            <a:solidFill>
              <a:srgbClr val="33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4" name="任意多边形: 形状 503">
              <a:extLst>
                <a:ext uri="{FF2B5EF4-FFF2-40B4-BE49-F238E27FC236}">
                  <a16:creationId xmlns:a16="http://schemas.microsoft.com/office/drawing/2014/main" id="{9DBCF6BF-6219-B9BC-08C7-56BE59A54F32}"/>
                </a:ext>
              </a:extLst>
            </p:cNvPr>
            <p:cNvSpPr>
              <a:spLocks noEditPoints="1"/>
            </p:cNvSpPr>
            <p:nvPr/>
          </p:nvSpPr>
          <p:spPr bwMode="auto">
            <a:xfrm>
              <a:off x="3399231" y="1631072"/>
              <a:ext cx="544412" cy="216197"/>
            </a:xfrm>
            <a:custGeom>
              <a:avLst/>
              <a:gdLst>
                <a:gd name="T0" fmla="*/ 167 w 234"/>
                <a:gd name="T1" fmla="*/ 63 h 93"/>
                <a:gd name="T2" fmla="*/ 151 w 234"/>
                <a:gd name="T3" fmla="*/ 70 h 93"/>
                <a:gd name="T4" fmla="*/ 140 w 234"/>
                <a:gd name="T5" fmla="*/ 77 h 93"/>
                <a:gd name="T6" fmla="*/ 151 w 234"/>
                <a:gd name="T7" fmla="*/ 70 h 93"/>
                <a:gd name="T8" fmla="*/ 166 w 234"/>
                <a:gd name="T9" fmla="*/ 64 h 93"/>
                <a:gd name="T10" fmla="*/ 202 w 234"/>
                <a:gd name="T11" fmla="*/ 85 h 93"/>
                <a:gd name="T12" fmla="*/ 234 w 234"/>
                <a:gd name="T13" fmla="*/ 93 h 93"/>
                <a:gd name="T14" fmla="*/ 234 w 234"/>
                <a:gd name="T15" fmla="*/ 93 h 93"/>
                <a:gd name="T16" fmla="*/ 202 w 234"/>
                <a:gd name="T17" fmla="*/ 85 h 93"/>
                <a:gd name="T18" fmla="*/ 167 w 234"/>
                <a:gd name="T19" fmla="*/ 63 h 93"/>
                <a:gd name="T20" fmla="*/ 0 w 234"/>
                <a:gd name="T21" fmla="*/ 0 h 93"/>
                <a:gd name="T22" fmla="*/ 0 w 234"/>
                <a:gd name="T23" fmla="*/ 1 h 93"/>
                <a:gd name="T24" fmla="*/ 9 w 234"/>
                <a:gd name="T25" fmla="*/ 5 h 93"/>
                <a:gd name="T26" fmla="*/ 36 w 234"/>
                <a:gd name="T27" fmla="*/ 34 h 93"/>
                <a:gd name="T28" fmla="*/ 40 w 234"/>
                <a:gd name="T29" fmla="*/ 66 h 93"/>
                <a:gd name="T30" fmla="*/ 61 w 234"/>
                <a:gd name="T31" fmla="*/ 74 h 93"/>
                <a:gd name="T32" fmla="*/ 67 w 234"/>
                <a:gd name="T33" fmla="*/ 74 h 93"/>
                <a:gd name="T34" fmla="*/ 91 w 234"/>
                <a:gd name="T35" fmla="*/ 70 h 93"/>
                <a:gd name="T36" fmla="*/ 96 w 234"/>
                <a:gd name="T37" fmla="*/ 70 h 93"/>
                <a:gd name="T38" fmla="*/ 115 w 234"/>
                <a:gd name="T39" fmla="*/ 75 h 93"/>
                <a:gd name="T40" fmla="*/ 96 w 234"/>
                <a:gd name="T41" fmla="*/ 70 h 93"/>
                <a:gd name="T42" fmla="*/ 91 w 234"/>
                <a:gd name="T43" fmla="*/ 70 h 93"/>
                <a:gd name="T44" fmla="*/ 67 w 234"/>
                <a:gd name="T45" fmla="*/ 73 h 93"/>
                <a:gd name="T46" fmla="*/ 61 w 234"/>
                <a:gd name="T47" fmla="*/ 74 h 93"/>
                <a:gd name="T48" fmla="*/ 41 w 234"/>
                <a:gd name="T49" fmla="*/ 65 h 93"/>
                <a:gd name="T50" fmla="*/ 36 w 234"/>
                <a:gd name="T51" fmla="*/ 34 h 93"/>
                <a:gd name="T52" fmla="*/ 9 w 234"/>
                <a:gd name="T53" fmla="*/ 4 h 93"/>
                <a:gd name="T54" fmla="*/ 0 w 234"/>
                <a:gd name="T5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4" h="93">
                  <a:moveTo>
                    <a:pt x="167" y="63"/>
                  </a:moveTo>
                  <a:cubicBezTo>
                    <a:pt x="162" y="63"/>
                    <a:pt x="157" y="65"/>
                    <a:pt x="151" y="70"/>
                  </a:cubicBezTo>
                  <a:cubicBezTo>
                    <a:pt x="147" y="73"/>
                    <a:pt x="144" y="76"/>
                    <a:pt x="140" y="77"/>
                  </a:cubicBezTo>
                  <a:cubicBezTo>
                    <a:pt x="144" y="76"/>
                    <a:pt x="147" y="74"/>
                    <a:pt x="151" y="70"/>
                  </a:cubicBezTo>
                  <a:cubicBezTo>
                    <a:pt x="157" y="65"/>
                    <a:pt x="162" y="64"/>
                    <a:pt x="166" y="64"/>
                  </a:cubicBezTo>
                  <a:cubicBezTo>
                    <a:pt x="178" y="64"/>
                    <a:pt x="187" y="77"/>
                    <a:pt x="202" y="85"/>
                  </a:cubicBezTo>
                  <a:cubicBezTo>
                    <a:pt x="212" y="91"/>
                    <a:pt x="223" y="93"/>
                    <a:pt x="234" y="93"/>
                  </a:cubicBezTo>
                  <a:cubicBezTo>
                    <a:pt x="234" y="93"/>
                    <a:pt x="234" y="93"/>
                    <a:pt x="234" y="93"/>
                  </a:cubicBezTo>
                  <a:cubicBezTo>
                    <a:pt x="223" y="93"/>
                    <a:pt x="212" y="91"/>
                    <a:pt x="202" y="85"/>
                  </a:cubicBezTo>
                  <a:cubicBezTo>
                    <a:pt x="187" y="77"/>
                    <a:pt x="179" y="63"/>
                    <a:pt x="167" y="63"/>
                  </a:cubicBezTo>
                  <a:moveTo>
                    <a:pt x="0" y="0"/>
                  </a:moveTo>
                  <a:cubicBezTo>
                    <a:pt x="0" y="0"/>
                    <a:pt x="0" y="1"/>
                    <a:pt x="0" y="1"/>
                  </a:cubicBezTo>
                  <a:cubicBezTo>
                    <a:pt x="3" y="2"/>
                    <a:pt x="6" y="3"/>
                    <a:pt x="9" y="5"/>
                  </a:cubicBezTo>
                  <a:cubicBezTo>
                    <a:pt x="21" y="11"/>
                    <a:pt x="34" y="21"/>
                    <a:pt x="36" y="34"/>
                  </a:cubicBezTo>
                  <a:cubicBezTo>
                    <a:pt x="38" y="45"/>
                    <a:pt x="34" y="57"/>
                    <a:pt x="40" y="66"/>
                  </a:cubicBezTo>
                  <a:cubicBezTo>
                    <a:pt x="45" y="72"/>
                    <a:pt x="53" y="74"/>
                    <a:pt x="61" y="74"/>
                  </a:cubicBezTo>
                  <a:cubicBezTo>
                    <a:pt x="63" y="74"/>
                    <a:pt x="65" y="74"/>
                    <a:pt x="67" y="74"/>
                  </a:cubicBezTo>
                  <a:cubicBezTo>
                    <a:pt x="75" y="72"/>
                    <a:pt x="83" y="70"/>
                    <a:pt x="91" y="70"/>
                  </a:cubicBezTo>
                  <a:cubicBezTo>
                    <a:pt x="92" y="70"/>
                    <a:pt x="94" y="70"/>
                    <a:pt x="96" y="70"/>
                  </a:cubicBezTo>
                  <a:cubicBezTo>
                    <a:pt x="103" y="71"/>
                    <a:pt x="109" y="74"/>
                    <a:pt x="115" y="75"/>
                  </a:cubicBezTo>
                  <a:cubicBezTo>
                    <a:pt x="109" y="74"/>
                    <a:pt x="103" y="71"/>
                    <a:pt x="96" y="70"/>
                  </a:cubicBezTo>
                  <a:cubicBezTo>
                    <a:pt x="94" y="70"/>
                    <a:pt x="92" y="70"/>
                    <a:pt x="91" y="70"/>
                  </a:cubicBezTo>
                  <a:cubicBezTo>
                    <a:pt x="83" y="70"/>
                    <a:pt x="75" y="72"/>
                    <a:pt x="67" y="73"/>
                  </a:cubicBezTo>
                  <a:cubicBezTo>
                    <a:pt x="65" y="74"/>
                    <a:pt x="63" y="74"/>
                    <a:pt x="61" y="74"/>
                  </a:cubicBezTo>
                  <a:cubicBezTo>
                    <a:pt x="53" y="74"/>
                    <a:pt x="45" y="72"/>
                    <a:pt x="41" y="65"/>
                  </a:cubicBezTo>
                  <a:cubicBezTo>
                    <a:pt x="34" y="57"/>
                    <a:pt x="38" y="45"/>
                    <a:pt x="36" y="34"/>
                  </a:cubicBezTo>
                  <a:cubicBezTo>
                    <a:pt x="34" y="20"/>
                    <a:pt x="21" y="11"/>
                    <a:pt x="9" y="4"/>
                  </a:cubicBezTo>
                  <a:cubicBezTo>
                    <a:pt x="6" y="3"/>
                    <a:pt x="3" y="2"/>
                    <a:pt x="0"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5" name="任意多边形: 形状 504">
              <a:extLst>
                <a:ext uri="{FF2B5EF4-FFF2-40B4-BE49-F238E27FC236}">
                  <a16:creationId xmlns:a16="http://schemas.microsoft.com/office/drawing/2014/main" id="{396B7554-0E95-B49F-E5DE-AEA832E1AEF8}"/>
                </a:ext>
              </a:extLst>
            </p:cNvPr>
            <p:cNvSpPr>
              <a:spLocks/>
            </p:cNvSpPr>
            <p:nvPr/>
          </p:nvSpPr>
          <p:spPr bwMode="auto">
            <a:xfrm>
              <a:off x="3332019" y="1300616"/>
              <a:ext cx="788613" cy="546652"/>
            </a:xfrm>
            <a:custGeom>
              <a:avLst/>
              <a:gdLst>
                <a:gd name="T0" fmla="*/ 51 w 339"/>
                <a:gd name="T1" fmla="*/ 0 h 235"/>
                <a:gd name="T2" fmla="*/ 34 w 339"/>
                <a:gd name="T3" fmla="*/ 30 h 235"/>
                <a:gd name="T4" fmla="*/ 4 w 339"/>
                <a:gd name="T5" fmla="*/ 118 h 235"/>
                <a:gd name="T6" fmla="*/ 0 w 339"/>
                <a:gd name="T7" fmla="*/ 129 h 235"/>
                <a:gd name="T8" fmla="*/ 19 w 339"/>
                <a:gd name="T9" fmla="*/ 138 h 235"/>
                <a:gd name="T10" fmla="*/ 27 w 339"/>
                <a:gd name="T11" fmla="*/ 142 h 235"/>
                <a:gd name="T12" fmla="*/ 29 w 339"/>
                <a:gd name="T13" fmla="*/ 142 h 235"/>
                <a:gd name="T14" fmla="*/ 38 w 339"/>
                <a:gd name="T15" fmla="*/ 146 h 235"/>
                <a:gd name="T16" fmla="*/ 65 w 339"/>
                <a:gd name="T17" fmla="*/ 176 h 235"/>
                <a:gd name="T18" fmla="*/ 70 w 339"/>
                <a:gd name="T19" fmla="*/ 207 h 235"/>
                <a:gd name="T20" fmla="*/ 90 w 339"/>
                <a:gd name="T21" fmla="*/ 216 h 235"/>
                <a:gd name="T22" fmla="*/ 96 w 339"/>
                <a:gd name="T23" fmla="*/ 215 h 235"/>
                <a:gd name="T24" fmla="*/ 120 w 339"/>
                <a:gd name="T25" fmla="*/ 212 h 235"/>
                <a:gd name="T26" fmla="*/ 125 w 339"/>
                <a:gd name="T27" fmla="*/ 212 h 235"/>
                <a:gd name="T28" fmla="*/ 144 w 339"/>
                <a:gd name="T29" fmla="*/ 217 h 235"/>
                <a:gd name="T30" fmla="*/ 160 w 339"/>
                <a:gd name="T31" fmla="*/ 221 h 235"/>
                <a:gd name="T32" fmla="*/ 169 w 339"/>
                <a:gd name="T33" fmla="*/ 219 h 235"/>
                <a:gd name="T34" fmla="*/ 180 w 339"/>
                <a:gd name="T35" fmla="*/ 212 h 235"/>
                <a:gd name="T36" fmla="*/ 196 w 339"/>
                <a:gd name="T37" fmla="*/ 205 h 235"/>
                <a:gd name="T38" fmla="*/ 231 w 339"/>
                <a:gd name="T39" fmla="*/ 227 h 235"/>
                <a:gd name="T40" fmla="*/ 263 w 339"/>
                <a:gd name="T41" fmla="*/ 235 h 235"/>
                <a:gd name="T42" fmla="*/ 264 w 339"/>
                <a:gd name="T43" fmla="*/ 235 h 235"/>
                <a:gd name="T44" fmla="*/ 265 w 339"/>
                <a:gd name="T45" fmla="*/ 235 h 235"/>
                <a:gd name="T46" fmla="*/ 293 w 339"/>
                <a:gd name="T47" fmla="*/ 232 h 235"/>
                <a:gd name="T48" fmla="*/ 298 w 339"/>
                <a:gd name="T49" fmla="*/ 231 h 235"/>
                <a:gd name="T50" fmla="*/ 326 w 339"/>
                <a:gd name="T51" fmla="*/ 218 h 235"/>
                <a:gd name="T52" fmla="*/ 339 w 339"/>
                <a:gd name="T53" fmla="*/ 201 h 235"/>
                <a:gd name="T54" fmla="*/ 335 w 339"/>
                <a:gd name="T55" fmla="*/ 205 h 235"/>
                <a:gd name="T56" fmla="*/ 303 w 339"/>
                <a:gd name="T57" fmla="*/ 219 h 235"/>
                <a:gd name="T58" fmla="*/ 274 w 339"/>
                <a:gd name="T59" fmla="*/ 222 h 235"/>
                <a:gd name="T60" fmla="*/ 240 w 339"/>
                <a:gd name="T61" fmla="*/ 214 h 235"/>
                <a:gd name="T62" fmla="*/ 205 w 339"/>
                <a:gd name="T63" fmla="*/ 192 h 235"/>
                <a:gd name="T64" fmla="*/ 189 w 339"/>
                <a:gd name="T65" fmla="*/ 199 h 235"/>
                <a:gd name="T66" fmla="*/ 169 w 339"/>
                <a:gd name="T67" fmla="*/ 208 h 235"/>
                <a:gd name="T68" fmla="*/ 134 w 339"/>
                <a:gd name="T69" fmla="*/ 199 h 235"/>
                <a:gd name="T70" fmla="*/ 129 w 339"/>
                <a:gd name="T71" fmla="*/ 199 h 235"/>
                <a:gd name="T72" fmla="*/ 105 w 339"/>
                <a:gd name="T73" fmla="*/ 202 h 235"/>
                <a:gd name="T74" fmla="*/ 99 w 339"/>
                <a:gd name="T75" fmla="*/ 203 h 235"/>
                <a:gd name="T76" fmla="*/ 79 w 339"/>
                <a:gd name="T77" fmla="*/ 194 h 235"/>
                <a:gd name="T78" fmla="*/ 75 w 339"/>
                <a:gd name="T79" fmla="*/ 163 h 235"/>
                <a:gd name="T80" fmla="*/ 47 w 339"/>
                <a:gd name="T81" fmla="*/ 133 h 235"/>
                <a:gd name="T82" fmla="*/ 9 w 339"/>
                <a:gd name="T83" fmla="*/ 116 h 235"/>
                <a:gd name="T84" fmla="*/ 44 w 339"/>
                <a:gd name="T85" fmla="*/ 17 h 235"/>
                <a:gd name="T86" fmla="*/ 51 w 339"/>
                <a:gd name="T87"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9" h="235">
                  <a:moveTo>
                    <a:pt x="51" y="0"/>
                  </a:moveTo>
                  <a:cubicBezTo>
                    <a:pt x="43" y="8"/>
                    <a:pt x="38" y="19"/>
                    <a:pt x="34" y="30"/>
                  </a:cubicBezTo>
                  <a:cubicBezTo>
                    <a:pt x="4" y="118"/>
                    <a:pt x="4" y="118"/>
                    <a:pt x="4" y="118"/>
                  </a:cubicBezTo>
                  <a:cubicBezTo>
                    <a:pt x="0" y="129"/>
                    <a:pt x="0" y="129"/>
                    <a:pt x="0" y="129"/>
                  </a:cubicBezTo>
                  <a:cubicBezTo>
                    <a:pt x="6" y="133"/>
                    <a:pt x="12" y="136"/>
                    <a:pt x="19" y="138"/>
                  </a:cubicBezTo>
                  <a:cubicBezTo>
                    <a:pt x="21" y="139"/>
                    <a:pt x="24" y="140"/>
                    <a:pt x="27" y="142"/>
                  </a:cubicBezTo>
                  <a:cubicBezTo>
                    <a:pt x="28" y="142"/>
                    <a:pt x="28" y="142"/>
                    <a:pt x="29" y="142"/>
                  </a:cubicBezTo>
                  <a:cubicBezTo>
                    <a:pt x="32" y="144"/>
                    <a:pt x="35" y="145"/>
                    <a:pt x="38" y="146"/>
                  </a:cubicBezTo>
                  <a:cubicBezTo>
                    <a:pt x="50" y="153"/>
                    <a:pt x="63" y="162"/>
                    <a:pt x="65" y="176"/>
                  </a:cubicBezTo>
                  <a:cubicBezTo>
                    <a:pt x="67" y="187"/>
                    <a:pt x="63" y="199"/>
                    <a:pt x="70" y="207"/>
                  </a:cubicBezTo>
                  <a:cubicBezTo>
                    <a:pt x="74" y="214"/>
                    <a:pt x="82" y="216"/>
                    <a:pt x="90" y="216"/>
                  </a:cubicBezTo>
                  <a:cubicBezTo>
                    <a:pt x="92" y="216"/>
                    <a:pt x="94" y="216"/>
                    <a:pt x="96" y="215"/>
                  </a:cubicBezTo>
                  <a:cubicBezTo>
                    <a:pt x="104" y="214"/>
                    <a:pt x="112" y="212"/>
                    <a:pt x="120" y="212"/>
                  </a:cubicBezTo>
                  <a:cubicBezTo>
                    <a:pt x="121" y="212"/>
                    <a:pt x="123" y="212"/>
                    <a:pt x="125" y="212"/>
                  </a:cubicBezTo>
                  <a:cubicBezTo>
                    <a:pt x="132" y="213"/>
                    <a:pt x="138" y="216"/>
                    <a:pt x="144" y="217"/>
                  </a:cubicBezTo>
                  <a:cubicBezTo>
                    <a:pt x="149" y="219"/>
                    <a:pt x="154" y="221"/>
                    <a:pt x="160" y="221"/>
                  </a:cubicBezTo>
                  <a:cubicBezTo>
                    <a:pt x="163" y="221"/>
                    <a:pt x="166" y="220"/>
                    <a:pt x="169" y="219"/>
                  </a:cubicBezTo>
                  <a:cubicBezTo>
                    <a:pt x="173" y="218"/>
                    <a:pt x="176" y="215"/>
                    <a:pt x="180" y="212"/>
                  </a:cubicBezTo>
                  <a:cubicBezTo>
                    <a:pt x="186" y="207"/>
                    <a:pt x="191" y="205"/>
                    <a:pt x="196" y="205"/>
                  </a:cubicBezTo>
                  <a:cubicBezTo>
                    <a:pt x="208" y="205"/>
                    <a:pt x="216" y="219"/>
                    <a:pt x="231" y="227"/>
                  </a:cubicBezTo>
                  <a:cubicBezTo>
                    <a:pt x="241" y="233"/>
                    <a:pt x="252" y="235"/>
                    <a:pt x="263" y="235"/>
                  </a:cubicBezTo>
                  <a:cubicBezTo>
                    <a:pt x="263" y="235"/>
                    <a:pt x="264" y="235"/>
                    <a:pt x="264" y="235"/>
                  </a:cubicBezTo>
                  <a:cubicBezTo>
                    <a:pt x="264" y="235"/>
                    <a:pt x="265" y="235"/>
                    <a:pt x="265" y="235"/>
                  </a:cubicBezTo>
                  <a:cubicBezTo>
                    <a:pt x="275" y="235"/>
                    <a:pt x="284" y="234"/>
                    <a:pt x="293" y="232"/>
                  </a:cubicBezTo>
                  <a:cubicBezTo>
                    <a:pt x="295" y="232"/>
                    <a:pt x="297" y="231"/>
                    <a:pt x="298" y="231"/>
                  </a:cubicBezTo>
                  <a:cubicBezTo>
                    <a:pt x="308" y="228"/>
                    <a:pt x="318" y="224"/>
                    <a:pt x="326" y="218"/>
                  </a:cubicBezTo>
                  <a:cubicBezTo>
                    <a:pt x="332" y="214"/>
                    <a:pt x="336" y="208"/>
                    <a:pt x="339" y="201"/>
                  </a:cubicBezTo>
                  <a:cubicBezTo>
                    <a:pt x="338" y="203"/>
                    <a:pt x="337" y="204"/>
                    <a:pt x="335" y="205"/>
                  </a:cubicBezTo>
                  <a:cubicBezTo>
                    <a:pt x="326" y="212"/>
                    <a:pt x="314" y="217"/>
                    <a:pt x="303" y="219"/>
                  </a:cubicBezTo>
                  <a:cubicBezTo>
                    <a:pt x="294" y="221"/>
                    <a:pt x="284" y="222"/>
                    <a:pt x="274" y="222"/>
                  </a:cubicBezTo>
                  <a:cubicBezTo>
                    <a:pt x="262" y="222"/>
                    <a:pt x="251" y="220"/>
                    <a:pt x="240" y="214"/>
                  </a:cubicBezTo>
                  <a:cubicBezTo>
                    <a:pt x="225" y="206"/>
                    <a:pt x="217" y="192"/>
                    <a:pt x="205" y="192"/>
                  </a:cubicBezTo>
                  <a:cubicBezTo>
                    <a:pt x="201" y="192"/>
                    <a:pt x="195" y="194"/>
                    <a:pt x="189" y="199"/>
                  </a:cubicBezTo>
                  <a:cubicBezTo>
                    <a:pt x="181" y="206"/>
                    <a:pt x="175" y="208"/>
                    <a:pt x="169" y="208"/>
                  </a:cubicBezTo>
                  <a:cubicBezTo>
                    <a:pt x="159" y="208"/>
                    <a:pt x="149" y="201"/>
                    <a:pt x="134" y="199"/>
                  </a:cubicBezTo>
                  <a:cubicBezTo>
                    <a:pt x="133" y="199"/>
                    <a:pt x="131" y="199"/>
                    <a:pt x="129" y="199"/>
                  </a:cubicBezTo>
                  <a:cubicBezTo>
                    <a:pt x="121" y="199"/>
                    <a:pt x="113" y="201"/>
                    <a:pt x="105" y="202"/>
                  </a:cubicBezTo>
                  <a:cubicBezTo>
                    <a:pt x="103" y="203"/>
                    <a:pt x="101" y="203"/>
                    <a:pt x="99" y="203"/>
                  </a:cubicBezTo>
                  <a:cubicBezTo>
                    <a:pt x="91" y="203"/>
                    <a:pt x="83" y="201"/>
                    <a:pt x="79" y="194"/>
                  </a:cubicBezTo>
                  <a:cubicBezTo>
                    <a:pt x="73" y="186"/>
                    <a:pt x="77" y="174"/>
                    <a:pt x="75" y="163"/>
                  </a:cubicBezTo>
                  <a:cubicBezTo>
                    <a:pt x="72" y="149"/>
                    <a:pt x="60" y="139"/>
                    <a:pt x="47" y="133"/>
                  </a:cubicBezTo>
                  <a:cubicBezTo>
                    <a:pt x="35" y="127"/>
                    <a:pt x="21" y="124"/>
                    <a:pt x="9" y="116"/>
                  </a:cubicBezTo>
                  <a:cubicBezTo>
                    <a:pt x="44" y="17"/>
                    <a:pt x="44" y="17"/>
                    <a:pt x="44" y="17"/>
                  </a:cubicBezTo>
                  <a:cubicBezTo>
                    <a:pt x="46" y="11"/>
                    <a:pt x="48" y="6"/>
                    <a:pt x="51"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6" name="任意多边形: 形状 505">
              <a:extLst>
                <a:ext uri="{FF2B5EF4-FFF2-40B4-BE49-F238E27FC236}">
                  <a16:creationId xmlns:a16="http://schemas.microsoft.com/office/drawing/2014/main" id="{DE291C2A-3DE6-CDDE-0BF8-7B52A11D6AE1}"/>
                </a:ext>
              </a:extLst>
            </p:cNvPr>
            <p:cNvSpPr>
              <a:spLocks/>
            </p:cNvSpPr>
            <p:nvPr/>
          </p:nvSpPr>
          <p:spPr bwMode="auto">
            <a:xfrm>
              <a:off x="2401142" y="2930491"/>
              <a:ext cx="48168" cy="36966"/>
            </a:xfrm>
            <a:custGeom>
              <a:avLst/>
              <a:gdLst>
                <a:gd name="T0" fmla="*/ 0 w 21"/>
                <a:gd name="T1" fmla="*/ 0 h 16"/>
                <a:gd name="T2" fmla="*/ 18 w 21"/>
                <a:gd name="T3" fmla="*/ 14 h 16"/>
                <a:gd name="T4" fmla="*/ 21 w 21"/>
                <a:gd name="T5" fmla="*/ 16 h 16"/>
                <a:gd name="T6" fmla="*/ 19 w 21"/>
                <a:gd name="T7" fmla="*/ 14 h 16"/>
                <a:gd name="T8" fmla="*/ 1 w 21"/>
                <a:gd name="T9" fmla="*/ 0 h 16"/>
                <a:gd name="T10" fmla="*/ 0 w 21"/>
                <a:gd name="T11" fmla="*/ 0 h 16"/>
              </a:gdLst>
              <a:ahLst/>
              <a:cxnLst>
                <a:cxn ang="0">
                  <a:pos x="T0" y="T1"/>
                </a:cxn>
                <a:cxn ang="0">
                  <a:pos x="T2" y="T3"/>
                </a:cxn>
                <a:cxn ang="0">
                  <a:pos x="T4" y="T5"/>
                </a:cxn>
                <a:cxn ang="0">
                  <a:pos x="T6" y="T7"/>
                </a:cxn>
                <a:cxn ang="0">
                  <a:pos x="T8" y="T9"/>
                </a:cxn>
                <a:cxn ang="0">
                  <a:pos x="T10" y="T11"/>
                </a:cxn>
              </a:cxnLst>
              <a:rect l="0" t="0" r="r" b="b"/>
              <a:pathLst>
                <a:path w="21" h="16">
                  <a:moveTo>
                    <a:pt x="0" y="0"/>
                  </a:moveTo>
                  <a:cubicBezTo>
                    <a:pt x="7" y="4"/>
                    <a:pt x="12" y="10"/>
                    <a:pt x="18" y="14"/>
                  </a:cubicBezTo>
                  <a:cubicBezTo>
                    <a:pt x="19" y="15"/>
                    <a:pt x="20" y="15"/>
                    <a:pt x="21" y="16"/>
                  </a:cubicBezTo>
                  <a:cubicBezTo>
                    <a:pt x="21" y="15"/>
                    <a:pt x="20" y="15"/>
                    <a:pt x="19" y="14"/>
                  </a:cubicBezTo>
                  <a:cubicBezTo>
                    <a:pt x="12" y="10"/>
                    <a:pt x="7" y="4"/>
                    <a:pt x="1" y="0"/>
                  </a:cubicBezTo>
                  <a:cubicBezTo>
                    <a:pt x="0" y="0"/>
                    <a:pt x="0" y="0"/>
                    <a:pt x="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7" name="任意多边形: 形状 506">
              <a:extLst>
                <a:ext uri="{FF2B5EF4-FFF2-40B4-BE49-F238E27FC236}">
                  <a16:creationId xmlns:a16="http://schemas.microsoft.com/office/drawing/2014/main" id="{3062D3E9-AAEE-D93C-DB50-73C6A5E2960E}"/>
                </a:ext>
              </a:extLst>
            </p:cNvPr>
            <p:cNvSpPr>
              <a:spLocks/>
            </p:cNvSpPr>
            <p:nvPr/>
          </p:nvSpPr>
          <p:spPr bwMode="auto">
            <a:xfrm>
              <a:off x="2263358" y="2026498"/>
              <a:ext cx="427912" cy="947680"/>
            </a:xfrm>
            <a:custGeom>
              <a:avLst/>
              <a:gdLst>
                <a:gd name="T0" fmla="*/ 134 w 184"/>
                <a:gd name="T1" fmla="*/ 0 h 408"/>
                <a:gd name="T2" fmla="*/ 152 w 184"/>
                <a:gd name="T3" fmla="*/ 47 h 408"/>
                <a:gd name="T4" fmla="*/ 95 w 184"/>
                <a:gd name="T5" fmla="*/ 103 h 408"/>
                <a:gd name="T6" fmla="*/ 69 w 184"/>
                <a:gd name="T7" fmla="*/ 114 h 408"/>
                <a:gd name="T8" fmla="*/ 19 w 184"/>
                <a:gd name="T9" fmla="*/ 180 h 408"/>
                <a:gd name="T10" fmla="*/ 7 w 184"/>
                <a:gd name="T11" fmla="*/ 248 h 408"/>
                <a:gd name="T12" fmla="*/ 29 w 184"/>
                <a:gd name="T13" fmla="*/ 285 h 408"/>
                <a:gd name="T14" fmla="*/ 54 w 184"/>
                <a:gd name="T15" fmla="*/ 340 h 408"/>
                <a:gd name="T16" fmla="*/ 79 w 184"/>
                <a:gd name="T17" fmla="*/ 359 h 408"/>
                <a:gd name="T18" fmla="*/ 85 w 184"/>
                <a:gd name="T19" fmla="*/ 386 h 408"/>
                <a:gd name="T20" fmla="*/ 72 w 184"/>
                <a:gd name="T21" fmla="*/ 392 h 408"/>
                <a:gd name="T22" fmla="*/ 60 w 184"/>
                <a:gd name="T23" fmla="*/ 389 h 408"/>
                <a:gd name="T24" fmla="*/ 78 w 184"/>
                <a:gd name="T25" fmla="*/ 403 h 408"/>
                <a:gd name="T26" fmla="*/ 80 w 184"/>
                <a:gd name="T27" fmla="*/ 405 h 408"/>
                <a:gd name="T28" fmla="*/ 94 w 184"/>
                <a:gd name="T29" fmla="*/ 408 h 408"/>
                <a:gd name="T30" fmla="*/ 107 w 184"/>
                <a:gd name="T31" fmla="*/ 403 h 408"/>
                <a:gd name="T32" fmla="*/ 102 w 184"/>
                <a:gd name="T33" fmla="*/ 375 h 408"/>
                <a:gd name="T34" fmla="*/ 77 w 184"/>
                <a:gd name="T35" fmla="*/ 357 h 408"/>
                <a:gd name="T36" fmla="*/ 52 w 184"/>
                <a:gd name="T37" fmla="*/ 301 h 408"/>
                <a:gd name="T38" fmla="*/ 30 w 184"/>
                <a:gd name="T39" fmla="*/ 264 h 408"/>
                <a:gd name="T40" fmla="*/ 42 w 184"/>
                <a:gd name="T41" fmla="*/ 196 h 408"/>
                <a:gd name="T42" fmla="*/ 91 w 184"/>
                <a:gd name="T43" fmla="*/ 130 h 408"/>
                <a:gd name="T44" fmla="*/ 117 w 184"/>
                <a:gd name="T45" fmla="*/ 119 h 408"/>
                <a:gd name="T46" fmla="*/ 175 w 184"/>
                <a:gd name="T47" fmla="*/ 64 h 408"/>
                <a:gd name="T48" fmla="*/ 155 w 184"/>
                <a:gd name="T49" fmla="*/ 15 h 408"/>
                <a:gd name="T50" fmla="*/ 134 w 184"/>
                <a:gd name="T51"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408">
                  <a:moveTo>
                    <a:pt x="134" y="0"/>
                  </a:moveTo>
                  <a:cubicBezTo>
                    <a:pt x="149" y="12"/>
                    <a:pt x="161" y="29"/>
                    <a:pt x="152" y="47"/>
                  </a:cubicBezTo>
                  <a:cubicBezTo>
                    <a:pt x="142" y="69"/>
                    <a:pt x="116" y="93"/>
                    <a:pt x="95" y="103"/>
                  </a:cubicBezTo>
                  <a:cubicBezTo>
                    <a:pt x="86" y="107"/>
                    <a:pt x="77" y="110"/>
                    <a:pt x="69" y="114"/>
                  </a:cubicBezTo>
                  <a:cubicBezTo>
                    <a:pt x="44" y="127"/>
                    <a:pt x="31" y="155"/>
                    <a:pt x="19" y="180"/>
                  </a:cubicBezTo>
                  <a:cubicBezTo>
                    <a:pt x="10" y="201"/>
                    <a:pt x="0" y="225"/>
                    <a:pt x="7" y="248"/>
                  </a:cubicBezTo>
                  <a:cubicBezTo>
                    <a:pt x="12" y="261"/>
                    <a:pt x="23" y="272"/>
                    <a:pt x="29" y="285"/>
                  </a:cubicBezTo>
                  <a:cubicBezTo>
                    <a:pt x="38" y="303"/>
                    <a:pt x="40" y="326"/>
                    <a:pt x="54" y="340"/>
                  </a:cubicBezTo>
                  <a:cubicBezTo>
                    <a:pt x="62" y="348"/>
                    <a:pt x="72" y="352"/>
                    <a:pt x="79" y="359"/>
                  </a:cubicBezTo>
                  <a:cubicBezTo>
                    <a:pt x="86" y="366"/>
                    <a:pt x="91" y="378"/>
                    <a:pt x="85" y="386"/>
                  </a:cubicBezTo>
                  <a:cubicBezTo>
                    <a:pt x="82" y="390"/>
                    <a:pt x="77" y="392"/>
                    <a:pt x="72" y="392"/>
                  </a:cubicBezTo>
                  <a:cubicBezTo>
                    <a:pt x="68" y="392"/>
                    <a:pt x="63" y="391"/>
                    <a:pt x="60" y="389"/>
                  </a:cubicBezTo>
                  <a:cubicBezTo>
                    <a:pt x="66" y="393"/>
                    <a:pt x="71" y="399"/>
                    <a:pt x="78" y="403"/>
                  </a:cubicBezTo>
                  <a:cubicBezTo>
                    <a:pt x="79" y="404"/>
                    <a:pt x="80" y="404"/>
                    <a:pt x="80" y="405"/>
                  </a:cubicBezTo>
                  <a:cubicBezTo>
                    <a:pt x="85" y="407"/>
                    <a:pt x="90" y="408"/>
                    <a:pt x="94" y="408"/>
                  </a:cubicBezTo>
                  <a:cubicBezTo>
                    <a:pt x="100" y="408"/>
                    <a:pt x="104" y="406"/>
                    <a:pt x="107" y="403"/>
                  </a:cubicBezTo>
                  <a:cubicBezTo>
                    <a:pt x="114" y="394"/>
                    <a:pt x="109" y="382"/>
                    <a:pt x="102" y="375"/>
                  </a:cubicBezTo>
                  <a:cubicBezTo>
                    <a:pt x="94" y="368"/>
                    <a:pt x="84" y="364"/>
                    <a:pt x="77" y="357"/>
                  </a:cubicBezTo>
                  <a:cubicBezTo>
                    <a:pt x="62" y="342"/>
                    <a:pt x="61" y="319"/>
                    <a:pt x="52" y="301"/>
                  </a:cubicBezTo>
                  <a:cubicBezTo>
                    <a:pt x="45" y="288"/>
                    <a:pt x="35" y="278"/>
                    <a:pt x="30" y="264"/>
                  </a:cubicBezTo>
                  <a:cubicBezTo>
                    <a:pt x="22" y="242"/>
                    <a:pt x="32" y="218"/>
                    <a:pt x="42" y="196"/>
                  </a:cubicBezTo>
                  <a:cubicBezTo>
                    <a:pt x="54" y="171"/>
                    <a:pt x="67" y="144"/>
                    <a:pt x="91" y="130"/>
                  </a:cubicBezTo>
                  <a:cubicBezTo>
                    <a:pt x="100" y="126"/>
                    <a:pt x="109" y="123"/>
                    <a:pt x="117" y="119"/>
                  </a:cubicBezTo>
                  <a:cubicBezTo>
                    <a:pt x="138" y="109"/>
                    <a:pt x="165" y="85"/>
                    <a:pt x="175" y="64"/>
                  </a:cubicBezTo>
                  <a:cubicBezTo>
                    <a:pt x="184" y="45"/>
                    <a:pt x="170" y="27"/>
                    <a:pt x="155" y="15"/>
                  </a:cubicBezTo>
                  <a:cubicBezTo>
                    <a:pt x="148" y="9"/>
                    <a:pt x="141" y="5"/>
                    <a:pt x="13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8" name="任意多边形: 形状 507">
              <a:extLst>
                <a:ext uri="{FF2B5EF4-FFF2-40B4-BE49-F238E27FC236}">
                  <a16:creationId xmlns:a16="http://schemas.microsoft.com/office/drawing/2014/main" id="{3AD21C54-75E0-5ED2-0415-89C7D11DB4C3}"/>
                </a:ext>
              </a:extLst>
            </p:cNvPr>
            <p:cNvSpPr>
              <a:spLocks/>
            </p:cNvSpPr>
            <p:nvPr/>
          </p:nvSpPr>
          <p:spPr bwMode="auto">
            <a:xfrm>
              <a:off x="1800720" y="2867761"/>
              <a:ext cx="4481" cy="21284"/>
            </a:xfrm>
            <a:custGeom>
              <a:avLst/>
              <a:gdLst>
                <a:gd name="T0" fmla="*/ 0 w 2"/>
                <a:gd name="T1" fmla="*/ 0 h 9"/>
                <a:gd name="T2" fmla="*/ 0 w 2"/>
                <a:gd name="T3" fmla="*/ 0 h 9"/>
                <a:gd name="T4" fmla="*/ 2 w 2"/>
                <a:gd name="T5" fmla="*/ 9 h 9"/>
                <a:gd name="T6" fmla="*/ 0 w 2"/>
                <a:gd name="T7" fmla="*/ 0 h 9"/>
              </a:gdLst>
              <a:ahLst/>
              <a:cxnLst>
                <a:cxn ang="0">
                  <a:pos x="T0" y="T1"/>
                </a:cxn>
                <a:cxn ang="0">
                  <a:pos x="T2" y="T3"/>
                </a:cxn>
                <a:cxn ang="0">
                  <a:pos x="T4" y="T5"/>
                </a:cxn>
                <a:cxn ang="0">
                  <a:pos x="T6" y="T7"/>
                </a:cxn>
              </a:cxnLst>
              <a:rect l="0" t="0" r="r" b="b"/>
              <a:pathLst>
                <a:path w="2" h="9">
                  <a:moveTo>
                    <a:pt x="0" y="0"/>
                  </a:moveTo>
                  <a:cubicBezTo>
                    <a:pt x="0" y="0"/>
                    <a:pt x="0" y="0"/>
                    <a:pt x="0" y="0"/>
                  </a:cubicBezTo>
                  <a:cubicBezTo>
                    <a:pt x="0" y="3"/>
                    <a:pt x="0" y="6"/>
                    <a:pt x="2" y="9"/>
                  </a:cubicBezTo>
                  <a:cubicBezTo>
                    <a:pt x="1" y="6"/>
                    <a:pt x="0" y="3"/>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9" name="任意多边形: 形状 508">
              <a:extLst>
                <a:ext uri="{FF2B5EF4-FFF2-40B4-BE49-F238E27FC236}">
                  <a16:creationId xmlns:a16="http://schemas.microsoft.com/office/drawing/2014/main" id="{1AF79EF6-2210-0B4A-BC0B-5C9A97402857}"/>
                </a:ext>
              </a:extLst>
            </p:cNvPr>
            <p:cNvSpPr>
              <a:spLocks/>
            </p:cNvSpPr>
            <p:nvPr/>
          </p:nvSpPr>
          <p:spPr bwMode="auto">
            <a:xfrm>
              <a:off x="1800720" y="2740059"/>
              <a:ext cx="588099" cy="248682"/>
            </a:xfrm>
            <a:custGeom>
              <a:avLst/>
              <a:gdLst>
                <a:gd name="T0" fmla="*/ 88 w 253"/>
                <a:gd name="T1" fmla="*/ 0 h 107"/>
                <a:gd name="T2" fmla="*/ 83 w 253"/>
                <a:gd name="T3" fmla="*/ 1 h 107"/>
                <a:gd name="T4" fmla="*/ 69 w 253"/>
                <a:gd name="T5" fmla="*/ 8 h 107"/>
                <a:gd name="T6" fmla="*/ 16 w 253"/>
                <a:gd name="T7" fmla="*/ 47 h 107"/>
                <a:gd name="T8" fmla="*/ 0 w 253"/>
                <a:gd name="T9" fmla="*/ 55 h 107"/>
                <a:gd name="T10" fmla="*/ 2 w 253"/>
                <a:gd name="T11" fmla="*/ 64 h 107"/>
                <a:gd name="T12" fmla="*/ 8 w 253"/>
                <a:gd name="T13" fmla="*/ 71 h 107"/>
                <a:gd name="T14" fmla="*/ 16 w 253"/>
                <a:gd name="T15" fmla="*/ 73 h 107"/>
                <a:gd name="T16" fmla="*/ 38 w 253"/>
                <a:gd name="T17" fmla="*/ 63 h 107"/>
                <a:gd name="T18" fmla="*/ 92 w 253"/>
                <a:gd name="T19" fmla="*/ 24 h 107"/>
                <a:gd name="T20" fmla="*/ 106 w 253"/>
                <a:gd name="T21" fmla="*/ 17 h 107"/>
                <a:gd name="T22" fmla="*/ 111 w 253"/>
                <a:gd name="T23" fmla="*/ 16 h 107"/>
                <a:gd name="T24" fmla="*/ 137 w 253"/>
                <a:gd name="T25" fmla="*/ 28 h 107"/>
                <a:gd name="T26" fmla="*/ 249 w 253"/>
                <a:gd name="T27" fmla="*/ 107 h 107"/>
                <a:gd name="T28" fmla="*/ 249 w 253"/>
                <a:gd name="T29" fmla="*/ 78 h 107"/>
                <a:gd name="T30" fmla="*/ 253 w 253"/>
                <a:gd name="T31" fmla="*/ 79 h 107"/>
                <a:gd name="T32" fmla="*/ 227 w 253"/>
                <a:gd name="T33" fmla="*/ 61 h 107"/>
                <a:gd name="T34" fmla="*/ 226 w 253"/>
                <a:gd name="T35" fmla="*/ 91 h 107"/>
                <a:gd name="T36" fmla="*/ 114 w 253"/>
                <a:gd name="T37" fmla="*/ 11 h 107"/>
                <a:gd name="T38" fmla="*/ 88 w 253"/>
                <a:gd name="T3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3" h="107">
                  <a:moveTo>
                    <a:pt x="88" y="0"/>
                  </a:moveTo>
                  <a:cubicBezTo>
                    <a:pt x="86" y="0"/>
                    <a:pt x="85" y="0"/>
                    <a:pt x="83" y="1"/>
                  </a:cubicBezTo>
                  <a:cubicBezTo>
                    <a:pt x="78" y="2"/>
                    <a:pt x="73" y="5"/>
                    <a:pt x="69" y="8"/>
                  </a:cubicBezTo>
                  <a:cubicBezTo>
                    <a:pt x="16" y="47"/>
                    <a:pt x="16" y="47"/>
                    <a:pt x="16" y="47"/>
                  </a:cubicBezTo>
                  <a:cubicBezTo>
                    <a:pt x="11" y="50"/>
                    <a:pt x="6" y="53"/>
                    <a:pt x="0" y="55"/>
                  </a:cubicBezTo>
                  <a:cubicBezTo>
                    <a:pt x="0" y="58"/>
                    <a:pt x="1" y="61"/>
                    <a:pt x="2" y="64"/>
                  </a:cubicBezTo>
                  <a:cubicBezTo>
                    <a:pt x="3" y="66"/>
                    <a:pt x="5" y="69"/>
                    <a:pt x="8" y="71"/>
                  </a:cubicBezTo>
                  <a:cubicBezTo>
                    <a:pt x="11" y="72"/>
                    <a:pt x="13" y="73"/>
                    <a:pt x="16" y="73"/>
                  </a:cubicBezTo>
                  <a:cubicBezTo>
                    <a:pt x="24" y="73"/>
                    <a:pt x="32" y="68"/>
                    <a:pt x="38" y="63"/>
                  </a:cubicBezTo>
                  <a:cubicBezTo>
                    <a:pt x="92" y="24"/>
                    <a:pt x="92" y="24"/>
                    <a:pt x="92" y="24"/>
                  </a:cubicBezTo>
                  <a:cubicBezTo>
                    <a:pt x="96" y="21"/>
                    <a:pt x="101" y="18"/>
                    <a:pt x="106" y="17"/>
                  </a:cubicBezTo>
                  <a:cubicBezTo>
                    <a:pt x="107" y="16"/>
                    <a:pt x="109" y="16"/>
                    <a:pt x="111" y="16"/>
                  </a:cubicBezTo>
                  <a:cubicBezTo>
                    <a:pt x="120" y="16"/>
                    <a:pt x="129" y="22"/>
                    <a:pt x="137" y="28"/>
                  </a:cubicBezTo>
                  <a:cubicBezTo>
                    <a:pt x="249" y="107"/>
                    <a:pt x="249" y="107"/>
                    <a:pt x="249" y="107"/>
                  </a:cubicBezTo>
                  <a:cubicBezTo>
                    <a:pt x="253" y="98"/>
                    <a:pt x="253" y="87"/>
                    <a:pt x="249" y="78"/>
                  </a:cubicBezTo>
                  <a:cubicBezTo>
                    <a:pt x="251" y="78"/>
                    <a:pt x="252" y="79"/>
                    <a:pt x="253" y="79"/>
                  </a:cubicBezTo>
                  <a:cubicBezTo>
                    <a:pt x="244" y="73"/>
                    <a:pt x="237" y="65"/>
                    <a:pt x="227" y="61"/>
                  </a:cubicBezTo>
                  <a:cubicBezTo>
                    <a:pt x="231" y="71"/>
                    <a:pt x="231" y="81"/>
                    <a:pt x="226" y="91"/>
                  </a:cubicBezTo>
                  <a:cubicBezTo>
                    <a:pt x="114" y="11"/>
                    <a:pt x="114" y="11"/>
                    <a:pt x="114" y="11"/>
                  </a:cubicBezTo>
                  <a:cubicBezTo>
                    <a:pt x="106" y="6"/>
                    <a:pt x="97" y="0"/>
                    <a:pt x="88"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10" name="任意多边形: 形状 509">
              <a:extLst>
                <a:ext uri="{FF2B5EF4-FFF2-40B4-BE49-F238E27FC236}">
                  <a16:creationId xmlns:a16="http://schemas.microsoft.com/office/drawing/2014/main" id="{AA0F8D32-2CBB-5153-22CD-4FDDCF9571BB}"/>
                </a:ext>
              </a:extLst>
            </p:cNvPr>
            <p:cNvSpPr>
              <a:spLocks/>
            </p:cNvSpPr>
            <p:nvPr/>
          </p:nvSpPr>
          <p:spPr bwMode="auto">
            <a:xfrm>
              <a:off x="4302103" y="3346081"/>
              <a:ext cx="639628" cy="151226"/>
            </a:xfrm>
            <a:custGeom>
              <a:avLst/>
              <a:gdLst>
                <a:gd name="T0" fmla="*/ 275 w 275"/>
                <a:gd name="T1" fmla="*/ 47 h 65"/>
                <a:gd name="T2" fmla="*/ 0 w 275"/>
                <a:gd name="T3" fmla="*/ 33 h 65"/>
                <a:gd name="T4" fmla="*/ 210 w 275"/>
                <a:gd name="T5" fmla="*/ 0 h 65"/>
                <a:gd name="T6" fmla="*/ 275 w 275"/>
                <a:gd name="T7" fmla="*/ 47 h 65"/>
              </a:gdLst>
              <a:ahLst/>
              <a:cxnLst>
                <a:cxn ang="0">
                  <a:pos x="T0" y="T1"/>
                </a:cxn>
                <a:cxn ang="0">
                  <a:pos x="T2" y="T3"/>
                </a:cxn>
                <a:cxn ang="0">
                  <a:pos x="T4" y="T5"/>
                </a:cxn>
                <a:cxn ang="0">
                  <a:pos x="T6" y="T7"/>
                </a:cxn>
              </a:cxnLst>
              <a:rect l="0" t="0" r="r" b="b"/>
              <a:pathLst>
                <a:path w="275" h="65">
                  <a:moveTo>
                    <a:pt x="275" y="47"/>
                  </a:moveTo>
                  <a:cubicBezTo>
                    <a:pt x="275" y="47"/>
                    <a:pt x="46" y="65"/>
                    <a:pt x="0" y="33"/>
                  </a:cubicBezTo>
                  <a:cubicBezTo>
                    <a:pt x="210" y="0"/>
                    <a:pt x="210" y="0"/>
                    <a:pt x="210" y="0"/>
                  </a:cubicBezTo>
                  <a:cubicBezTo>
                    <a:pt x="275" y="47"/>
                    <a:pt x="275" y="47"/>
                    <a:pt x="275" y="47"/>
                  </a:cubicBezTo>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11" name="任意多边形: 形状 510">
              <a:extLst>
                <a:ext uri="{FF2B5EF4-FFF2-40B4-BE49-F238E27FC236}">
                  <a16:creationId xmlns:a16="http://schemas.microsoft.com/office/drawing/2014/main" id="{A08E2346-D8AE-7F7D-7BE7-22FB5C4D45C6}"/>
                </a:ext>
              </a:extLst>
            </p:cNvPr>
            <p:cNvSpPr>
              <a:spLocks/>
            </p:cNvSpPr>
            <p:nvPr/>
          </p:nvSpPr>
          <p:spPr bwMode="auto">
            <a:xfrm>
              <a:off x="4302103" y="3346081"/>
              <a:ext cx="639628" cy="120980"/>
            </a:xfrm>
            <a:custGeom>
              <a:avLst/>
              <a:gdLst>
                <a:gd name="T0" fmla="*/ 210 w 275"/>
                <a:gd name="T1" fmla="*/ 0 h 52"/>
                <a:gd name="T2" fmla="*/ 38 w 275"/>
                <a:gd name="T3" fmla="*/ 27 h 52"/>
                <a:gd name="T4" fmla="*/ 0 w 275"/>
                <a:gd name="T5" fmla="*/ 33 h 52"/>
                <a:gd name="T6" fmla="*/ 143 w 275"/>
                <a:gd name="T7" fmla="*/ 52 h 52"/>
                <a:gd name="T8" fmla="*/ 275 w 275"/>
                <a:gd name="T9" fmla="*/ 47 h 52"/>
                <a:gd name="T10" fmla="*/ 224 w 275"/>
                <a:gd name="T11" fmla="*/ 10 h 52"/>
                <a:gd name="T12" fmla="*/ 210 w 275"/>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275" h="52">
                  <a:moveTo>
                    <a:pt x="210" y="0"/>
                  </a:moveTo>
                  <a:cubicBezTo>
                    <a:pt x="38" y="27"/>
                    <a:pt x="38" y="27"/>
                    <a:pt x="38" y="27"/>
                  </a:cubicBezTo>
                  <a:cubicBezTo>
                    <a:pt x="0" y="33"/>
                    <a:pt x="0" y="33"/>
                    <a:pt x="0" y="33"/>
                  </a:cubicBezTo>
                  <a:cubicBezTo>
                    <a:pt x="21" y="48"/>
                    <a:pt x="83" y="52"/>
                    <a:pt x="143" y="52"/>
                  </a:cubicBezTo>
                  <a:cubicBezTo>
                    <a:pt x="210" y="52"/>
                    <a:pt x="275" y="47"/>
                    <a:pt x="275" y="47"/>
                  </a:cubicBezTo>
                  <a:cubicBezTo>
                    <a:pt x="224" y="10"/>
                    <a:pt x="224" y="10"/>
                    <a:pt x="224" y="10"/>
                  </a:cubicBezTo>
                  <a:cubicBezTo>
                    <a:pt x="210" y="0"/>
                    <a:pt x="210" y="0"/>
                    <a:pt x="210" y="0"/>
                  </a:cubicBezTo>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5" name="任意多边形: 形状 1344">
              <a:extLst>
                <a:ext uri="{FF2B5EF4-FFF2-40B4-BE49-F238E27FC236}">
                  <a16:creationId xmlns:a16="http://schemas.microsoft.com/office/drawing/2014/main" id="{F4B46C44-D673-6B3F-76C7-7F54CEC2737C}"/>
                </a:ext>
              </a:extLst>
            </p:cNvPr>
            <p:cNvSpPr>
              <a:spLocks/>
            </p:cNvSpPr>
            <p:nvPr/>
          </p:nvSpPr>
          <p:spPr bwMode="auto">
            <a:xfrm>
              <a:off x="4224810" y="3263187"/>
              <a:ext cx="716921" cy="225158"/>
            </a:xfrm>
            <a:custGeom>
              <a:avLst/>
              <a:gdLst>
                <a:gd name="T0" fmla="*/ 308 w 308"/>
                <a:gd name="T1" fmla="*/ 83 h 97"/>
                <a:gd name="T2" fmla="*/ 244 w 308"/>
                <a:gd name="T3" fmla="*/ 42 h 97"/>
                <a:gd name="T4" fmla="*/ 0 w 308"/>
                <a:gd name="T5" fmla="*/ 75 h 97"/>
                <a:gd name="T6" fmla="*/ 53 w 308"/>
                <a:gd name="T7" fmla="*/ 0 h 97"/>
                <a:gd name="T8" fmla="*/ 243 w 308"/>
                <a:gd name="T9" fmla="*/ 37 h 97"/>
                <a:gd name="T10" fmla="*/ 308 w 308"/>
                <a:gd name="T11" fmla="*/ 83 h 97"/>
              </a:gdLst>
              <a:ahLst/>
              <a:cxnLst>
                <a:cxn ang="0">
                  <a:pos x="T0" y="T1"/>
                </a:cxn>
                <a:cxn ang="0">
                  <a:pos x="T2" y="T3"/>
                </a:cxn>
                <a:cxn ang="0">
                  <a:pos x="T4" y="T5"/>
                </a:cxn>
                <a:cxn ang="0">
                  <a:pos x="T6" y="T7"/>
                </a:cxn>
                <a:cxn ang="0">
                  <a:pos x="T8" y="T9"/>
                </a:cxn>
                <a:cxn ang="0">
                  <a:pos x="T10" y="T11"/>
                </a:cxn>
              </a:cxnLst>
              <a:rect l="0" t="0" r="r" b="b"/>
              <a:pathLst>
                <a:path w="308" h="97">
                  <a:moveTo>
                    <a:pt x="308" y="83"/>
                  </a:moveTo>
                  <a:cubicBezTo>
                    <a:pt x="244" y="42"/>
                    <a:pt x="244" y="42"/>
                    <a:pt x="244" y="42"/>
                  </a:cubicBezTo>
                  <a:cubicBezTo>
                    <a:pt x="244" y="42"/>
                    <a:pt x="52" y="97"/>
                    <a:pt x="0" y="75"/>
                  </a:cubicBezTo>
                  <a:cubicBezTo>
                    <a:pt x="53" y="0"/>
                    <a:pt x="53" y="0"/>
                    <a:pt x="53" y="0"/>
                  </a:cubicBezTo>
                  <a:cubicBezTo>
                    <a:pt x="243" y="37"/>
                    <a:pt x="243" y="37"/>
                    <a:pt x="243" y="37"/>
                  </a:cubicBezTo>
                  <a:lnTo>
                    <a:pt x="308" y="83"/>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65" name="任意多边形: 形状 1364">
              <a:extLst>
                <a:ext uri="{FF2B5EF4-FFF2-40B4-BE49-F238E27FC236}">
                  <a16:creationId xmlns:a16="http://schemas.microsoft.com/office/drawing/2014/main" id="{AA02A131-2625-CD40-D6B5-A3C1A539666B}"/>
                </a:ext>
              </a:extLst>
            </p:cNvPr>
            <p:cNvSpPr>
              <a:spLocks/>
            </p:cNvSpPr>
            <p:nvPr/>
          </p:nvSpPr>
          <p:spPr bwMode="auto">
            <a:xfrm>
              <a:off x="4062383" y="1979450"/>
              <a:ext cx="432393" cy="976805"/>
            </a:xfrm>
            <a:custGeom>
              <a:avLst/>
              <a:gdLst>
                <a:gd name="T0" fmla="*/ 93 w 186"/>
                <a:gd name="T1" fmla="*/ 96 h 420"/>
                <a:gd name="T2" fmla="*/ 76 w 186"/>
                <a:gd name="T3" fmla="*/ 126 h 420"/>
                <a:gd name="T4" fmla="*/ 72 w 186"/>
                <a:gd name="T5" fmla="*/ 143 h 420"/>
                <a:gd name="T6" fmla="*/ 52 w 186"/>
                <a:gd name="T7" fmla="*/ 182 h 420"/>
                <a:gd name="T8" fmla="*/ 2 w 186"/>
                <a:gd name="T9" fmla="*/ 273 h 420"/>
                <a:gd name="T10" fmla="*/ 6 w 186"/>
                <a:gd name="T11" fmla="*/ 324 h 420"/>
                <a:gd name="T12" fmla="*/ 16 w 186"/>
                <a:gd name="T13" fmla="*/ 357 h 420"/>
                <a:gd name="T14" fmla="*/ 34 w 186"/>
                <a:gd name="T15" fmla="*/ 388 h 420"/>
                <a:gd name="T16" fmla="*/ 47 w 186"/>
                <a:gd name="T17" fmla="*/ 420 h 420"/>
                <a:gd name="T18" fmla="*/ 64 w 186"/>
                <a:gd name="T19" fmla="*/ 396 h 420"/>
                <a:gd name="T20" fmla="*/ 87 w 186"/>
                <a:gd name="T21" fmla="*/ 381 h 420"/>
                <a:gd name="T22" fmla="*/ 118 w 186"/>
                <a:gd name="T23" fmla="*/ 391 h 420"/>
                <a:gd name="T24" fmla="*/ 123 w 186"/>
                <a:gd name="T25" fmla="*/ 391 h 420"/>
                <a:gd name="T26" fmla="*/ 127 w 186"/>
                <a:gd name="T27" fmla="*/ 379 h 420"/>
                <a:gd name="T28" fmla="*/ 115 w 186"/>
                <a:gd name="T29" fmla="*/ 290 h 420"/>
                <a:gd name="T30" fmla="*/ 164 w 186"/>
                <a:gd name="T31" fmla="*/ 222 h 420"/>
                <a:gd name="T32" fmla="*/ 180 w 186"/>
                <a:gd name="T33" fmla="*/ 163 h 420"/>
                <a:gd name="T34" fmla="*/ 185 w 186"/>
                <a:gd name="T35" fmla="*/ 90 h 420"/>
                <a:gd name="T36" fmla="*/ 157 w 186"/>
                <a:gd name="T37" fmla="*/ 8 h 420"/>
                <a:gd name="T38" fmla="*/ 141 w 186"/>
                <a:gd name="T39" fmla="*/ 28 h 420"/>
                <a:gd name="T40" fmla="*/ 125 w 186"/>
                <a:gd name="T41" fmla="*/ 51 h 420"/>
                <a:gd name="T42" fmla="*/ 93 w 186"/>
                <a:gd name="T43" fmla="*/ 96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6" h="420">
                  <a:moveTo>
                    <a:pt x="93" y="96"/>
                  </a:moveTo>
                  <a:cubicBezTo>
                    <a:pt x="86" y="105"/>
                    <a:pt x="80" y="115"/>
                    <a:pt x="76" y="126"/>
                  </a:cubicBezTo>
                  <a:cubicBezTo>
                    <a:pt x="74" y="131"/>
                    <a:pt x="73" y="137"/>
                    <a:pt x="72" y="143"/>
                  </a:cubicBezTo>
                  <a:cubicBezTo>
                    <a:pt x="67" y="157"/>
                    <a:pt x="61" y="170"/>
                    <a:pt x="52" y="182"/>
                  </a:cubicBezTo>
                  <a:cubicBezTo>
                    <a:pt x="32" y="211"/>
                    <a:pt x="7" y="239"/>
                    <a:pt x="2" y="273"/>
                  </a:cubicBezTo>
                  <a:cubicBezTo>
                    <a:pt x="0" y="290"/>
                    <a:pt x="3" y="308"/>
                    <a:pt x="6" y="324"/>
                  </a:cubicBezTo>
                  <a:cubicBezTo>
                    <a:pt x="8" y="335"/>
                    <a:pt x="11" y="346"/>
                    <a:pt x="16" y="357"/>
                  </a:cubicBezTo>
                  <a:cubicBezTo>
                    <a:pt x="21" y="368"/>
                    <a:pt x="28" y="377"/>
                    <a:pt x="34" y="388"/>
                  </a:cubicBezTo>
                  <a:cubicBezTo>
                    <a:pt x="39" y="398"/>
                    <a:pt x="44" y="409"/>
                    <a:pt x="47" y="420"/>
                  </a:cubicBezTo>
                  <a:cubicBezTo>
                    <a:pt x="54" y="413"/>
                    <a:pt x="58" y="404"/>
                    <a:pt x="64" y="396"/>
                  </a:cubicBezTo>
                  <a:cubicBezTo>
                    <a:pt x="69" y="388"/>
                    <a:pt x="77" y="381"/>
                    <a:pt x="87" y="381"/>
                  </a:cubicBezTo>
                  <a:cubicBezTo>
                    <a:pt x="98" y="381"/>
                    <a:pt x="107" y="390"/>
                    <a:pt x="118" y="391"/>
                  </a:cubicBezTo>
                  <a:cubicBezTo>
                    <a:pt x="120" y="392"/>
                    <a:pt x="122" y="392"/>
                    <a:pt x="123" y="391"/>
                  </a:cubicBezTo>
                  <a:cubicBezTo>
                    <a:pt x="127" y="389"/>
                    <a:pt x="128" y="384"/>
                    <a:pt x="127" y="379"/>
                  </a:cubicBezTo>
                  <a:cubicBezTo>
                    <a:pt x="124" y="349"/>
                    <a:pt x="107" y="319"/>
                    <a:pt x="115" y="290"/>
                  </a:cubicBezTo>
                  <a:cubicBezTo>
                    <a:pt x="123" y="263"/>
                    <a:pt x="149" y="246"/>
                    <a:pt x="164" y="222"/>
                  </a:cubicBezTo>
                  <a:cubicBezTo>
                    <a:pt x="174" y="204"/>
                    <a:pt x="177" y="183"/>
                    <a:pt x="180" y="163"/>
                  </a:cubicBezTo>
                  <a:cubicBezTo>
                    <a:pt x="183" y="139"/>
                    <a:pt x="186" y="115"/>
                    <a:pt x="185" y="90"/>
                  </a:cubicBezTo>
                  <a:cubicBezTo>
                    <a:pt x="184" y="78"/>
                    <a:pt x="174" y="0"/>
                    <a:pt x="157" y="8"/>
                  </a:cubicBezTo>
                  <a:cubicBezTo>
                    <a:pt x="150" y="11"/>
                    <a:pt x="145" y="23"/>
                    <a:pt x="141" y="28"/>
                  </a:cubicBezTo>
                  <a:cubicBezTo>
                    <a:pt x="125" y="51"/>
                    <a:pt x="125" y="51"/>
                    <a:pt x="125" y="51"/>
                  </a:cubicBezTo>
                  <a:lnTo>
                    <a:pt x="93" y="96"/>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74" name="任意多边形: 形状 1373">
              <a:extLst>
                <a:ext uri="{FF2B5EF4-FFF2-40B4-BE49-F238E27FC236}">
                  <a16:creationId xmlns:a16="http://schemas.microsoft.com/office/drawing/2014/main" id="{198F1224-6949-843E-C01D-EA428492F679}"/>
                </a:ext>
              </a:extLst>
            </p:cNvPr>
            <p:cNvSpPr>
              <a:spLocks/>
            </p:cNvSpPr>
            <p:nvPr/>
          </p:nvSpPr>
          <p:spPr bwMode="auto">
            <a:xfrm>
              <a:off x="2479555" y="3337120"/>
              <a:ext cx="684436" cy="272206"/>
            </a:xfrm>
            <a:custGeom>
              <a:avLst/>
              <a:gdLst>
                <a:gd name="T0" fmla="*/ 611 w 611"/>
                <a:gd name="T1" fmla="*/ 27 h 243"/>
                <a:gd name="T2" fmla="*/ 345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5" y="243"/>
                  </a:lnTo>
                  <a:lnTo>
                    <a:pt x="0" y="183"/>
                  </a:lnTo>
                  <a:lnTo>
                    <a:pt x="231" y="0"/>
                  </a:lnTo>
                  <a:lnTo>
                    <a:pt x="611"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3" name="任意多边形: 形状 72">
              <a:extLst>
                <a:ext uri="{FF2B5EF4-FFF2-40B4-BE49-F238E27FC236}">
                  <a16:creationId xmlns:a16="http://schemas.microsoft.com/office/drawing/2014/main" id="{2A07A3A1-55EC-A5ED-7A3E-5A85E3920907}"/>
                </a:ext>
              </a:extLst>
            </p:cNvPr>
            <p:cNvSpPr>
              <a:spLocks/>
            </p:cNvSpPr>
            <p:nvPr/>
          </p:nvSpPr>
          <p:spPr bwMode="auto">
            <a:xfrm>
              <a:off x="2479555" y="3337120"/>
              <a:ext cx="684436" cy="272206"/>
            </a:xfrm>
            <a:custGeom>
              <a:avLst/>
              <a:gdLst>
                <a:gd name="T0" fmla="*/ 611 w 611"/>
                <a:gd name="T1" fmla="*/ 27 h 243"/>
                <a:gd name="T2" fmla="*/ 345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5" y="243"/>
                  </a:lnTo>
                  <a:lnTo>
                    <a:pt x="0" y="183"/>
                  </a:lnTo>
                  <a:lnTo>
                    <a:pt x="231" y="0"/>
                  </a:lnTo>
                  <a:lnTo>
                    <a:pt x="611"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8" name="任意多边形: 形状 77">
              <a:extLst>
                <a:ext uri="{FF2B5EF4-FFF2-40B4-BE49-F238E27FC236}">
                  <a16:creationId xmlns:a16="http://schemas.microsoft.com/office/drawing/2014/main" id="{A9522EDD-114A-478B-30D2-E3FE3FEA5936}"/>
                </a:ext>
              </a:extLst>
            </p:cNvPr>
            <p:cNvSpPr>
              <a:spLocks/>
            </p:cNvSpPr>
            <p:nvPr/>
          </p:nvSpPr>
          <p:spPr bwMode="auto">
            <a:xfrm>
              <a:off x="3144948" y="3350562"/>
              <a:ext cx="30245" cy="14562"/>
            </a:xfrm>
            <a:custGeom>
              <a:avLst/>
              <a:gdLst>
                <a:gd name="T0" fmla="*/ 6 w 13"/>
                <a:gd name="T1" fmla="*/ 0 h 6"/>
                <a:gd name="T2" fmla="*/ 3 w 13"/>
                <a:gd name="T3" fmla="*/ 2 h 6"/>
                <a:gd name="T4" fmla="*/ 0 w 13"/>
                <a:gd name="T5" fmla="*/ 6 h 6"/>
                <a:gd name="T6" fmla="*/ 5 w 13"/>
                <a:gd name="T7" fmla="*/ 6 h 6"/>
                <a:gd name="T8" fmla="*/ 13 w 13"/>
                <a:gd name="T9" fmla="*/ 0 h 6"/>
                <a:gd name="T10" fmla="*/ 6 w 13"/>
                <a:gd name="T11" fmla="*/ 0 h 6"/>
              </a:gdLst>
              <a:ahLst/>
              <a:cxnLst>
                <a:cxn ang="0">
                  <a:pos x="T0" y="T1"/>
                </a:cxn>
                <a:cxn ang="0">
                  <a:pos x="T2" y="T3"/>
                </a:cxn>
                <a:cxn ang="0">
                  <a:pos x="T4" y="T5"/>
                </a:cxn>
                <a:cxn ang="0">
                  <a:pos x="T6" y="T7"/>
                </a:cxn>
                <a:cxn ang="0">
                  <a:pos x="T8" y="T9"/>
                </a:cxn>
                <a:cxn ang="0">
                  <a:pos x="T10" y="T11"/>
                </a:cxn>
              </a:cxnLst>
              <a:rect l="0" t="0" r="r" b="b"/>
              <a:pathLst>
                <a:path w="13" h="6">
                  <a:moveTo>
                    <a:pt x="6" y="0"/>
                  </a:moveTo>
                  <a:cubicBezTo>
                    <a:pt x="3" y="2"/>
                    <a:pt x="3" y="2"/>
                    <a:pt x="3" y="2"/>
                  </a:cubicBezTo>
                  <a:cubicBezTo>
                    <a:pt x="2" y="4"/>
                    <a:pt x="1" y="5"/>
                    <a:pt x="0" y="6"/>
                  </a:cubicBezTo>
                  <a:cubicBezTo>
                    <a:pt x="5" y="6"/>
                    <a:pt x="5" y="6"/>
                    <a:pt x="5" y="6"/>
                  </a:cubicBezTo>
                  <a:cubicBezTo>
                    <a:pt x="13" y="0"/>
                    <a:pt x="13" y="0"/>
                    <a:pt x="13" y="0"/>
                  </a:cubicBezTo>
                  <a:cubicBezTo>
                    <a:pt x="6" y="0"/>
                    <a:pt x="6" y="0"/>
                    <a:pt x="6"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9" name="任意多边形: 形状 78">
              <a:extLst>
                <a:ext uri="{FF2B5EF4-FFF2-40B4-BE49-F238E27FC236}">
                  <a16:creationId xmlns:a16="http://schemas.microsoft.com/office/drawing/2014/main" id="{456B2A2B-1A9B-1E76-C480-33A0FCD93F16}"/>
                </a:ext>
              </a:extLst>
            </p:cNvPr>
            <p:cNvSpPr>
              <a:spLocks/>
            </p:cNvSpPr>
            <p:nvPr/>
          </p:nvSpPr>
          <p:spPr bwMode="auto">
            <a:xfrm>
              <a:off x="3140467" y="3356163"/>
              <a:ext cx="12322" cy="8962"/>
            </a:xfrm>
            <a:custGeom>
              <a:avLst/>
              <a:gdLst>
                <a:gd name="T0" fmla="*/ 5 w 5"/>
                <a:gd name="T1" fmla="*/ 0 h 4"/>
                <a:gd name="T2" fmla="*/ 0 w 5"/>
                <a:gd name="T3" fmla="*/ 4 h 4"/>
                <a:gd name="T4" fmla="*/ 2 w 5"/>
                <a:gd name="T5" fmla="*/ 4 h 4"/>
                <a:gd name="T6" fmla="*/ 5 w 5"/>
                <a:gd name="T7" fmla="*/ 0 h 4"/>
              </a:gdLst>
              <a:ahLst/>
              <a:cxnLst>
                <a:cxn ang="0">
                  <a:pos x="T0" y="T1"/>
                </a:cxn>
                <a:cxn ang="0">
                  <a:pos x="T2" y="T3"/>
                </a:cxn>
                <a:cxn ang="0">
                  <a:pos x="T4" y="T5"/>
                </a:cxn>
                <a:cxn ang="0">
                  <a:pos x="T6" y="T7"/>
                </a:cxn>
              </a:cxnLst>
              <a:rect l="0" t="0" r="r" b="b"/>
              <a:pathLst>
                <a:path w="5" h="4">
                  <a:moveTo>
                    <a:pt x="5" y="0"/>
                  </a:moveTo>
                  <a:cubicBezTo>
                    <a:pt x="0" y="4"/>
                    <a:pt x="0" y="4"/>
                    <a:pt x="0" y="4"/>
                  </a:cubicBezTo>
                  <a:cubicBezTo>
                    <a:pt x="2" y="4"/>
                    <a:pt x="2" y="4"/>
                    <a:pt x="2" y="4"/>
                  </a:cubicBezTo>
                  <a:cubicBezTo>
                    <a:pt x="3" y="3"/>
                    <a:pt x="4" y="2"/>
                    <a:pt x="5"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0" name="任意多边形: 形状 79">
              <a:extLst>
                <a:ext uri="{FF2B5EF4-FFF2-40B4-BE49-F238E27FC236}">
                  <a16:creationId xmlns:a16="http://schemas.microsoft.com/office/drawing/2014/main" id="{6D72B556-A264-6209-06E7-C6D0EDDBD5EE}"/>
                </a:ext>
              </a:extLst>
            </p:cNvPr>
            <p:cNvSpPr>
              <a:spLocks/>
            </p:cNvSpPr>
            <p:nvPr/>
          </p:nvSpPr>
          <p:spPr bwMode="auto">
            <a:xfrm>
              <a:off x="2491877" y="3516350"/>
              <a:ext cx="17923" cy="11202"/>
            </a:xfrm>
            <a:custGeom>
              <a:avLst/>
              <a:gdLst>
                <a:gd name="T0" fmla="*/ 10 w 16"/>
                <a:gd name="T1" fmla="*/ 0 h 10"/>
                <a:gd name="T2" fmla="*/ 0 w 16"/>
                <a:gd name="T3" fmla="*/ 8 h 10"/>
                <a:gd name="T4" fmla="*/ 6 w 16"/>
                <a:gd name="T5" fmla="*/ 10 h 10"/>
                <a:gd name="T6" fmla="*/ 16 w 16"/>
                <a:gd name="T7" fmla="*/ 0 h 10"/>
                <a:gd name="T8" fmla="*/ 10 w 16"/>
                <a:gd name="T9" fmla="*/ 0 h 10"/>
              </a:gdLst>
              <a:ahLst/>
              <a:cxnLst>
                <a:cxn ang="0">
                  <a:pos x="T0" y="T1"/>
                </a:cxn>
                <a:cxn ang="0">
                  <a:pos x="T2" y="T3"/>
                </a:cxn>
                <a:cxn ang="0">
                  <a:pos x="T4" y="T5"/>
                </a:cxn>
                <a:cxn ang="0">
                  <a:pos x="T6" y="T7"/>
                </a:cxn>
                <a:cxn ang="0">
                  <a:pos x="T8" y="T9"/>
                </a:cxn>
              </a:cxnLst>
              <a:rect l="0" t="0" r="r" b="b"/>
              <a:pathLst>
                <a:path w="16" h="10">
                  <a:moveTo>
                    <a:pt x="10" y="0"/>
                  </a:moveTo>
                  <a:lnTo>
                    <a:pt x="0" y="8"/>
                  </a:lnTo>
                  <a:lnTo>
                    <a:pt x="6" y="10"/>
                  </a:lnTo>
                  <a:lnTo>
                    <a:pt x="16" y="0"/>
                  </a:lnTo>
                  <a:lnTo>
                    <a:pt x="10" y="0"/>
                  </a:lnTo>
                  <a:close/>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1" name="任意多边形: 形状 80">
              <a:extLst>
                <a:ext uri="{FF2B5EF4-FFF2-40B4-BE49-F238E27FC236}">
                  <a16:creationId xmlns:a16="http://schemas.microsoft.com/office/drawing/2014/main" id="{1778886F-1601-1046-1D3B-81E86205A808}"/>
                </a:ext>
              </a:extLst>
            </p:cNvPr>
            <p:cNvSpPr>
              <a:spLocks/>
            </p:cNvSpPr>
            <p:nvPr/>
          </p:nvSpPr>
          <p:spPr bwMode="auto">
            <a:xfrm>
              <a:off x="2491877" y="3516350"/>
              <a:ext cx="17923" cy="11202"/>
            </a:xfrm>
            <a:custGeom>
              <a:avLst/>
              <a:gdLst>
                <a:gd name="T0" fmla="*/ 10 w 16"/>
                <a:gd name="T1" fmla="*/ 0 h 10"/>
                <a:gd name="T2" fmla="*/ 0 w 16"/>
                <a:gd name="T3" fmla="*/ 8 h 10"/>
                <a:gd name="T4" fmla="*/ 6 w 16"/>
                <a:gd name="T5" fmla="*/ 10 h 10"/>
                <a:gd name="T6" fmla="*/ 16 w 16"/>
                <a:gd name="T7" fmla="*/ 0 h 10"/>
                <a:gd name="T8" fmla="*/ 10 w 16"/>
                <a:gd name="T9" fmla="*/ 0 h 10"/>
              </a:gdLst>
              <a:ahLst/>
              <a:cxnLst>
                <a:cxn ang="0">
                  <a:pos x="T0" y="T1"/>
                </a:cxn>
                <a:cxn ang="0">
                  <a:pos x="T2" y="T3"/>
                </a:cxn>
                <a:cxn ang="0">
                  <a:pos x="T4" y="T5"/>
                </a:cxn>
                <a:cxn ang="0">
                  <a:pos x="T6" y="T7"/>
                </a:cxn>
                <a:cxn ang="0">
                  <a:pos x="T8" y="T9"/>
                </a:cxn>
              </a:cxnLst>
              <a:rect l="0" t="0" r="r" b="b"/>
              <a:pathLst>
                <a:path w="16" h="10">
                  <a:moveTo>
                    <a:pt x="10" y="0"/>
                  </a:moveTo>
                  <a:lnTo>
                    <a:pt x="0" y="8"/>
                  </a:lnTo>
                  <a:lnTo>
                    <a:pt x="6" y="10"/>
                  </a:lnTo>
                  <a:lnTo>
                    <a:pt x="16" y="0"/>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2" name="任意多边形: 形状 81">
              <a:extLst>
                <a:ext uri="{FF2B5EF4-FFF2-40B4-BE49-F238E27FC236}">
                  <a16:creationId xmlns:a16="http://schemas.microsoft.com/office/drawing/2014/main" id="{9CF0AD51-70F3-E846-ACAC-A222E538014B}"/>
                </a:ext>
              </a:extLst>
            </p:cNvPr>
            <p:cNvSpPr>
              <a:spLocks/>
            </p:cNvSpPr>
            <p:nvPr/>
          </p:nvSpPr>
          <p:spPr bwMode="auto">
            <a:xfrm>
              <a:off x="2498598" y="3365125"/>
              <a:ext cx="658671" cy="229639"/>
            </a:xfrm>
            <a:custGeom>
              <a:avLst/>
              <a:gdLst>
                <a:gd name="T0" fmla="*/ 573 w 588"/>
                <a:gd name="T1" fmla="*/ 0 h 205"/>
                <a:gd name="T2" fmla="*/ 334 w 588"/>
                <a:gd name="T3" fmla="*/ 193 h 205"/>
                <a:gd name="T4" fmla="*/ 10 w 588"/>
                <a:gd name="T5" fmla="*/ 135 h 205"/>
                <a:gd name="T6" fmla="*/ 0 w 588"/>
                <a:gd name="T7" fmla="*/ 145 h 205"/>
                <a:gd name="T8" fmla="*/ 336 w 588"/>
                <a:gd name="T9" fmla="*/ 205 h 205"/>
                <a:gd name="T10" fmla="*/ 588 w 588"/>
                <a:gd name="T11" fmla="*/ 0 h 205"/>
                <a:gd name="T12" fmla="*/ 577 w 588"/>
                <a:gd name="T13" fmla="*/ 0 h 205"/>
                <a:gd name="T14" fmla="*/ 573 w 588"/>
                <a:gd name="T15" fmla="*/ 0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8" h="205">
                  <a:moveTo>
                    <a:pt x="573" y="0"/>
                  </a:moveTo>
                  <a:lnTo>
                    <a:pt x="334" y="193"/>
                  </a:lnTo>
                  <a:lnTo>
                    <a:pt x="10" y="135"/>
                  </a:lnTo>
                  <a:lnTo>
                    <a:pt x="0" y="145"/>
                  </a:lnTo>
                  <a:lnTo>
                    <a:pt x="336" y="205"/>
                  </a:lnTo>
                  <a:lnTo>
                    <a:pt x="588" y="0"/>
                  </a:lnTo>
                  <a:lnTo>
                    <a:pt x="577" y="0"/>
                  </a:lnTo>
                  <a:lnTo>
                    <a:pt x="573" y="0"/>
                  </a:lnTo>
                  <a:close/>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4" name="任意多边形: 形状 83">
              <a:extLst>
                <a:ext uri="{FF2B5EF4-FFF2-40B4-BE49-F238E27FC236}">
                  <a16:creationId xmlns:a16="http://schemas.microsoft.com/office/drawing/2014/main" id="{62D68D84-0BE9-D410-D489-400F4CB75B61}"/>
                </a:ext>
              </a:extLst>
            </p:cNvPr>
            <p:cNvSpPr>
              <a:spLocks/>
            </p:cNvSpPr>
            <p:nvPr/>
          </p:nvSpPr>
          <p:spPr bwMode="auto">
            <a:xfrm>
              <a:off x="2498598" y="3365125"/>
              <a:ext cx="658671" cy="229639"/>
            </a:xfrm>
            <a:custGeom>
              <a:avLst/>
              <a:gdLst>
                <a:gd name="T0" fmla="*/ 573 w 588"/>
                <a:gd name="T1" fmla="*/ 0 h 205"/>
                <a:gd name="T2" fmla="*/ 334 w 588"/>
                <a:gd name="T3" fmla="*/ 193 h 205"/>
                <a:gd name="T4" fmla="*/ 10 w 588"/>
                <a:gd name="T5" fmla="*/ 135 h 205"/>
                <a:gd name="T6" fmla="*/ 0 w 588"/>
                <a:gd name="T7" fmla="*/ 145 h 205"/>
                <a:gd name="T8" fmla="*/ 336 w 588"/>
                <a:gd name="T9" fmla="*/ 205 h 205"/>
                <a:gd name="T10" fmla="*/ 588 w 588"/>
                <a:gd name="T11" fmla="*/ 0 h 205"/>
                <a:gd name="T12" fmla="*/ 577 w 588"/>
                <a:gd name="T13" fmla="*/ 0 h 205"/>
                <a:gd name="T14" fmla="*/ 573 w 588"/>
                <a:gd name="T15" fmla="*/ 0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8" h="205">
                  <a:moveTo>
                    <a:pt x="573" y="0"/>
                  </a:moveTo>
                  <a:lnTo>
                    <a:pt x="334" y="193"/>
                  </a:lnTo>
                  <a:lnTo>
                    <a:pt x="10" y="135"/>
                  </a:lnTo>
                  <a:lnTo>
                    <a:pt x="0" y="145"/>
                  </a:lnTo>
                  <a:lnTo>
                    <a:pt x="336" y="205"/>
                  </a:lnTo>
                  <a:lnTo>
                    <a:pt x="588" y="0"/>
                  </a:lnTo>
                  <a:lnTo>
                    <a:pt x="577" y="0"/>
                  </a:lnTo>
                  <a:lnTo>
                    <a:pt x="57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7" name="任意多边形: 形状 86">
              <a:extLst>
                <a:ext uri="{FF2B5EF4-FFF2-40B4-BE49-F238E27FC236}">
                  <a16:creationId xmlns:a16="http://schemas.microsoft.com/office/drawing/2014/main" id="{3BEB428C-69BA-EF39-6BD1-93E33330E948}"/>
                </a:ext>
              </a:extLst>
            </p:cNvPr>
            <p:cNvSpPr>
              <a:spLocks/>
            </p:cNvSpPr>
            <p:nvPr/>
          </p:nvSpPr>
          <p:spPr bwMode="auto">
            <a:xfrm>
              <a:off x="2488517" y="3309115"/>
              <a:ext cx="684436" cy="272206"/>
            </a:xfrm>
            <a:custGeom>
              <a:avLst/>
              <a:gdLst>
                <a:gd name="T0" fmla="*/ 611 w 611"/>
                <a:gd name="T1" fmla="*/ 27 h 243"/>
                <a:gd name="T2" fmla="*/ 343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3" y="243"/>
                  </a:lnTo>
                  <a:lnTo>
                    <a:pt x="0" y="183"/>
                  </a:lnTo>
                  <a:lnTo>
                    <a:pt x="231" y="0"/>
                  </a:lnTo>
                  <a:lnTo>
                    <a:pt x="611"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8" name="任意多边形: 形状 87">
              <a:extLst>
                <a:ext uri="{FF2B5EF4-FFF2-40B4-BE49-F238E27FC236}">
                  <a16:creationId xmlns:a16="http://schemas.microsoft.com/office/drawing/2014/main" id="{ED7BF603-AE37-980C-B23E-A67A9EC14009}"/>
                </a:ext>
              </a:extLst>
            </p:cNvPr>
            <p:cNvSpPr>
              <a:spLocks/>
            </p:cNvSpPr>
            <p:nvPr/>
          </p:nvSpPr>
          <p:spPr bwMode="auto">
            <a:xfrm>
              <a:off x="2488517" y="3309115"/>
              <a:ext cx="684436" cy="272206"/>
            </a:xfrm>
            <a:custGeom>
              <a:avLst/>
              <a:gdLst>
                <a:gd name="T0" fmla="*/ 611 w 611"/>
                <a:gd name="T1" fmla="*/ 27 h 243"/>
                <a:gd name="T2" fmla="*/ 343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3" y="243"/>
                  </a:lnTo>
                  <a:lnTo>
                    <a:pt x="0" y="183"/>
                  </a:lnTo>
                  <a:lnTo>
                    <a:pt x="231" y="0"/>
                  </a:lnTo>
                  <a:lnTo>
                    <a:pt x="611"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4" name="任意多边形: 形状 1433">
              <a:extLst>
                <a:ext uri="{FF2B5EF4-FFF2-40B4-BE49-F238E27FC236}">
                  <a16:creationId xmlns:a16="http://schemas.microsoft.com/office/drawing/2014/main" id="{1F0C5A44-F31E-2210-A353-31676A3F5901}"/>
                </a:ext>
              </a:extLst>
            </p:cNvPr>
            <p:cNvSpPr>
              <a:spLocks/>
            </p:cNvSpPr>
            <p:nvPr/>
          </p:nvSpPr>
          <p:spPr bwMode="auto">
            <a:xfrm>
              <a:off x="2703593" y="3281110"/>
              <a:ext cx="95216" cy="62731"/>
            </a:xfrm>
            <a:custGeom>
              <a:avLst/>
              <a:gdLst>
                <a:gd name="T0" fmla="*/ 23 w 41"/>
                <a:gd name="T1" fmla="*/ 0 h 27"/>
                <a:gd name="T2" fmla="*/ 1 w 41"/>
                <a:gd name="T3" fmla="*/ 18 h 27"/>
                <a:gd name="T4" fmla="*/ 0 w 41"/>
                <a:gd name="T5" fmla="*/ 27 h 27"/>
                <a:gd name="T6" fmla="*/ 19 w 41"/>
                <a:gd name="T7" fmla="*/ 12 h 27"/>
                <a:gd name="T8" fmla="*/ 41 w 41"/>
                <a:gd name="T9" fmla="*/ 14 h 27"/>
                <a:gd name="T10" fmla="*/ 28 w 41"/>
                <a:gd name="T11" fmla="*/ 0 h 27"/>
                <a:gd name="T12" fmla="*/ 23 w 41"/>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41" h="27">
                  <a:moveTo>
                    <a:pt x="23" y="0"/>
                  </a:moveTo>
                  <a:cubicBezTo>
                    <a:pt x="1" y="18"/>
                    <a:pt x="1" y="18"/>
                    <a:pt x="1" y="18"/>
                  </a:cubicBezTo>
                  <a:cubicBezTo>
                    <a:pt x="0" y="21"/>
                    <a:pt x="0" y="24"/>
                    <a:pt x="0" y="27"/>
                  </a:cubicBezTo>
                  <a:cubicBezTo>
                    <a:pt x="19" y="12"/>
                    <a:pt x="19" y="12"/>
                    <a:pt x="19" y="12"/>
                  </a:cubicBezTo>
                  <a:cubicBezTo>
                    <a:pt x="41" y="14"/>
                    <a:pt x="41" y="14"/>
                    <a:pt x="41" y="14"/>
                  </a:cubicBezTo>
                  <a:cubicBezTo>
                    <a:pt x="36" y="10"/>
                    <a:pt x="32" y="5"/>
                    <a:pt x="28" y="0"/>
                  </a:cubicBezTo>
                  <a:cubicBezTo>
                    <a:pt x="23" y="0"/>
                    <a:pt x="23" y="0"/>
                    <a:pt x="23"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5" name="任意多边形: 形状 1434">
              <a:extLst>
                <a:ext uri="{FF2B5EF4-FFF2-40B4-BE49-F238E27FC236}">
                  <a16:creationId xmlns:a16="http://schemas.microsoft.com/office/drawing/2014/main" id="{58A80C35-3D5E-B48B-88BC-C929C9CC8401}"/>
                </a:ext>
              </a:extLst>
            </p:cNvPr>
            <p:cNvSpPr>
              <a:spLocks/>
            </p:cNvSpPr>
            <p:nvPr/>
          </p:nvSpPr>
          <p:spPr bwMode="auto">
            <a:xfrm>
              <a:off x="3149428" y="3306875"/>
              <a:ext cx="33606" cy="25764"/>
            </a:xfrm>
            <a:custGeom>
              <a:avLst/>
              <a:gdLst>
                <a:gd name="T0" fmla="*/ 0 w 14"/>
                <a:gd name="T1" fmla="*/ 0 h 11"/>
                <a:gd name="T2" fmla="*/ 2 w 14"/>
                <a:gd name="T3" fmla="*/ 11 h 11"/>
                <a:gd name="T4" fmla="*/ 14 w 14"/>
                <a:gd name="T5" fmla="*/ 1 h 11"/>
                <a:gd name="T6" fmla="*/ 0 w 14"/>
                <a:gd name="T7" fmla="*/ 0 h 11"/>
              </a:gdLst>
              <a:ahLst/>
              <a:cxnLst>
                <a:cxn ang="0">
                  <a:pos x="T0" y="T1"/>
                </a:cxn>
                <a:cxn ang="0">
                  <a:pos x="T2" y="T3"/>
                </a:cxn>
                <a:cxn ang="0">
                  <a:pos x="T4" y="T5"/>
                </a:cxn>
                <a:cxn ang="0">
                  <a:pos x="T6" y="T7"/>
                </a:cxn>
              </a:cxnLst>
              <a:rect l="0" t="0" r="r" b="b"/>
              <a:pathLst>
                <a:path w="14" h="11">
                  <a:moveTo>
                    <a:pt x="0" y="0"/>
                  </a:moveTo>
                  <a:cubicBezTo>
                    <a:pt x="1" y="4"/>
                    <a:pt x="2" y="7"/>
                    <a:pt x="2" y="11"/>
                  </a:cubicBezTo>
                  <a:cubicBezTo>
                    <a:pt x="14" y="1"/>
                    <a:pt x="14" y="1"/>
                    <a:pt x="14" y="1"/>
                  </a:cubicBezTo>
                  <a:cubicBezTo>
                    <a:pt x="0" y="0"/>
                    <a:pt x="0" y="0"/>
                    <a:pt x="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6" name="任意多边形: 形状 1435">
              <a:extLst>
                <a:ext uri="{FF2B5EF4-FFF2-40B4-BE49-F238E27FC236}">
                  <a16:creationId xmlns:a16="http://schemas.microsoft.com/office/drawing/2014/main" id="{C8C1DF26-5EF2-AB14-962D-65B478C1A4A6}"/>
                </a:ext>
              </a:extLst>
            </p:cNvPr>
            <p:cNvSpPr>
              <a:spLocks/>
            </p:cNvSpPr>
            <p:nvPr/>
          </p:nvSpPr>
          <p:spPr bwMode="auto">
            <a:xfrm>
              <a:off x="2768564" y="3281110"/>
              <a:ext cx="386465" cy="56009"/>
            </a:xfrm>
            <a:custGeom>
              <a:avLst/>
              <a:gdLst>
                <a:gd name="T0" fmla="*/ 0 w 166"/>
                <a:gd name="T1" fmla="*/ 0 h 24"/>
                <a:gd name="T2" fmla="*/ 13 w 166"/>
                <a:gd name="T3" fmla="*/ 14 h 24"/>
                <a:gd name="T4" fmla="*/ 164 w 166"/>
                <a:gd name="T5" fmla="*/ 24 h 24"/>
                <a:gd name="T6" fmla="*/ 166 w 166"/>
                <a:gd name="T7" fmla="*/ 22 h 24"/>
                <a:gd name="T8" fmla="*/ 164 w 166"/>
                <a:gd name="T9" fmla="*/ 11 h 24"/>
                <a:gd name="T10" fmla="*/ 0 w 166"/>
                <a:gd name="T11" fmla="*/ 0 h 24"/>
              </a:gdLst>
              <a:ahLst/>
              <a:cxnLst>
                <a:cxn ang="0">
                  <a:pos x="T0" y="T1"/>
                </a:cxn>
                <a:cxn ang="0">
                  <a:pos x="T2" y="T3"/>
                </a:cxn>
                <a:cxn ang="0">
                  <a:pos x="T4" y="T5"/>
                </a:cxn>
                <a:cxn ang="0">
                  <a:pos x="T6" y="T7"/>
                </a:cxn>
                <a:cxn ang="0">
                  <a:pos x="T8" y="T9"/>
                </a:cxn>
                <a:cxn ang="0">
                  <a:pos x="T10" y="T11"/>
                </a:cxn>
              </a:cxnLst>
              <a:rect l="0" t="0" r="r" b="b"/>
              <a:pathLst>
                <a:path w="166" h="24">
                  <a:moveTo>
                    <a:pt x="0" y="0"/>
                  </a:moveTo>
                  <a:cubicBezTo>
                    <a:pt x="4" y="5"/>
                    <a:pt x="8" y="10"/>
                    <a:pt x="13" y="14"/>
                  </a:cubicBezTo>
                  <a:cubicBezTo>
                    <a:pt x="164" y="24"/>
                    <a:pt x="164" y="24"/>
                    <a:pt x="164" y="24"/>
                  </a:cubicBezTo>
                  <a:cubicBezTo>
                    <a:pt x="166" y="22"/>
                    <a:pt x="166" y="22"/>
                    <a:pt x="166" y="22"/>
                  </a:cubicBezTo>
                  <a:cubicBezTo>
                    <a:pt x="166" y="18"/>
                    <a:pt x="165" y="15"/>
                    <a:pt x="164" y="11"/>
                  </a:cubicBezTo>
                  <a:cubicBezTo>
                    <a:pt x="0" y="0"/>
                    <a:pt x="0" y="0"/>
                    <a:pt x="0"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7" name="任意多边形: 形状 1436">
              <a:extLst>
                <a:ext uri="{FF2B5EF4-FFF2-40B4-BE49-F238E27FC236}">
                  <a16:creationId xmlns:a16="http://schemas.microsoft.com/office/drawing/2014/main" id="{12BA91C5-3569-94D5-6CD7-67E2FC7BD37F}"/>
                </a:ext>
              </a:extLst>
            </p:cNvPr>
            <p:cNvSpPr>
              <a:spLocks/>
            </p:cNvSpPr>
            <p:nvPr/>
          </p:nvSpPr>
          <p:spPr bwMode="auto">
            <a:xfrm>
              <a:off x="2496358" y="3323678"/>
              <a:ext cx="209475" cy="164668"/>
            </a:xfrm>
            <a:custGeom>
              <a:avLst/>
              <a:gdLst>
                <a:gd name="T0" fmla="*/ 90 w 90"/>
                <a:gd name="T1" fmla="*/ 0 h 71"/>
                <a:gd name="T2" fmla="*/ 0 w 90"/>
                <a:gd name="T3" fmla="*/ 70 h 71"/>
                <a:gd name="T4" fmla="*/ 10 w 90"/>
                <a:gd name="T5" fmla="*/ 71 h 71"/>
                <a:gd name="T6" fmla="*/ 89 w 90"/>
                <a:gd name="T7" fmla="*/ 9 h 71"/>
                <a:gd name="T8" fmla="*/ 90 w 90"/>
                <a:gd name="T9" fmla="*/ 0 h 71"/>
              </a:gdLst>
              <a:ahLst/>
              <a:cxnLst>
                <a:cxn ang="0">
                  <a:pos x="T0" y="T1"/>
                </a:cxn>
                <a:cxn ang="0">
                  <a:pos x="T2" y="T3"/>
                </a:cxn>
                <a:cxn ang="0">
                  <a:pos x="T4" y="T5"/>
                </a:cxn>
                <a:cxn ang="0">
                  <a:pos x="T6" y="T7"/>
                </a:cxn>
                <a:cxn ang="0">
                  <a:pos x="T8" y="T9"/>
                </a:cxn>
              </a:cxnLst>
              <a:rect l="0" t="0" r="r" b="b"/>
              <a:pathLst>
                <a:path w="90" h="71">
                  <a:moveTo>
                    <a:pt x="90" y="0"/>
                  </a:moveTo>
                  <a:cubicBezTo>
                    <a:pt x="0" y="70"/>
                    <a:pt x="0" y="70"/>
                    <a:pt x="0" y="70"/>
                  </a:cubicBezTo>
                  <a:cubicBezTo>
                    <a:pt x="10" y="71"/>
                    <a:pt x="10" y="71"/>
                    <a:pt x="10" y="71"/>
                  </a:cubicBezTo>
                  <a:cubicBezTo>
                    <a:pt x="89" y="9"/>
                    <a:pt x="89" y="9"/>
                    <a:pt x="89" y="9"/>
                  </a:cubicBezTo>
                  <a:cubicBezTo>
                    <a:pt x="89" y="6"/>
                    <a:pt x="89" y="3"/>
                    <a:pt x="9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8" name="任意多边形: 形状 1437">
              <a:extLst>
                <a:ext uri="{FF2B5EF4-FFF2-40B4-BE49-F238E27FC236}">
                  <a16:creationId xmlns:a16="http://schemas.microsoft.com/office/drawing/2014/main" id="{0D91FED1-061E-6CD9-4FFA-E8BBDF55325B}"/>
                </a:ext>
              </a:extLst>
            </p:cNvPr>
            <p:cNvSpPr>
              <a:spLocks/>
            </p:cNvSpPr>
            <p:nvPr/>
          </p:nvSpPr>
          <p:spPr bwMode="auto">
            <a:xfrm>
              <a:off x="2519882" y="3309115"/>
              <a:ext cx="629547" cy="244201"/>
            </a:xfrm>
            <a:custGeom>
              <a:avLst/>
              <a:gdLst>
                <a:gd name="T0" fmla="*/ 203 w 562"/>
                <a:gd name="T1" fmla="*/ 0 h 218"/>
                <a:gd name="T2" fmla="*/ 164 w 562"/>
                <a:gd name="T3" fmla="*/ 31 h 218"/>
                <a:gd name="T4" fmla="*/ 0 w 562"/>
                <a:gd name="T5" fmla="*/ 160 h 218"/>
                <a:gd name="T6" fmla="*/ 324 w 562"/>
                <a:gd name="T7" fmla="*/ 218 h 218"/>
                <a:gd name="T8" fmla="*/ 562 w 562"/>
                <a:gd name="T9" fmla="*/ 25 h 218"/>
                <a:gd name="T10" fmla="*/ 249 w 562"/>
                <a:gd name="T11" fmla="*/ 4 h 218"/>
                <a:gd name="T12" fmla="*/ 203 w 562"/>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562" h="218">
                  <a:moveTo>
                    <a:pt x="203" y="0"/>
                  </a:moveTo>
                  <a:lnTo>
                    <a:pt x="164" y="31"/>
                  </a:lnTo>
                  <a:lnTo>
                    <a:pt x="0" y="160"/>
                  </a:lnTo>
                  <a:lnTo>
                    <a:pt x="324" y="218"/>
                  </a:lnTo>
                  <a:lnTo>
                    <a:pt x="562" y="25"/>
                  </a:lnTo>
                  <a:lnTo>
                    <a:pt x="249" y="4"/>
                  </a:lnTo>
                  <a:lnTo>
                    <a:pt x="203" y="0"/>
                  </a:lnTo>
                  <a:close/>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39" name="任意多边形: 形状 1438">
              <a:extLst>
                <a:ext uri="{FF2B5EF4-FFF2-40B4-BE49-F238E27FC236}">
                  <a16:creationId xmlns:a16="http://schemas.microsoft.com/office/drawing/2014/main" id="{D73E0FFC-AFF7-1904-06DB-2CD532C3F124}"/>
                </a:ext>
              </a:extLst>
            </p:cNvPr>
            <p:cNvSpPr>
              <a:spLocks/>
            </p:cNvSpPr>
            <p:nvPr/>
          </p:nvSpPr>
          <p:spPr bwMode="auto">
            <a:xfrm>
              <a:off x="2519882" y="3309115"/>
              <a:ext cx="629547" cy="244201"/>
            </a:xfrm>
            <a:custGeom>
              <a:avLst/>
              <a:gdLst>
                <a:gd name="T0" fmla="*/ 203 w 562"/>
                <a:gd name="T1" fmla="*/ 0 h 218"/>
                <a:gd name="T2" fmla="*/ 164 w 562"/>
                <a:gd name="T3" fmla="*/ 31 h 218"/>
                <a:gd name="T4" fmla="*/ 0 w 562"/>
                <a:gd name="T5" fmla="*/ 160 h 218"/>
                <a:gd name="T6" fmla="*/ 324 w 562"/>
                <a:gd name="T7" fmla="*/ 218 h 218"/>
                <a:gd name="T8" fmla="*/ 562 w 562"/>
                <a:gd name="T9" fmla="*/ 25 h 218"/>
                <a:gd name="T10" fmla="*/ 249 w 562"/>
                <a:gd name="T11" fmla="*/ 4 h 218"/>
                <a:gd name="T12" fmla="*/ 203 w 562"/>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562" h="218">
                  <a:moveTo>
                    <a:pt x="203" y="0"/>
                  </a:moveTo>
                  <a:lnTo>
                    <a:pt x="164" y="31"/>
                  </a:lnTo>
                  <a:lnTo>
                    <a:pt x="0" y="160"/>
                  </a:lnTo>
                  <a:lnTo>
                    <a:pt x="324" y="218"/>
                  </a:lnTo>
                  <a:lnTo>
                    <a:pt x="562" y="25"/>
                  </a:lnTo>
                  <a:lnTo>
                    <a:pt x="249" y="4"/>
                  </a:lnTo>
                  <a:lnTo>
                    <a:pt x="2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40" name="任意多边形: 形状 1439">
              <a:extLst>
                <a:ext uri="{FF2B5EF4-FFF2-40B4-BE49-F238E27FC236}">
                  <a16:creationId xmlns:a16="http://schemas.microsoft.com/office/drawing/2014/main" id="{E24B3DF4-1F97-99E4-54E0-C5E029E95BBB}"/>
                </a:ext>
              </a:extLst>
            </p:cNvPr>
            <p:cNvSpPr>
              <a:spLocks/>
            </p:cNvSpPr>
            <p:nvPr/>
          </p:nvSpPr>
          <p:spPr bwMode="auto">
            <a:xfrm>
              <a:off x="2494118" y="3267668"/>
              <a:ext cx="685556" cy="274446"/>
            </a:xfrm>
            <a:custGeom>
              <a:avLst/>
              <a:gdLst>
                <a:gd name="T0" fmla="*/ 612 w 612"/>
                <a:gd name="T1" fmla="*/ 27 h 245"/>
                <a:gd name="T2" fmla="*/ 344 w 612"/>
                <a:gd name="T3" fmla="*/ 245 h 245"/>
                <a:gd name="T4" fmla="*/ 0 w 612"/>
                <a:gd name="T5" fmla="*/ 182 h 245"/>
                <a:gd name="T6" fmla="*/ 232 w 612"/>
                <a:gd name="T7" fmla="*/ 0 h 245"/>
                <a:gd name="T8" fmla="*/ 612 w 612"/>
                <a:gd name="T9" fmla="*/ 27 h 245"/>
              </a:gdLst>
              <a:ahLst/>
              <a:cxnLst>
                <a:cxn ang="0">
                  <a:pos x="T0" y="T1"/>
                </a:cxn>
                <a:cxn ang="0">
                  <a:pos x="T2" y="T3"/>
                </a:cxn>
                <a:cxn ang="0">
                  <a:pos x="T4" y="T5"/>
                </a:cxn>
                <a:cxn ang="0">
                  <a:pos x="T6" y="T7"/>
                </a:cxn>
                <a:cxn ang="0">
                  <a:pos x="T8" y="T9"/>
                </a:cxn>
              </a:cxnLst>
              <a:rect l="0" t="0" r="r" b="b"/>
              <a:pathLst>
                <a:path w="612" h="245">
                  <a:moveTo>
                    <a:pt x="612" y="27"/>
                  </a:moveTo>
                  <a:lnTo>
                    <a:pt x="344" y="245"/>
                  </a:lnTo>
                  <a:lnTo>
                    <a:pt x="0" y="182"/>
                  </a:lnTo>
                  <a:lnTo>
                    <a:pt x="232" y="0"/>
                  </a:lnTo>
                  <a:lnTo>
                    <a:pt x="612"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Tree>
    <p:extLst>
      <p:ext uri="{BB962C8B-B14F-4D97-AF65-F5344CB8AC3E}">
        <p14:creationId xmlns:p14="http://schemas.microsoft.com/office/powerpoint/2010/main" val="55130625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3" name="任意多边形: 形状 2">
            <a:extLst>
              <a:ext uri="{FF2B5EF4-FFF2-40B4-BE49-F238E27FC236}">
                <a16:creationId xmlns:a16="http://schemas.microsoft.com/office/drawing/2014/main" id="{42287815-356F-436C-B150-1FA0D52CEBD2}"/>
              </a:ext>
            </a:extLst>
          </p:cNvPr>
          <p:cNvSpPr/>
          <p:nvPr/>
        </p:nvSpPr>
        <p:spPr>
          <a:xfrm rot="5400000" flipH="1">
            <a:off x="8452246" y="3127456"/>
            <a:ext cx="3866651" cy="361949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 name="任意多边形: 形状 3">
            <a:extLst>
              <a:ext uri="{FF2B5EF4-FFF2-40B4-BE49-F238E27FC236}">
                <a16:creationId xmlns:a16="http://schemas.microsoft.com/office/drawing/2014/main" id="{0D451B70-E419-4580-8533-C0696857F581}"/>
              </a:ext>
            </a:extLst>
          </p:cNvPr>
          <p:cNvSpPr/>
          <p:nvPr/>
        </p:nvSpPr>
        <p:spPr>
          <a:xfrm>
            <a:off x="-18643" y="0"/>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矩形: 圆角 1">
            <a:extLst>
              <a:ext uri="{FF2B5EF4-FFF2-40B4-BE49-F238E27FC236}">
                <a16:creationId xmlns:a16="http://schemas.microsoft.com/office/drawing/2014/main" id="{49C7266B-F21F-477A-820E-187461518DCF}"/>
              </a:ext>
            </a:extLst>
          </p:cNvPr>
          <p:cNvSpPr/>
          <p:nvPr/>
        </p:nvSpPr>
        <p:spPr>
          <a:xfrm>
            <a:off x="585483" y="609304"/>
            <a:ext cx="11095418" cy="5654474"/>
          </a:xfrm>
          <a:prstGeom prst="roundRect">
            <a:avLst>
              <a:gd name="adj" fmla="val 3550"/>
            </a:avLst>
          </a:prstGeom>
          <a:gradFill flip="none" rotWithShape="1">
            <a:gsLst>
              <a:gs pos="100000">
                <a:schemeClr val="accent2">
                  <a:lumMod val="20000"/>
                  <a:lumOff val="80000"/>
                </a:schemeClr>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98" name="组合 97">
            <a:extLst>
              <a:ext uri="{FF2B5EF4-FFF2-40B4-BE49-F238E27FC236}">
                <a16:creationId xmlns:a16="http://schemas.microsoft.com/office/drawing/2014/main" id="{99226BA4-5318-4008-8BAC-35EE2E9817AF}"/>
              </a:ext>
            </a:extLst>
          </p:cNvPr>
          <p:cNvGrpSpPr/>
          <p:nvPr/>
        </p:nvGrpSpPr>
        <p:grpSpPr>
          <a:xfrm>
            <a:off x="6406263" y="1600737"/>
            <a:ext cx="6560557" cy="1956123"/>
            <a:chOff x="6319177" y="1808019"/>
            <a:chExt cx="6560557" cy="1956123"/>
          </a:xfrm>
        </p:grpSpPr>
        <p:sp>
          <p:nvSpPr>
            <p:cNvPr id="95" name="文本框 94">
              <a:extLst>
                <a:ext uri="{FF2B5EF4-FFF2-40B4-BE49-F238E27FC236}">
                  <a16:creationId xmlns:a16="http://schemas.microsoft.com/office/drawing/2014/main" id="{C795E208-087A-4A68-9BBB-5C180E7ED366}"/>
                </a:ext>
              </a:extLst>
            </p:cNvPr>
            <p:cNvSpPr txBox="1"/>
            <p:nvPr/>
          </p:nvSpPr>
          <p:spPr>
            <a:xfrm>
              <a:off x="6319177" y="3117811"/>
              <a:ext cx="5297565" cy="64633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96" name="文本框 95">
              <a:extLst>
                <a:ext uri="{FF2B5EF4-FFF2-40B4-BE49-F238E27FC236}">
                  <a16:creationId xmlns:a16="http://schemas.microsoft.com/office/drawing/2014/main" id="{1471A17A-55BE-4A76-BF6F-D201DBDE67E8}"/>
                </a:ext>
              </a:extLst>
            </p:cNvPr>
            <p:cNvSpPr txBox="1"/>
            <p:nvPr/>
          </p:nvSpPr>
          <p:spPr>
            <a:xfrm>
              <a:off x="6335299" y="1808019"/>
              <a:ext cx="6544435" cy="132343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8000" b="0" i="0" u="none" strike="noStrike" kern="1200" cap="none" spc="0" normalizeH="0" baseline="0" noProof="0" dirty="0">
                  <a:ln>
                    <a:noFill/>
                  </a:ln>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uLnTx/>
                  <a:uFillTx/>
                  <a:cs typeface="+mn-ea"/>
                  <a:sym typeface="+mn-lt"/>
                </a:rPr>
                <a:t>第一部分</a:t>
              </a:r>
            </a:p>
          </p:txBody>
        </p:sp>
      </p:grpSp>
      <p:sp>
        <p:nvSpPr>
          <p:cNvPr id="97" name="任意多边形: 形状 96">
            <a:extLst>
              <a:ext uri="{FF2B5EF4-FFF2-40B4-BE49-F238E27FC236}">
                <a16:creationId xmlns:a16="http://schemas.microsoft.com/office/drawing/2014/main" id="{1D928AD9-34CF-4AE2-ABC3-DC4E2AB7284F}"/>
              </a:ext>
            </a:extLst>
          </p:cNvPr>
          <p:cNvSpPr/>
          <p:nvPr/>
        </p:nvSpPr>
        <p:spPr>
          <a:xfrm>
            <a:off x="579053" y="599591"/>
            <a:ext cx="4215373" cy="3598773"/>
          </a:xfrm>
          <a:custGeom>
            <a:avLst/>
            <a:gdLst>
              <a:gd name="connsiteX0" fmla="*/ 3003021 w 4215373"/>
              <a:gd name="connsiteY0" fmla="*/ 0 h 3598773"/>
              <a:gd name="connsiteX1" fmla="*/ 4135541 w 4215373"/>
              <a:gd name="connsiteY1" fmla="*/ 0 h 3598773"/>
              <a:gd name="connsiteX2" fmla="*/ 4155859 w 4215373"/>
              <a:gd name="connsiteY2" fmla="*/ 79021 h 3598773"/>
              <a:gd name="connsiteX3" fmla="*/ 4215373 w 4215373"/>
              <a:gd name="connsiteY3" fmla="*/ 669393 h 3598773"/>
              <a:gd name="connsiteX4" fmla="*/ 1285993 w 4215373"/>
              <a:gd name="connsiteY4" fmla="*/ 3598773 h 3598773"/>
              <a:gd name="connsiteX5" fmla="*/ 145746 w 4215373"/>
              <a:gd name="connsiteY5" fmla="*/ 3368568 h 3598773"/>
              <a:gd name="connsiteX6" fmla="*/ 0 w 4215373"/>
              <a:gd name="connsiteY6" fmla="*/ 3298358 h 3598773"/>
              <a:gd name="connsiteX7" fmla="*/ 0 w 4215373"/>
              <a:gd name="connsiteY7" fmla="*/ 1989876 h 3598773"/>
              <a:gd name="connsiteX8" fmla="*/ 112897 w 4215373"/>
              <a:gd name="connsiteY8" fmla="*/ 2092483 h 3598773"/>
              <a:gd name="connsiteX9" fmla="*/ 1285992 w 4215373"/>
              <a:gd name="connsiteY9" fmla="*/ 2513613 h 3598773"/>
              <a:gd name="connsiteX10" fmla="*/ 3130212 w 4215373"/>
              <a:gd name="connsiteY10" fmla="*/ 669393 h 3598773"/>
              <a:gd name="connsiteX11" fmla="*/ 3047300 w 4215373"/>
              <a:gd name="connsiteY11" fmla="*/ 120978 h 359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5373" h="3598773">
                <a:moveTo>
                  <a:pt x="3003021" y="0"/>
                </a:moveTo>
                <a:lnTo>
                  <a:pt x="4135541" y="0"/>
                </a:lnTo>
                <a:lnTo>
                  <a:pt x="4155859" y="79021"/>
                </a:lnTo>
                <a:cubicBezTo>
                  <a:pt x="4194881" y="269716"/>
                  <a:pt x="4215373" y="467162"/>
                  <a:pt x="4215373" y="669393"/>
                </a:cubicBezTo>
                <a:cubicBezTo>
                  <a:pt x="4215373" y="2287245"/>
                  <a:pt x="2903845" y="3598773"/>
                  <a:pt x="1285993" y="3598773"/>
                </a:cubicBezTo>
                <a:cubicBezTo>
                  <a:pt x="881530" y="3598773"/>
                  <a:pt x="496212" y="3516803"/>
                  <a:pt x="145746" y="3368568"/>
                </a:cubicBezTo>
                <a:lnTo>
                  <a:pt x="0" y="3298358"/>
                </a:lnTo>
                <a:lnTo>
                  <a:pt x="0" y="1989876"/>
                </a:lnTo>
                <a:lnTo>
                  <a:pt x="112897" y="2092483"/>
                </a:lnTo>
                <a:cubicBezTo>
                  <a:pt x="431687" y="2355572"/>
                  <a:pt x="840383" y="2513613"/>
                  <a:pt x="1285992" y="2513613"/>
                </a:cubicBezTo>
                <a:cubicBezTo>
                  <a:pt x="2304527" y="2513613"/>
                  <a:pt x="3130212" y="1687928"/>
                  <a:pt x="3130212" y="669393"/>
                </a:cubicBezTo>
                <a:cubicBezTo>
                  <a:pt x="3130212" y="478418"/>
                  <a:pt x="3101184" y="294222"/>
                  <a:pt x="3047300" y="120978"/>
                </a:cubicBezTo>
                <a:close/>
              </a:path>
            </a:pathLst>
          </a:custGeom>
          <a:gradFill>
            <a:gsLst>
              <a:gs pos="0">
                <a:srgbClr val="FFD9B8">
                  <a:alpha val="50000"/>
                </a:srgbClr>
              </a:gs>
              <a:gs pos="100000">
                <a:srgbClr val="FFD9B8">
                  <a:alpha val="3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 name="任意多边形: 形状 5">
            <a:extLst>
              <a:ext uri="{FF2B5EF4-FFF2-40B4-BE49-F238E27FC236}">
                <a16:creationId xmlns:a16="http://schemas.microsoft.com/office/drawing/2014/main" id="{B6EFDBFE-64D3-4CBB-9B92-3DA8CC50F7A5}"/>
              </a:ext>
            </a:extLst>
          </p:cNvPr>
          <p:cNvSpPr>
            <a:spLocks/>
          </p:cNvSpPr>
          <p:nvPr/>
        </p:nvSpPr>
        <p:spPr bwMode="auto">
          <a:xfrm>
            <a:off x="4116152" y="4385617"/>
            <a:ext cx="536571" cy="350619"/>
          </a:xfrm>
          <a:custGeom>
            <a:avLst/>
            <a:gdLst>
              <a:gd name="T0" fmla="*/ 127 w 231"/>
              <a:gd name="T1" fmla="*/ 21 h 151"/>
              <a:gd name="T2" fmla="*/ 111 w 231"/>
              <a:gd name="T3" fmla="*/ 22 h 151"/>
              <a:gd name="T4" fmla="*/ 87 w 231"/>
              <a:gd name="T5" fmla="*/ 32 h 151"/>
              <a:gd name="T6" fmla="*/ 1 w 231"/>
              <a:gd name="T7" fmla="*/ 120 h 151"/>
              <a:gd name="T8" fmla="*/ 0 w 231"/>
              <a:gd name="T9" fmla="*/ 128 h 151"/>
              <a:gd name="T10" fmla="*/ 5 w 231"/>
              <a:gd name="T11" fmla="*/ 133 h 151"/>
              <a:gd name="T12" fmla="*/ 19 w 231"/>
              <a:gd name="T13" fmla="*/ 146 h 151"/>
              <a:gd name="T14" fmla="*/ 25 w 231"/>
              <a:gd name="T15" fmla="*/ 150 h 151"/>
              <a:gd name="T16" fmla="*/ 37 w 231"/>
              <a:gd name="T17" fmla="*/ 150 h 151"/>
              <a:gd name="T18" fmla="*/ 144 w 231"/>
              <a:gd name="T19" fmla="*/ 102 h 151"/>
              <a:gd name="T20" fmla="*/ 188 w 231"/>
              <a:gd name="T21" fmla="*/ 68 h 151"/>
              <a:gd name="T22" fmla="*/ 212 w 231"/>
              <a:gd name="T23" fmla="*/ 72 h 151"/>
              <a:gd name="T24" fmla="*/ 231 w 231"/>
              <a:gd name="T25" fmla="*/ 62 h 151"/>
              <a:gd name="T26" fmla="*/ 229 w 231"/>
              <a:gd name="T27" fmla="*/ 51 h 151"/>
              <a:gd name="T28" fmla="*/ 218 w 231"/>
              <a:gd name="T29" fmla="*/ 12 h 151"/>
              <a:gd name="T30" fmla="*/ 171 w 231"/>
              <a:gd name="T31" fmla="*/ 2 h 151"/>
              <a:gd name="T32" fmla="*/ 127 w 231"/>
              <a:gd name="T33" fmla="*/ 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151">
                <a:moveTo>
                  <a:pt x="127" y="21"/>
                </a:moveTo>
                <a:cubicBezTo>
                  <a:pt x="122" y="21"/>
                  <a:pt x="116" y="21"/>
                  <a:pt x="111" y="22"/>
                </a:cubicBezTo>
                <a:cubicBezTo>
                  <a:pt x="103" y="24"/>
                  <a:pt x="95" y="27"/>
                  <a:pt x="87" y="32"/>
                </a:cubicBezTo>
                <a:cubicBezTo>
                  <a:pt x="51" y="52"/>
                  <a:pt x="16" y="81"/>
                  <a:pt x="1" y="120"/>
                </a:cubicBezTo>
                <a:cubicBezTo>
                  <a:pt x="0" y="122"/>
                  <a:pt x="0" y="125"/>
                  <a:pt x="0" y="128"/>
                </a:cubicBezTo>
                <a:cubicBezTo>
                  <a:pt x="1" y="130"/>
                  <a:pt x="3" y="132"/>
                  <a:pt x="5" y="133"/>
                </a:cubicBezTo>
                <a:cubicBezTo>
                  <a:pt x="19" y="146"/>
                  <a:pt x="19" y="146"/>
                  <a:pt x="19" y="146"/>
                </a:cubicBezTo>
                <a:cubicBezTo>
                  <a:pt x="20" y="148"/>
                  <a:pt x="23" y="149"/>
                  <a:pt x="25" y="150"/>
                </a:cubicBezTo>
                <a:cubicBezTo>
                  <a:pt x="29" y="151"/>
                  <a:pt x="33" y="151"/>
                  <a:pt x="37" y="150"/>
                </a:cubicBezTo>
                <a:cubicBezTo>
                  <a:pt x="75" y="141"/>
                  <a:pt x="117" y="131"/>
                  <a:pt x="144" y="102"/>
                </a:cubicBezTo>
                <a:cubicBezTo>
                  <a:pt x="157" y="88"/>
                  <a:pt x="169" y="69"/>
                  <a:pt x="188" y="68"/>
                </a:cubicBezTo>
                <a:cubicBezTo>
                  <a:pt x="196" y="68"/>
                  <a:pt x="204" y="71"/>
                  <a:pt x="212" y="72"/>
                </a:cubicBezTo>
                <a:cubicBezTo>
                  <a:pt x="219" y="73"/>
                  <a:pt x="229" y="70"/>
                  <a:pt x="231" y="62"/>
                </a:cubicBezTo>
                <a:cubicBezTo>
                  <a:pt x="231" y="58"/>
                  <a:pt x="231" y="55"/>
                  <a:pt x="229" y="51"/>
                </a:cubicBezTo>
                <a:cubicBezTo>
                  <a:pt x="218" y="12"/>
                  <a:pt x="218" y="12"/>
                  <a:pt x="218" y="12"/>
                </a:cubicBezTo>
                <a:cubicBezTo>
                  <a:pt x="215" y="1"/>
                  <a:pt x="182" y="0"/>
                  <a:pt x="171" y="2"/>
                </a:cubicBezTo>
                <a:cubicBezTo>
                  <a:pt x="155" y="5"/>
                  <a:pt x="144" y="19"/>
                  <a:pt x="127" y="21"/>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 name="任意多边形: 形状 6">
            <a:extLst>
              <a:ext uri="{FF2B5EF4-FFF2-40B4-BE49-F238E27FC236}">
                <a16:creationId xmlns:a16="http://schemas.microsoft.com/office/drawing/2014/main" id="{C3E8942C-79D8-4525-A5BD-F090D9804364}"/>
              </a:ext>
            </a:extLst>
          </p:cNvPr>
          <p:cNvSpPr>
            <a:spLocks/>
          </p:cNvSpPr>
          <p:nvPr/>
        </p:nvSpPr>
        <p:spPr bwMode="auto">
          <a:xfrm>
            <a:off x="4436526" y="4699270"/>
            <a:ext cx="360701" cy="585859"/>
          </a:xfrm>
          <a:custGeom>
            <a:avLst/>
            <a:gdLst>
              <a:gd name="T0" fmla="*/ 127 w 155"/>
              <a:gd name="T1" fmla="*/ 106 h 252"/>
              <a:gd name="T2" fmla="*/ 126 w 155"/>
              <a:gd name="T3" fmla="*/ 147 h 252"/>
              <a:gd name="T4" fmla="*/ 116 w 155"/>
              <a:gd name="T5" fmla="*/ 177 h 252"/>
              <a:gd name="T6" fmla="*/ 88 w 155"/>
              <a:gd name="T7" fmla="*/ 220 h 252"/>
              <a:gd name="T8" fmla="*/ 51 w 155"/>
              <a:gd name="T9" fmla="*/ 248 h 252"/>
              <a:gd name="T10" fmla="*/ 8 w 155"/>
              <a:gd name="T11" fmla="*/ 236 h 252"/>
              <a:gd name="T12" fmla="*/ 1 w 155"/>
              <a:gd name="T13" fmla="*/ 200 h 252"/>
              <a:gd name="T14" fmla="*/ 21 w 155"/>
              <a:gd name="T15" fmla="*/ 108 h 252"/>
              <a:gd name="T16" fmla="*/ 41 w 155"/>
              <a:gd name="T17" fmla="*/ 72 h 252"/>
              <a:gd name="T18" fmla="*/ 84 w 155"/>
              <a:gd name="T19" fmla="*/ 0 h 252"/>
              <a:gd name="T20" fmla="*/ 128 w 155"/>
              <a:gd name="T21" fmla="*/ 12 h 252"/>
              <a:gd name="T22" fmla="*/ 153 w 155"/>
              <a:gd name="T23" fmla="*/ 21 h 252"/>
              <a:gd name="T24" fmla="*/ 141 w 155"/>
              <a:gd name="T25" fmla="*/ 45 h 252"/>
              <a:gd name="T26" fmla="*/ 127 w 155"/>
              <a:gd name="T27" fmla="*/ 10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252">
                <a:moveTo>
                  <a:pt x="127" y="106"/>
                </a:moveTo>
                <a:cubicBezTo>
                  <a:pt x="127" y="120"/>
                  <a:pt x="128" y="133"/>
                  <a:pt x="126" y="147"/>
                </a:cubicBezTo>
                <a:cubicBezTo>
                  <a:pt x="124" y="157"/>
                  <a:pt x="120" y="167"/>
                  <a:pt x="116" y="177"/>
                </a:cubicBezTo>
                <a:cubicBezTo>
                  <a:pt x="108" y="192"/>
                  <a:pt x="99" y="207"/>
                  <a:pt x="88" y="220"/>
                </a:cubicBezTo>
                <a:cubicBezTo>
                  <a:pt x="78" y="232"/>
                  <a:pt x="66" y="243"/>
                  <a:pt x="51" y="248"/>
                </a:cubicBezTo>
                <a:cubicBezTo>
                  <a:pt x="36" y="252"/>
                  <a:pt x="18" y="249"/>
                  <a:pt x="8" y="236"/>
                </a:cubicBezTo>
                <a:cubicBezTo>
                  <a:pt x="1" y="226"/>
                  <a:pt x="0" y="212"/>
                  <a:pt x="1" y="200"/>
                </a:cubicBezTo>
                <a:cubicBezTo>
                  <a:pt x="2" y="168"/>
                  <a:pt x="7" y="136"/>
                  <a:pt x="21" y="108"/>
                </a:cubicBezTo>
                <a:cubicBezTo>
                  <a:pt x="27" y="96"/>
                  <a:pt x="35" y="84"/>
                  <a:pt x="41" y="72"/>
                </a:cubicBezTo>
                <a:cubicBezTo>
                  <a:pt x="54" y="47"/>
                  <a:pt x="62" y="17"/>
                  <a:pt x="84" y="0"/>
                </a:cubicBezTo>
                <a:cubicBezTo>
                  <a:pt x="98" y="6"/>
                  <a:pt x="113" y="10"/>
                  <a:pt x="128" y="12"/>
                </a:cubicBezTo>
                <a:cubicBezTo>
                  <a:pt x="134" y="13"/>
                  <a:pt x="151" y="13"/>
                  <a:pt x="153" y="21"/>
                </a:cubicBezTo>
                <a:cubicBezTo>
                  <a:pt x="155" y="26"/>
                  <a:pt x="144" y="40"/>
                  <a:pt x="141" y="45"/>
                </a:cubicBezTo>
                <a:cubicBezTo>
                  <a:pt x="133" y="65"/>
                  <a:pt x="128" y="85"/>
                  <a:pt x="127" y="106"/>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 name="任意多边形: 形状 7">
            <a:extLst>
              <a:ext uri="{FF2B5EF4-FFF2-40B4-BE49-F238E27FC236}">
                <a16:creationId xmlns:a16="http://schemas.microsoft.com/office/drawing/2014/main" id="{54527546-5612-4C4B-9A61-0398F41BB882}"/>
              </a:ext>
            </a:extLst>
          </p:cNvPr>
          <p:cNvSpPr>
            <a:spLocks/>
          </p:cNvSpPr>
          <p:nvPr/>
        </p:nvSpPr>
        <p:spPr bwMode="auto">
          <a:xfrm>
            <a:off x="4332349" y="3123164"/>
            <a:ext cx="858065" cy="1353189"/>
          </a:xfrm>
          <a:custGeom>
            <a:avLst/>
            <a:gdLst>
              <a:gd name="T0" fmla="*/ 14 w 369"/>
              <a:gd name="T1" fmla="*/ 208 h 582"/>
              <a:gd name="T2" fmla="*/ 26 w 369"/>
              <a:gd name="T3" fmla="*/ 245 h 582"/>
              <a:gd name="T4" fmla="*/ 26 w 369"/>
              <a:gd name="T5" fmla="*/ 269 h 582"/>
              <a:gd name="T6" fmla="*/ 31 w 369"/>
              <a:gd name="T7" fmla="*/ 301 h 582"/>
              <a:gd name="T8" fmla="*/ 53 w 369"/>
              <a:gd name="T9" fmla="*/ 392 h 582"/>
              <a:gd name="T10" fmla="*/ 58 w 369"/>
              <a:gd name="T11" fmla="*/ 434 h 582"/>
              <a:gd name="T12" fmla="*/ 54 w 369"/>
              <a:gd name="T13" fmla="*/ 462 h 582"/>
              <a:gd name="T14" fmla="*/ 57 w 369"/>
              <a:gd name="T15" fmla="*/ 483 h 582"/>
              <a:gd name="T16" fmla="*/ 54 w 369"/>
              <a:gd name="T17" fmla="*/ 546 h 582"/>
              <a:gd name="T18" fmla="*/ 53 w 369"/>
              <a:gd name="T19" fmla="*/ 551 h 582"/>
              <a:gd name="T20" fmla="*/ 58 w 369"/>
              <a:gd name="T21" fmla="*/ 556 h 582"/>
              <a:gd name="T22" fmla="*/ 136 w 369"/>
              <a:gd name="T23" fmla="*/ 582 h 582"/>
              <a:gd name="T24" fmla="*/ 186 w 369"/>
              <a:gd name="T25" fmla="*/ 401 h 582"/>
              <a:gd name="T26" fmla="*/ 202 w 369"/>
              <a:gd name="T27" fmla="*/ 287 h 582"/>
              <a:gd name="T28" fmla="*/ 205 w 369"/>
              <a:gd name="T29" fmla="*/ 282 h 582"/>
              <a:gd name="T30" fmla="*/ 215 w 369"/>
              <a:gd name="T31" fmla="*/ 282 h 582"/>
              <a:gd name="T32" fmla="*/ 332 w 369"/>
              <a:gd name="T33" fmla="*/ 350 h 582"/>
              <a:gd name="T34" fmla="*/ 360 w 369"/>
              <a:gd name="T35" fmla="*/ 229 h 582"/>
              <a:gd name="T36" fmla="*/ 340 w 369"/>
              <a:gd name="T37" fmla="*/ 176 h 582"/>
              <a:gd name="T38" fmla="*/ 306 w 369"/>
              <a:gd name="T39" fmla="*/ 119 h 582"/>
              <a:gd name="T40" fmla="*/ 188 w 369"/>
              <a:gd name="T41" fmla="*/ 42 h 582"/>
              <a:gd name="T42" fmla="*/ 104 w 369"/>
              <a:gd name="T43" fmla="*/ 18 h 582"/>
              <a:gd name="T44" fmla="*/ 47 w 369"/>
              <a:gd name="T45" fmla="*/ 10 h 582"/>
              <a:gd name="T46" fmla="*/ 14 w 369"/>
              <a:gd name="T47" fmla="*/ 66 h 582"/>
              <a:gd name="T48" fmla="*/ 1 w 369"/>
              <a:gd name="T49" fmla="*/ 134 h 582"/>
              <a:gd name="T50" fmla="*/ 14 w 369"/>
              <a:gd name="T51" fmla="*/ 208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9" h="582">
                <a:moveTo>
                  <a:pt x="14" y="208"/>
                </a:moveTo>
                <a:cubicBezTo>
                  <a:pt x="18" y="220"/>
                  <a:pt x="25" y="232"/>
                  <a:pt x="26" y="245"/>
                </a:cubicBezTo>
                <a:cubicBezTo>
                  <a:pt x="26" y="253"/>
                  <a:pt x="26" y="261"/>
                  <a:pt x="26" y="269"/>
                </a:cubicBezTo>
                <a:cubicBezTo>
                  <a:pt x="26" y="280"/>
                  <a:pt x="28" y="291"/>
                  <a:pt x="31" y="301"/>
                </a:cubicBezTo>
                <a:cubicBezTo>
                  <a:pt x="53" y="392"/>
                  <a:pt x="53" y="392"/>
                  <a:pt x="53" y="392"/>
                </a:cubicBezTo>
                <a:cubicBezTo>
                  <a:pt x="57" y="406"/>
                  <a:pt x="60" y="420"/>
                  <a:pt x="58" y="434"/>
                </a:cubicBezTo>
                <a:cubicBezTo>
                  <a:pt x="57" y="443"/>
                  <a:pt x="54" y="452"/>
                  <a:pt x="54" y="462"/>
                </a:cubicBezTo>
                <a:cubicBezTo>
                  <a:pt x="54" y="469"/>
                  <a:pt x="55" y="476"/>
                  <a:pt x="57" y="483"/>
                </a:cubicBezTo>
                <a:cubicBezTo>
                  <a:pt x="61" y="504"/>
                  <a:pt x="60" y="526"/>
                  <a:pt x="54" y="546"/>
                </a:cubicBezTo>
                <a:cubicBezTo>
                  <a:pt x="53" y="548"/>
                  <a:pt x="53" y="549"/>
                  <a:pt x="53" y="551"/>
                </a:cubicBezTo>
                <a:cubicBezTo>
                  <a:pt x="54" y="554"/>
                  <a:pt x="56" y="555"/>
                  <a:pt x="58" y="556"/>
                </a:cubicBezTo>
                <a:cubicBezTo>
                  <a:pt x="82" y="570"/>
                  <a:pt x="109" y="578"/>
                  <a:pt x="136" y="582"/>
                </a:cubicBezTo>
                <a:cubicBezTo>
                  <a:pt x="160" y="524"/>
                  <a:pt x="177" y="463"/>
                  <a:pt x="186" y="401"/>
                </a:cubicBezTo>
                <a:cubicBezTo>
                  <a:pt x="192" y="363"/>
                  <a:pt x="195" y="325"/>
                  <a:pt x="202" y="287"/>
                </a:cubicBezTo>
                <a:cubicBezTo>
                  <a:pt x="202" y="285"/>
                  <a:pt x="203" y="283"/>
                  <a:pt x="205" y="282"/>
                </a:cubicBezTo>
                <a:cubicBezTo>
                  <a:pt x="208" y="279"/>
                  <a:pt x="212" y="281"/>
                  <a:pt x="215" y="282"/>
                </a:cubicBezTo>
                <a:cubicBezTo>
                  <a:pt x="256" y="302"/>
                  <a:pt x="295" y="325"/>
                  <a:pt x="332" y="350"/>
                </a:cubicBezTo>
                <a:cubicBezTo>
                  <a:pt x="359" y="316"/>
                  <a:pt x="369" y="271"/>
                  <a:pt x="360" y="229"/>
                </a:cubicBezTo>
                <a:cubicBezTo>
                  <a:pt x="355" y="210"/>
                  <a:pt x="348" y="193"/>
                  <a:pt x="340" y="176"/>
                </a:cubicBezTo>
                <a:cubicBezTo>
                  <a:pt x="330" y="156"/>
                  <a:pt x="319" y="137"/>
                  <a:pt x="306" y="119"/>
                </a:cubicBezTo>
                <a:cubicBezTo>
                  <a:pt x="276" y="82"/>
                  <a:pt x="232" y="58"/>
                  <a:pt x="188" y="42"/>
                </a:cubicBezTo>
                <a:cubicBezTo>
                  <a:pt x="160" y="32"/>
                  <a:pt x="132" y="25"/>
                  <a:pt x="104" y="18"/>
                </a:cubicBezTo>
                <a:cubicBezTo>
                  <a:pt x="89" y="13"/>
                  <a:pt x="62" y="0"/>
                  <a:pt x="47" y="10"/>
                </a:cubicBezTo>
                <a:cubicBezTo>
                  <a:pt x="31" y="21"/>
                  <a:pt x="21" y="49"/>
                  <a:pt x="14" y="66"/>
                </a:cubicBezTo>
                <a:cubicBezTo>
                  <a:pt x="6" y="88"/>
                  <a:pt x="1" y="111"/>
                  <a:pt x="1" y="134"/>
                </a:cubicBezTo>
                <a:cubicBezTo>
                  <a:pt x="0" y="159"/>
                  <a:pt x="5" y="184"/>
                  <a:pt x="14" y="20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 name="任意多边形: 形状 8">
            <a:extLst>
              <a:ext uri="{FF2B5EF4-FFF2-40B4-BE49-F238E27FC236}">
                <a16:creationId xmlns:a16="http://schemas.microsoft.com/office/drawing/2014/main" id="{07BDB99B-BF0C-46F0-81D0-055A7461EC3B}"/>
              </a:ext>
            </a:extLst>
          </p:cNvPr>
          <p:cNvSpPr>
            <a:spLocks/>
          </p:cNvSpPr>
          <p:nvPr/>
        </p:nvSpPr>
        <p:spPr bwMode="auto">
          <a:xfrm>
            <a:off x="4520540" y="3678778"/>
            <a:ext cx="591460" cy="1171718"/>
          </a:xfrm>
          <a:custGeom>
            <a:avLst/>
            <a:gdLst>
              <a:gd name="T0" fmla="*/ 254 w 254"/>
              <a:gd name="T1" fmla="*/ 79 h 504"/>
              <a:gd name="T2" fmla="*/ 251 w 254"/>
              <a:gd name="T3" fmla="*/ 115 h 504"/>
              <a:gd name="T4" fmla="*/ 245 w 254"/>
              <a:gd name="T5" fmla="*/ 130 h 504"/>
              <a:gd name="T6" fmla="*/ 207 w 254"/>
              <a:gd name="T7" fmla="*/ 205 h 504"/>
              <a:gd name="T8" fmla="*/ 193 w 254"/>
              <a:gd name="T9" fmla="*/ 241 h 504"/>
              <a:gd name="T10" fmla="*/ 185 w 254"/>
              <a:gd name="T11" fmla="*/ 323 h 504"/>
              <a:gd name="T12" fmla="*/ 171 w 254"/>
              <a:gd name="T13" fmla="*/ 346 h 504"/>
              <a:gd name="T14" fmla="*/ 171 w 254"/>
              <a:gd name="T15" fmla="*/ 366 h 504"/>
              <a:gd name="T16" fmla="*/ 164 w 254"/>
              <a:gd name="T17" fmla="*/ 387 h 504"/>
              <a:gd name="T18" fmla="*/ 160 w 254"/>
              <a:gd name="T19" fmla="*/ 408 h 504"/>
              <a:gd name="T20" fmla="*/ 115 w 254"/>
              <a:gd name="T21" fmla="*/ 486 h 504"/>
              <a:gd name="T22" fmla="*/ 65 w 254"/>
              <a:gd name="T23" fmla="*/ 503 h 504"/>
              <a:gd name="T24" fmla="*/ 26 w 254"/>
              <a:gd name="T25" fmla="*/ 472 h 504"/>
              <a:gd name="T26" fmla="*/ 21 w 254"/>
              <a:gd name="T27" fmla="*/ 455 h 504"/>
              <a:gd name="T28" fmla="*/ 0 w 254"/>
              <a:gd name="T29" fmla="*/ 440 h 504"/>
              <a:gd name="T30" fmla="*/ 20 w 254"/>
              <a:gd name="T31" fmla="*/ 408 h 504"/>
              <a:gd name="T32" fmla="*/ 33 w 254"/>
              <a:gd name="T33" fmla="*/ 376 h 504"/>
              <a:gd name="T34" fmla="*/ 30 w 254"/>
              <a:gd name="T35" fmla="*/ 333 h 504"/>
              <a:gd name="T36" fmla="*/ 43 w 254"/>
              <a:gd name="T37" fmla="*/ 298 h 504"/>
              <a:gd name="T38" fmla="*/ 36 w 254"/>
              <a:gd name="T39" fmla="*/ 253 h 504"/>
              <a:gd name="T40" fmla="*/ 47 w 254"/>
              <a:gd name="T41" fmla="*/ 141 h 504"/>
              <a:gd name="T42" fmla="*/ 99 w 254"/>
              <a:gd name="T43" fmla="*/ 0 h 504"/>
              <a:gd name="T44" fmla="*/ 254 w 254"/>
              <a:gd name="T45" fmla="*/ 7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4" h="504">
                <a:moveTo>
                  <a:pt x="254" y="79"/>
                </a:moveTo>
                <a:cubicBezTo>
                  <a:pt x="246" y="88"/>
                  <a:pt x="253" y="102"/>
                  <a:pt x="251" y="115"/>
                </a:cubicBezTo>
                <a:cubicBezTo>
                  <a:pt x="250" y="120"/>
                  <a:pt x="248" y="125"/>
                  <a:pt x="245" y="130"/>
                </a:cubicBezTo>
                <a:cubicBezTo>
                  <a:pt x="207" y="205"/>
                  <a:pt x="207" y="205"/>
                  <a:pt x="207" y="205"/>
                </a:cubicBezTo>
                <a:cubicBezTo>
                  <a:pt x="201" y="217"/>
                  <a:pt x="196" y="229"/>
                  <a:pt x="193" y="241"/>
                </a:cubicBezTo>
                <a:cubicBezTo>
                  <a:pt x="188" y="269"/>
                  <a:pt x="198" y="299"/>
                  <a:pt x="185" y="323"/>
                </a:cubicBezTo>
                <a:cubicBezTo>
                  <a:pt x="180" y="331"/>
                  <a:pt x="173" y="337"/>
                  <a:pt x="171" y="346"/>
                </a:cubicBezTo>
                <a:cubicBezTo>
                  <a:pt x="170" y="352"/>
                  <a:pt x="171" y="359"/>
                  <a:pt x="171" y="366"/>
                </a:cubicBezTo>
                <a:cubicBezTo>
                  <a:pt x="170" y="373"/>
                  <a:pt x="166" y="380"/>
                  <a:pt x="164" y="387"/>
                </a:cubicBezTo>
                <a:cubicBezTo>
                  <a:pt x="162" y="394"/>
                  <a:pt x="161" y="401"/>
                  <a:pt x="160" y="408"/>
                </a:cubicBezTo>
                <a:cubicBezTo>
                  <a:pt x="155" y="439"/>
                  <a:pt x="139" y="467"/>
                  <a:pt x="115" y="486"/>
                </a:cubicBezTo>
                <a:cubicBezTo>
                  <a:pt x="101" y="498"/>
                  <a:pt x="83" y="504"/>
                  <a:pt x="65" y="503"/>
                </a:cubicBezTo>
                <a:cubicBezTo>
                  <a:pt x="47" y="502"/>
                  <a:pt x="30" y="489"/>
                  <a:pt x="26" y="472"/>
                </a:cubicBezTo>
                <a:cubicBezTo>
                  <a:pt x="25" y="466"/>
                  <a:pt x="25" y="459"/>
                  <a:pt x="21" y="455"/>
                </a:cubicBezTo>
                <a:cubicBezTo>
                  <a:pt x="16" y="448"/>
                  <a:pt x="5" y="447"/>
                  <a:pt x="0" y="440"/>
                </a:cubicBezTo>
                <a:cubicBezTo>
                  <a:pt x="20" y="408"/>
                  <a:pt x="20" y="408"/>
                  <a:pt x="20" y="408"/>
                </a:cubicBezTo>
                <a:cubicBezTo>
                  <a:pt x="26" y="398"/>
                  <a:pt x="32" y="387"/>
                  <a:pt x="33" y="376"/>
                </a:cubicBezTo>
                <a:cubicBezTo>
                  <a:pt x="34" y="361"/>
                  <a:pt x="27" y="347"/>
                  <a:pt x="30" y="333"/>
                </a:cubicBezTo>
                <a:cubicBezTo>
                  <a:pt x="32" y="321"/>
                  <a:pt x="41" y="310"/>
                  <a:pt x="43" y="298"/>
                </a:cubicBezTo>
                <a:cubicBezTo>
                  <a:pt x="47" y="283"/>
                  <a:pt x="40" y="268"/>
                  <a:pt x="36" y="253"/>
                </a:cubicBezTo>
                <a:cubicBezTo>
                  <a:pt x="28" y="216"/>
                  <a:pt x="37" y="178"/>
                  <a:pt x="47" y="141"/>
                </a:cubicBezTo>
                <a:cubicBezTo>
                  <a:pt x="60" y="93"/>
                  <a:pt x="73" y="43"/>
                  <a:pt x="99" y="0"/>
                </a:cubicBezTo>
                <a:cubicBezTo>
                  <a:pt x="152" y="28"/>
                  <a:pt x="200" y="55"/>
                  <a:pt x="254" y="79"/>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 name="任意多边形: 形状 9">
            <a:extLst>
              <a:ext uri="{FF2B5EF4-FFF2-40B4-BE49-F238E27FC236}">
                <a16:creationId xmlns:a16="http://schemas.microsoft.com/office/drawing/2014/main" id="{4D5F1A16-C760-400E-8540-7D13835F3280}"/>
              </a:ext>
            </a:extLst>
          </p:cNvPr>
          <p:cNvSpPr>
            <a:spLocks/>
          </p:cNvSpPr>
          <p:nvPr/>
        </p:nvSpPr>
        <p:spPr bwMode="auto">
          <a:xfrm>
            <a:off x="4401800" y="2011936"/>
            <a:ext cx="719162" cy="1450645"/>
          </a:xfrm>
          <a:custGeom>
            <a:avLst/>
            <a:gdLst>
              <a:gd name="T0" fmla="*/ 306 w 309"/>
              <a:gd name="T1" fmla="*/ 34 h 624"/>
              <a:gd name="T2" fmla="*/ 307 w 309"/>
              <a:gd name="T3" fmla="*/ 60 h 624"/>
              <a:gd name="T4" fmla="*/ 308 w 309"/>
              <a:gd name="T5" fmla="*/ 121 h 624"/>
              <a:gd name="T6" fmla="*/ 297 w 309"/>
              <a:gd name="T7" fmla="*/ 180 h 624"/>
              <a:gd name="T8" fmla="*/ 276 w 309"/>
              <a:gd name="T9" fmla="*/ 352 h 624"/>
              <a:gd name="T10" fmla="*/ 221 w 309"/>
              <a:gd name="T11" fmla="*/ 558 h 624"/>
              <a:gd name="T12" fmla="*/ 206 w 309"/>
              <a:gd name="T13" fmla="*/ 624 h 624"/>
              <a:gd name="T14" fmla="*/ 0 w 309"/>
              <a:gd name="T15" fmla="*/ 502 h 624"/>
              <a:gd name="T16" fmla="*/ 26 w 309"/>
              <a:gd name="T17" fmla="*/ 187 h 624"/>
              <a:gd name="T18" fmla="*/ 28 w 309"/>
              <a:gd name="T19" fmla="*/ 149 h 624"/>
              <a:gd name="T20" fmla="*/ 43 w 309"/>
              <a:gd name="T21" fmla="*/ 120 h 624"/>
              <a:gd name="T22" fmla="*/ 92 w 309"/>
              <a:gd name="T23" fmla="*/ 46 h 624"/>
              <a:gd name="T24" fmla="*/ 132 w 309"/>
              <a:gd name="T25" fmla="*/ 8 h 624"/>
              <a:gd name="T26" fmla="*/ 189 w 309"/>
              <a:gd name="T27" fmla="*/ 7 h 624"/>
              <a:gd name="T28" fmla="*/ 257 w 309"/>
              <a:gd name="T29" fmla="*/ 19 h 624"/>
              <a:gd name="T30" fmla="*/ 306 w 309"/>
              <a:gd name="T31" fmla="*/ 3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9" h="624">
                <a:moveTo>
                  <a:pt x="306" y="34"/>
                </a:moveTo>
                <a:cubicBezTo>
                  <a:pt x="309" y="42"/>
                  <a:pt x="307" y="51"/>
                  <a:pt x="307" y="60"/>
                </a:cubicBezTo>
                <a:cubicBezTo>
                  <a:pt x="305" y="80"/>
                  <a:pt x="309" y="100"/>
                  <a:pt x="308" y="121"/>
                </a:cubicBezTo>
                <a:cubicBezTo>
                  <a:pt x="307" y="141"/>
                  <a:pt x="301" y="160"/>
                  <a:pt x="297" y="180"/>
                </a:cubicBezTo>
                <a:cubicBezTo>
                  <a:pt x="285" y="236"/>
                  <a:pt x="288" y="295"/>
                  <a:pt x="276" y="352"/>
                </a:cubicBezTo>
                <a:cubicBezTo>
                  <a:pt x="263" y="422"/>
                  <a:pt x="228" y="487"/>
                  <a:pt x="221" y="558"/>
                </a:cubicBezTo>
                <a:cubicBezTo>
                  <a:pt x="219" y="580"/>
                  <a:pt x="219" y="605"/>
                  <a:pt x="206" y="624"/>
                </a:cubicBezTo>
                <a:cubicBezTo>
                  <a:pt x="133" y="591"/>
                  <a:pt x="64" y="550"/>
                  <a:pt x="0" y="502"/>
                </a:cubicBezTo>
                <a:cubicBezTo>
                  <a:pt x="14" y="398"/>
                  <a:pt x="28" y="293"/>
                  <a:pt x="26" y="187"/>
                </a:cubicBezTo>
                <a:cubicBezTo>
                  <a:pt x="25" y="175"/>
                  <a:pt x="26" y="162"/>
                  <a:pt x="28" y="149"/>
                </a:cubicBezTo>
                <a:cubicBezTo>
                  <a:pt x="32" y="139"/>
                  <a:pt x="36" y="129"/>
                  <a:pt x="43" y="120"/>
                </a:cubicBezTo>
                <a:cubicBezTo>
                  <a:pt x="58" y="95"/>
                  <a:pt x="75" y="71"/>
                  <a:pt x="92" y="46"/>
                </a:cubicBezTo>
                <a:cubicBezTo>
                  <a:pt x="103" y="31"/>
                  <a:pt x="115" y="15"/>
                  <a:pt x="132" y="8"/>
                </a:cubicBezTo>
                <a:cubicBezTo>
                  <a:pt x="149" y="0"/>
                  <a:pt x="170" y="4"/>
                  <a:pt x="189" y="7"/>
                </a:cubicBezTo>
                <a:cubicBezTo>
                  <a:pt x="212" y="11"/>
                  <a:pt x="234" y="15"/>
                  <a:pt x="257" y="19"/>
                </a:cubicBezTo>
                <a:cubicBezTo>
                  <a:pt x="271" y="22"/>
                  <a:pt x="300" y="17"/>
                  <a:pt x="306" y="34"/>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 name="任意多边形: 形状 10">
            <a:extLst>
              <a:ext uri="{FF2B5EF4-FFF2-40B4-BE49-F238E27FC236}">
                <a16:creationId xmlns:a16="http://schemas.microsoft.com/office/drawing/2014/main" id="{938D4DC1-3688-4AF1-B6AD-BC5C22E934DD}"/>
              </a:ext>
            </a:extLst>
          </p:cNvPr>
          <p:cNvSpPr>
            <a:spLocks/>
          </p:cNvSpPr>
          <p:nvPr/>
        </p:nvSpPr>
        <p:spPr bwMode="auto">
          <a:xfrm>
            <a:off x="3768893" y="2693011"/>
            <a:ext cx="232999" cy="341658"/>
          </a:xfrm>
          <a:custGeom>
            <a:avLst/>
            <a:gdLst>
              <a:gd name="T0" fmla="*/ 30 w 100"/>
              <a:gd name="T1" fmla="*/ 141 h 147"/>
              <a:gd name="T2" fmla="*/ 0 w 100"/>
              <a:gd name="T3" fmla="*/ 116 h 147"/>
              <a:gd name="T4" fmla="*/ 14 w 100"/>
              <a:gd name="T5" fmla="*/ 51 h 147"/>
              <a:gd name="T6" fmla="*/ 27 w 100"/>
              <a:gd name="T7" fmla="*/ 9 h 147"/>
              <a:gd name="T8" fmla="*/ 35 w 100"/>
              <a:gd name="T9" fmla="*/ 0 h 147"/>
              <a:gd name="T10" fmla="*/ 42 w 100"/>
              <a:gd name="T11" fmla="*/ 1 h 147"/>
              <a:gd name="T12" fmla="*/ 88 w 100"/>
              <a:gd name="T13" fmla="*/ 13 h 147"/>
              <a:gd name="T14" fmla="*/ 85 w 100"/>
              <a:gd name="T15" fmla="*/ 54 h 147"/>
              <a:gd name="T16" fmla="*/ 30 w 100"/>
              <a:gd name="T17" fmla="*/ 14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47">
                <a:moveTo>
                  <a:pt x="30" y="141"/>
                </a:moveTo>
                <a:cubicBezTo>
                  <a:pt x="21" y="131"/>
                  <a:pt x="10" y="123"/>
                  <a:pt x="0" y="116"/>
                </a:cubicBezTo>
                <a:cubicBezTo>
                  <a:pt x="14" y="98"/>
                  <a:pt x="11" y="73"/>
                  <a:pt x="14" y="51"/>
                </a:cubicBezTo>
                <a:cubicBezTo>
                  <a:pt x="17" y="37"/>
                  <a:pt x="22" y="23"/>
                  <a:pt x="27" y="9"/>
                </a:cubicBezTo>
                <a:cubicBezTo>
                  <a:pt x="29" y="5"/>
                  <a:pt x="31" y="1"/>
                  <a:pt x="35" y="0"/>
                </a:cubicBezTo>
                <a:cubicBezTo>
                  <a:pt x="37" y="0"/>
                  <a:pt x="40" y="0"/>
                  <a:pt x="42" y="1"/>
                </a:cubicBezTo>
                <a:cubicBezTo>
                  <a:pt x="54" y="6"/>
                  <a:pt x="79" y="5"/>
                  <a:pt x="88" y="13"/>
                </a:cubicBezTo>
                <a:cubicBezTo>
                  <a:pt x="100" y="23"/>
                  <a:pt x="89" y="42"/>
                  <a:pt x="85" y="54"/>
                </a:cubicBezTo>
                <a:cubicBezTo>
                  <a:pt x="82" y="62"/>
                  <a:pt x="36" y="147"/>
                  <a:pt x="30" y="141"/>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 name="任意多边形: 形状 11">
            <a:extLst>
              <a:ext uri="{FF2B5EF4-FFF2-40B4-BE49-F238E27FC236}">
                <a16:creationId xmlns:a16="http://schemas.microsoft.com/office/drawing/2014/main" id="{70208FB9-D313-4EC2-A28F-E98289B711A2}"/>
              </a:ext>
            </a:extLst>
          </p:cNvPr>
          <p:cNvSpPr>
            <a:spLocks/>
          </p:cNvSpPr>
          <p:nvPr/>
        </p:nvSpPr>
        <p:spPr bwMode="auto">
          <a:xfrm>
            <a:off x="3403711" y="4373295"/>
            <a:ext cx="544412" cy="542172"/>
          </a:xfrm>
          <a:custGeom>
            <a:avLst/>
            <a:gdLst>
              <a:gd name="T0" fmla="*/ 222 w 234"/>
              <a:gd name="T1" fmla="*/ 165 h 233"/>
              <a:gd name="T2" fmla="*/ 233 w 234"/>
              <a:gd name="T3" fmla="*/ 197 h 233"/>
              <a:gd name="T4" fmla="*/ 220 w 234"/>
              <a:gd name="T5" fmla="*/ 227 h 233"/>
              <a:gd name="T6" fmla="*/ 185 w 234"/>
              <a:gd name="T7" fmla="*/ 227 h 233"/>
              <a:gd name="T8" fmla="*/ 75 w 234"/>
              <a:gd name="T9" fmla="*/ 127 h 233"/>
              <a:gd name="T10" fmla="*/ 62 w 234"/>
              <a:gd name="T11" fmla="*/ 103 h 233"/>
              <a:gd name="T12" fmla="*/ 46 w 234"/>
              <a:gd name="T13" fmla="*/ 93 h 233"/>
              <a:gd name="T14" fmla="*/ 8 w 234"/>
              <a:gd name="T15" fmla="*/ 55 h 233"/>
              <a:gd name="T16" fmla="*/ 19 w 234"/>
              <a:gd name="T17" fmla="*/ 7 h 233"/>
              <a:gd name="T18" fmla="*/ 50 w 234"/>
              <a:gd name="T19" fmla="*/ 3 h 233"/>
              <a:gd name="T20" fmla="*/ 80 w 234"/>
              <a:gd name="T21" fmla="*/ 16 h 233"/>
              <a:gd name="T22" fmla="*/ 128 w 234"/>
              <a:gd name="T23" fmla="*/ 43 h 233"/>
              <a:gd name="T24" fmla="*/ 161 w 234"/>
              <a:gd name="T25" fmla="*/ 78 h 233"/>
              <a:gd name="T26" fmla="*/ 194 w 234"/>
              <a:gd name="T27" fmla="*/ 120 h 233"/>
              <a:gd name="T28" fmla="*/ 222 w 234"/>
              <a:gd name="T29" fmla="*/ 16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4" h="233">
                <a:moveTo>
                  <a:pt x="222" y="165"/>
                </a:moveTo>
                <a:cubicBezTo>
                  <a:pt x="228" y="175"/>
                  <a:pt x="232" y="185"/>
                  <a:pt x="233" y="197"/>
                </a:cubicBezTo>
                <a:cubicBezTo>
                  <a:pt x="234" y="208"/>
                  <a:pt x="230" y="221"/>
                  <a:pt x="220" y="227"/>
                </a:cubicBezTo>
                <a:cubicBezTo>
                  <a:pt x="211" y="233"/>
                  <a:pt x="197" y="231"/>
                  <a:pt x="185" y="227"/>
                </a:cubicBezTo>
                <a:cubicBezTo>
                  <a:pt x="136" y="211"/>
                  <a:pt x="96" y="175"/>
                  <a:pt x="75" y="127"/>
                </a:cubicBezTo>
                <a:cubicBezTo>
                  <a:pt x="71" y="119"/>
                  <a:pt x="68" y="110"/>
                  <a:pt x="62" y="103"/>
                </a:cubicBezTo>
                <a:cubicBezTo>
                  <a:pt x="57" y="99"/>
                  <a:pt x="51" y="95"/>
                  <a:pt x="46" y="93"/>
                </a:cubicBezTo>
                <a:cubicBezTo>
                  <a:pt x="30" y="84"/>
                  <a:pt x="15" y="72"/>
                  <a:pt x="8" y="55"/>
                </a:cubicBezTo>
                <a:cubicBezTo>
                  <a:pt x="0" y="39"/>
                  <a:pt x="4" y="17"/>
                  <a:pt x="19" y="7"/>
                </a:cubicBezTo>
                <a:cubicBezTo>
                  <a:pt x="28" y="1"/>
                  <a:pt x="39" y="0"/>
                  <a:pt x="50" y="3"/>
                </a:cubicBezTo>
                <a:cubicBezTo>
                  <a:pt x="60" y="6"/>
                  <a:pt x="70" y="10"/>
                  <a:pt x="80" y="16"/>
                </a:cubicBezTo>
                <a:cubicBezTo>
                  <a:pt x="95" y="24"/>
                  <a:pt x="114" y="32"/>
                  <a:pt x="128" y="43"/>
                </a:cubicBezTo>
                <a:cubicBezTo>
                  <a:pt x="140" y="53"/>
                  <a:pt x="150" y="66"/>
                  <a:pt x="161" y="78"/>
                </a:cubicBezTo>
                <a:cubicBezTo>
                  <a:pt x="172" y="91"/>
                  <a:pt x="183" y="105"/>
                  <a:pt x="194" y="120"/>
                </a:cubicBezTo>
                <a:cubicBezTo>
                  <a:pt x="197" y="124"/>
                  <a:pt x="225" y="161"/>
                  <a:pt x="222" y="165"/>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 name="任意多边形: 形状 12">
            <a:extLst>
              <a:ext uri="{FF2B5EF4-FFF2-40B4-BE49-F238E27FC236}">
                <a16:creationId xmlns:a16="http://schemas.microsoft.com/office/drawing/2014/main" id="{53BDB83D-9B91-42DF-B3EC-A8407980A26C}"/>
              </a:ext>
            </a:extLst>
          </p:cNvPr>
          <p:cNvSpPr>
            <a:spLocks/>
          </p:cNvSpPr>
          <p:nvPr/>
        </p:nvSpPr>
        <p:spPr bwMode="auto">
          <a:xfrm>
            <a:off x="2971318" y="4278079"/>
            <a:ext cx="274446" cy="514167"/>
          </a:xfrm>
          <a:custGeom>
            <a:avLst/>
            <a:gdLst>
              <a:gd name="T0" fmla="*/ 115 w 118"/>
              <a:gd name="T1" fmla="*/ 122 h 221"/>
              <a:gd name="T2" fmla="*/ 104 w 118"/>
              <a:gd name="T3" fmla="*/ 181 h 221"/>
              <a:gd name="T4" fmla="*/ 87 w 118"/>
              <a:gd name="T5" fmla="*/ 210 h 221"/>
              <a:gd name="T6" fmla="*/ 62 w 118"/>
              <a:gd name="T7" fmla="*/ 220 h 221"/>
              <a:gd name="T8" fmla="*/ 53 w 118"/>
              <a:gd name="T9" fmla="*/ 220 h 221"/>
              <a:gd name="T10" fmla="*/ 40 w 118"/>
              <a:gd name="T11" fmla="*/ 210 h 221"/>
              <a:gd name="T12" fmla="*/ 8 w 118"/>
              <a:gd name="T13" fmla="*/ 152 h 221"/>
              <a:gd name="T14" fmla="*/ 22 w 118"/>
              <a:gd name="T15" fmla="*/ 59 h 221"/>
              <a:gd name="T16" fmla="*/ 43 w 118"/>
              <a:gd name="T17" fmla="*/ 27 h 221"/>
              <a:gd name="T18" fmla="*/ 82 w 118"/>
              <a:gd name="T19" fmla="*/ 10 h 221"/>
              <a:gd name="T20" fmla="*/ 116 w 118"/>
              <a:gd name="T21" fmla="*/ 18 h 221"/>
              <a:gd name="T22" fmla="*/ 115 w 118"/>
              <a:gd name="T23" fmla="*/ 12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221">
                <a:moveTo>
                  <a:pt x="115" y="122"/>
                </a:moveTo>
                <a:cubicBezTo>
                  <a:pt x="113" y="142"/>
                  <a:pt x="110" y="162"/>
                  <a:pt x="104" y="181"/>
                </a:cubicBezTo>
                <a:cubicBezTo>
                  <a:pt x="101" y="192"/>
                  <a:pt x="96" y="203"/>
                  <a:pt x="87" y="210"/>
                </a:cubicBezTo>
                <a:cubicBezTo>
                  <a:pt x="80" y="215"/>
                  <a:pt x="71" y="218"/>
                  <a:pt x="62" y="220"/>
                </a:cubicBezTo>
                <a:cubicBezTo>
                  <a:pt x="59" y="220"/>
                  <a:pt x="56" y="221"/>
                  <a:pt x="53" y="220"/>
                </a:cubicBezTo>
                <a:cubicBezTo>
                  <a:pt x="47" y="219"/>
                  <a:pt x="43" y="214"/>
                  <a:pt x="40" y="210"/>
                </a:cubicBezTo>
                <a:cubicBezTo>
                  <a:pt x="26" y="192"/>
                  <a:pt x="13" y="173"/>
                  <a:pt x="8" y="152"/>
                </a:cubicBezTo>
                <a:cubicBezTo>
                  <a:pt x="0" y="121"/>
                  <a:pt x="8" y="88"/>
                  <a:pt x="22" y="59"/>
                </a:cubicBezTo>
                <a:cubicBezTo>
                  <a:pt x="27" y="47"/>
                  <a:pt x="34" y="36"/>
                  <a:pt x="43" y="27"/>
                </a:cubicBezTo>
                <a:cubicBezTo>
                  <a:pt x="54" y="18"/>
                  <a:pt x="68" y="12"/>
                  <a:pt x="82" y="10"/>
                </a:cubicBezTo>
                <a:cubicBezTo>
                  <a:pt x="97" y="7"/>
                  <a:pt x="115" y="0"/>
                  <a:pt x="116" y="18"/>
                </a:cubicBezTo>
                <a:cubicBezTo>
                  <a:pt x="118" y="53"/>
                  <a:pt x="117" y="87"/>
                  <a:pt x="115" y="122"/>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任意多边形: 形状 13">
            <a:extLst>
              <a:ext uri="{FF2B5EF4-FFF2-40B4-BE49-F238E27FC236}">
                <a16:creationId xmlns:a16="http://schemas.microsoft.com/office/drawing/2014/main" id="{6E61C2C3-B053-4684-BF5A-94A39A09C411}"/>
              </a:ext>
            </a:extLst>
          </p:cNvPr>
          <p:cNvSpPr>
            <a:spLocks/>
          </p:cNvSpPr>
          <p:nvPr/>
        </p:nvSpPr>
        <p:spPr bwMode="auto">
          <a:xfrm>
            <a:off x="2728237" y="2813992"/>
            <a:ext cx="1187401" cy="1729572"/>
          </a:xfrm>
          <a:custGeom>
            <a:avLst/>
            <a:gdLst>
              <a:gd name="T0" fmla="*/ 440 w 510"/>
              <a:gd name="T1" fmla="*/ 0 h 744"/>
              <a:gd name="T2" fmla="*/ 504 w 510"/>
              <a:gd name="T3" fmla="*/ 63 h 744"/>
              <a:gd name="T4" fmla="*/ 502 w 510"/>
              <a:gd name="T5" fmla="*/ 120 h 744"/>
              <a:gd name="T6" fmla="*/ 509 w 510"/>
              <a:gd name="T7" fmla="*/ 169 h 744"/>
              <a:gd name="T8" fmla="*/ 505 w 510"/>
              <a:gd name="T9" fmla="*/ 192 h 744"/>
              <a:gd name="T10" fmla="*/ 503 w 510"/>
              <a:gd name="T11" fmla="*/ 237 h 744"/>
              <a:gd name="T12" fmla="*/ 485 w 510"/>
              <a:gd name="T13" fmla="*/ 336 h 744"/>
              <a:gd name="T14" fmla="*/ 483 w 510"/>
              <a:gd name="T15" fmla="*/ 408 h 744"/>
              <a:gd name="T16" fmla="*/ 487 w 510"/>
              <a:gd name="T17" fmla="*/ 454 h 744"/>
              <a:gd name="T18" fmla="*/ 484 w 510"/>
              <a:gd name="T19" fmla="*/ 488 h 744"/>
              <a:gd name="T20" fmla="*/ 452 w 510"/>
              <a:gd name="T21" fmla="*/ 587 h 744"/>
              <a:gd name="T22" fmla="*/ 437 w 510"/>
              <a:gd name="T23" fmla="*/ 716 h 744"/>
              <a:gd name="T24" fmla="*/ 435 w 510"/>
              <a:gd name="T25" fmla="*/ 734 h 744"/>
              <a:gd name="T26" fmla="*/ 407 w 510"/>
              <a:gd name="T27" fmla="*/ 743 h 744"/>
              <a:gd name="T28" fmla="*/ 307 w 510"/>
              <a:gd name="T29" fmla="*/ 693 h 744"/>
              <a:gd name="T30" fmla="*/ 300 w 510"/>
              <a:gd name="T31" fmla="*/ 679 h 744"/>
              <a:gd name="T32" fmla="*/ 311 w 510"/>
              <a:gd name="T33" fmla="*/ 656 h 744"/>
              <a:gd name="T34" fmla="*/ 326 w 510"/>
              <a:gd name="T35" fmla="*/ 570 h 744"/>
              <a:gd name="T36" fmla="*/ 341 w 510"/>
              <a:gd name="T37" fmla="*/ 508 h 744"/>
              <a:gd name="T38" fmla="*/ 353 w 510"/>
              <a:gd name="T39" fmla="*/ 473 h 744"/>
              <a:gd name="T40" fmla="*/ 347 w 510"/>
              <a:gd name="T41" fmla="*/ 439 h 744"/>
              <a:gd name="T42" fmla="*/ 335 w 510"/>
              <a:gd name="T43" fmla="*/ 401 h 744"/>
              <a:gd name="T44" fmla="*/ 270 w 510"/>
              <a:gd name="T45" fmla="*/ 227 h 744"/>
              <a:gd name="T46" fmla="*/ 233 w 510"/>
              <a:gd name="T47" fmla="*/ 279 h 744"/>
              <a:gd name="T48" fmla="*/ 223 w 510"/>
              <a:gd name="T49" fmla="*/ 395 h 744"/>
              <a:gd name="T50" fmla="*/ 217 w 510"/>
              <a:gd name="T51" fmla="*/ 411 h 744"/>
              <a:gd name="T52" fmla="*/ 216 w 510"/>
              <a:gd name="T53" fmla="*/ 425 h 744"/>
              <a:gd name="T54" fmla="*/ 223 w 510"/>
              <a:gd name="T55" fmla="*/ 541 h 744"/>
              <a:gd name="T56" fmla="*/ 228 w 510"/>
              <a:gd name="T57" fmla="*/ 558 h 744"/>
              <a:gd name="T58" fmla="*/ 236 w 510"/>
              <a:gd name="T59" fmla="*/ 567 h 744"/>
              <a:gd name="T60" fmla="*/ 240 w 510"/>
              <a:gd name="T61" fmla="*/ 600 h 744"/>
              <a:gd name="T62" fmla="*/ 232 w 510"/>
              <a:gd name="T63" fmla="*/ 654 h 744"/>
              <a:gd name="T64" fmla="*/ 229 w 510"/>
              <a:gd name="T65" fmla="*/ 661 h 744"/>
              <a:gd name="T66" fmla="*/ 223 w 510"/>
              <a:gd name="T67" fmla="*/ 665 h 744"/>
              <a:gd name="T68" fmla="*/ 144 w 510"/>
              <a:gd name="T69" fmla="*/ 672 h 744"/>
              <a:gd name="T70" fmla="*/ 123 w 510"/>
              <a:gd name="T71" fmla="*/ 662 h 744"/>
              <a:gd name="T72" fmla="*/ 132 w 510"/>
              <a:gd name="T73" fmla="*/ 640 h 744"/>
              <a:gd name="T74" fmla="*/ 126 w 510"/>
              <a:gd name="T75" fmla="*/ 628 h 744"/>
              <a:gd name="T76" fmla="*/ 94 w 510"/>
              <a:gd name="T77" fmla="*/ 571 h 744"/>
              <a:gd name="T78" fmla="*/ 95 w 510"/>
              <a:gd name="T79" fmla="*/ 553 h 744"/>
              <a:gd name="T80" fmla="*/ 80 w 510"/>
              <a:gd name="T81" fmla="*/ 511 h 744"/>
              <a:gd name="T82" fmla="*/ 84 w 510"/>
              <a:gd name="T83" fmla="*/ 456 h 744"/>
              <a:gd name="T84" fmla="*/ 80 w 510"/>
              <a:gd name="T85" fmla="*/ 381 h 744"/>
              <a:gd name="T86" fmla="*/ 67 w 510"/>
              <a:gd name="T87" fmla="*/ 291 h 744"/>
              <a:gd name="T88" fmla="*/ 58 w 510"/>
              <a:gd name="T89" fmla="*/ 249 h 744"/>
              <a:gd name="T90" fmla="*/ 41 w 510"/>
              <a:gd name="T91" fmla="*/ 210 h 744"/>
              <a:gd name="T92" fmla="*/ 7 w 510"/>
              <a:gd name="T93" fmla="*/ 130 h 744"/>
              <a:gd name="T94" fmla="*/ 1 w 510"/>
              <a:gd name="T95" fmla="*/ 107 h 744"/>
              <a:gd name="T96" fmla="*/ 16 w 510"/>
              <a:gd name="T97" fmla="*/ 70 h 744"/>
              <a:gd name="T98" fmla="*/ 80 w 510"/>
              <a:gd name="T99" fmla="*/ 31 h 744"/>
              <a:gd name="T100" fmla="*/ 93 w 510"/>
              <a:gd name="T101" fmla="*/ 31 h 744"/>
              <a:gd name="T102" fmla="*/ 103 w 510"/>
              <a:gd name="T103" fmla="*/ 36 h 744"/>
              <a:gd name="T104" fmla="*/ 314 w 510"/>
              <a:gd name="T105" fmla="*/ 61 h 744"/>
              <a:gd name="T106" fmla="*/ 330 w 510"/>
              <a:gd name="T107" fmla="*/ 61 h 744"/>
              <a:gd name="T108" fmla="*/ 365 w 510"/>
              <a:gd name="T109" fmla="*/ 37 h 744"/>
              <a:gd name="T110" fmla="*/ 440 w 510"/>
              <a:gd name="T111"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0" h="744">
                <a:moveTo>
                  <a:pt x="440" y="0"/>
                </a:moveTo>
                <a:cubicBezTo>
                  <a:pt x="468" y="14"/>
                  <a:pt x="498" y="32"/>
                  <a:pt x="504" y="63"/>
                </a:cubicBezTo>
                <a:cubicBezTo>
                  <a:pt x="507" y="82"/>
                  <a:pt x="501" y="101"/>
                  <a:pt x="502" y="120"/>
                </a:cubicBezTo>
                <a:cubicBezTo>
                  <a:pt x="503" y="136"/>
                  <a:pt x="510" y="152"/>
                  <a:pt x="509" y="169"/>
                </a:cubicBezTo>
                <a:cubicBezTo>
                  <a:pt x="508" y="177"/>
                  <a:pt x="507" y="185"/>
                  <a:pt x="505" y="192"/>
                </a:cubicBezTo>
                <a:cubicBezTo>
                  <a:pt x="503" y="207"/>
                  <a:pt x="504" y="222"/>
                  <a:pt x="503" y="237"/>
                </a:cubicBezTo>
                <a:cubicBezTo>
                  <a:pt x="502" y="271"/>
                  <a:pt x="491" y="303"/>
                  <a:pt x="485" y="336"/>
                </a:cubicBezTo>
                <a:cubicBezTo>
                  <a:pt x="481" y="360"/>
                  <a:pt x="481" y="384"/>
                  <a:pt x="483" y="408"/>
                </a:cubicBezTo>
                <a:cubicBezTo>
                  <a:pt x="484" y="423"/>
                  <a:pt x="487" y="439"/>
                  <a:pt x="487" y="454"/>
                </a:cubicBezTo>
                <a:cubicBezTo>
                  <a:pt x="487" y="465"/>
                  <a:pt x="486" y="477"/>
                  <a:pt x="484" y="488"/>
                </a:cubicBezTo>
                <a:cubicBezTo>
                  <a:pt x="479" y="522"/>
                  <a:pt x="468" y="556"/>
                  <a:pt x="452" y="587"/>
                </a:cubicBezTo>
                <a:cubicBezTo>
                  <a:pt x="433" y="625"/>
                  <a:pt x="435" y="674"/>
                  <a:pt x="437" y="716"/>
                </a:cubicBezTo>
                <a:cubicBezTo>
                  <a:pt x="438" y="722"/>
                  <a:pt x="438" y="728"/>
                  <a:pt x="435" y="734"/>
                </a:cubicBezTo>
                <a:cubicBezTo>
                  <a:pt x="430" y="743"/>
                  <a:pt x="418" y="744"/>
                  <a:pt x="407" y="743"/>
                </a:cubicBezTo>
                <a:cubicBezTo>
                  <a:pt x="369" y="740"/>
                  <a:pt x="333" y="722"/>
                  <a:pt x="307" y="693"/>
                </a:cubicBezTo>
                <a:cubicBezTo>
                  <a:pt x="303" y="689"/>
                  <a:pt x="301" y="684"/>
                  <a:pt x="300" y="679"/>
                </a:cubicBezTo>
                <a:cubicBezTo>
                  <a:pt x="299" y="670"/>
                  <a:pt x="306" y="663"/>
                  <a:pt x="311" y="656"/>
                </a:cubicBezTo>
                <a:cubicBezTo>
                  <a:pt x="328" y="632"/>
                  <a:pt x="324" y="600"/>
                  <a:pt x="326" y="570"/>
                </a:cubicBezTo>
                <a:cubicBezTo>
                  <a:pt x="327" y="549"/>
                  <a:pt x="332" y="528"/>
                  <a:pt x="341" y="508"/>
                </a:cubicBezTo>
                <a:cubicBezTo>
                  <a:pt x="346" y="497"/>
                  <a:pt x="352" y="486"/>
                  <a:pt x="353" y="473"/>
                </a:cubicBezTo>
                <a:cubicBezTo>
                  <a:pt x="354" y="462"/>
                  <a:pt x="350" y="450"/>
                  <a:pt x="347" y="439"/>
                </a:cubicBezTo>
                <a:cubicBezTo>
                  <a:pt x="335" y="401"/>
                  <a:pt x="335" y="401"/>
                  <a:pt x="335" y="401"/>
                </a:cubicBezTo>
                <a:cubicBezTo>
                  <a:pt x="316" y="342"/>
                  <a:pt x="298" y="282"/>
                  <a:pt x="270" y="227"/>
                </a:cubicBezTo>
                <a:cubicBezTo>
                  <a:pt x="251" y="239"/>
                  <a:pt x="238" y="258"/>
                  <a:pt x="233" y="279"/>
                </a:cubicBezTo>
                <a:cubicBezTo>
                  <a:pt x="222" y="317"/>
                  <a:pt x="237" y="359"/>
                  <a:pt x="223" y="395"/>
                </a:cubicBezTo>
                <a:cubicBezTo>
                  <a:pt x="220" y="400"/>
                  <a:pt x="218" y="405"/>
                  <a:pt x="217" y="411"/>
                </a:cubicBezTo>
                <a:cubicBezTo>
                  <a:pt x="216" y="415"/>
                  <a:pt x="216" y="420"/>
                  <a:pt x="216" y="425"/>
                </a:cubicBezTo>
                <a:cubicBezTo>
                  <a:pt x="216" y="464"/>
                  <a:pt x="219" y="503"/>
                  <a:pt x="223" y="541"/>
                </a:cubicBezTo>
                <a:cubicBezTo>
                  <a:pt x="223" y="547"/>
                  <a:pt x="225" y="553"/>
                  <a:pt x="228" y="558"/>
                </a:cubicBezTo>
                <a:cubicBezTo>
                  <a:pt x="230" y="561"/>
                  <a:pt x="234" y="564"/>
                  <a:pt x="236" y="567"/>
                </a:cubicBezTo>
                <a:cubicBezTo>
                  <a:pt x="243" y="576"/>
                  <a:pt x="242" y="589"/>
                  <a:pt x="240" y="600"/>
                </a:cubicBezTo>
                <a:cubicBezTo>
                  <a:pt x="232" y="654"/>
                  <a:pt x="232" y="654"/>
                  <a:pt x="232" y="654"/>
                </a:cubicBezTo>
                <a:cubicBezTo>
                  <a:pt x="232" y="656"/>
                  <a:pt x="231" y="659"/>
                  <a:pt x="229" y="661"/>
                </a:cubicBezTo>
                <a:cubicBezTo>
                  <a:pt x="228" y="663"/>
                  <a:pt x="225" y="664"/>
                  <a:pt x="223" y="665"/>
                </a:cubicBezTo>
                <a:cubicBezTo>
                  <a:pt x="197" y="673"/>
                  <a:pt x="170" y="675"/>
                  <a:pt x="144" y="672"/>
                </a:cubicBezTo>
                <a:cubicBezTo>
                  <a:pt x="136" y="671"/>
                  <a:pt x="129" y="666"/>
                  <a:pt x="123" y="662"/>
                </a:cubicBezTo>
                <a:cubicBezTo>
                  <a:pt x="122" y="654"/>
                  <a:pt x="132" y="648"/>
                  <a:pt x="132" y="640"/>
                </a:cubicBezTo>
                <a:cubicBezTo>
                  <a:pt x="132" y="636"/>
                  <a:pt x="130" y="631"/>
                  <a:pt x="126" y="628"/>
                </a:cubicBezTo>
                <a:cubicBezTo>
                  <a:pt x="111" y="611"/>
                  <a:pt x="94" y="593"/>
                  <a:pt x="94" y="571"/>
                </a:cubicBezTo>
                <a:cubicBezTo>
                  <a:pt x="94" y="565"/>
                  <a:pt x="95" y="559"/>
                  <a:pt x="95" y="553"/>
                </a:cubicBezTo>
                <a:cubicBezTo>
                  <a:pt x="94" y="538"/>
                  <a:pt x="84" y="525"/>
                  <a:pt x="80" y="511"/>
                </a:cubicBezTo>
                <a:cubicBezTo>
                  <a:pt x="76" y="493"/>
                  <a:pt x="82" y="474"/>
                  <a:pt x="84" y="456"/>
                </a:cubicBezTo>
                <a:cubicBezTo>
                  <a:pt x="87" y="431"/>
                  <a:pt x="84" y="406"/>
                  <a:pt x="80" y="381"/>
                </a:cubicBezTo>
                <a:cubicBezTo>
                  <a:pt x="67" y="291"/>
                  <a:pt x="67" y="291"/>
                  <a:pt x="67" y="291"/>
                </a:cubicBezTo>
                <a:cubicBezTo>
                  <a:pt x="65" y="277"/>
                  <a:pt x="62" y="263"/>
                  <a:pt x="58" y="249"/>
                </a:cubicBezTo>
                <a:cubicBezTo>
                  <a:pt x="53" y="236"/>
                  <a:pt x="47" y="223"/>
                  <a:pt x="41" y="210"/>
                </a:cubicBezTo>
                <a:cubicBezTo>
                  <a:pt x="28" y="184"/>
                  <a:pt x="17" y="157"/>
                  <a:pt x="7" y="130"/>
                </a:cubicBezTo>
                <a:cubicBezTo>
                  <a:pt x="4" y="123"/>
                  <a:pt x="1" y="115"/>
                  <a:pt x="1" y="107"/>
                </a:cubicBezTo>
                <a:cubicBezTo>
                  <a:pt x="0" y="94"/>
                  <a:pt x="7" y="81"/>
                  <a:pt x="16" y="70"/>
                </a:cubicBezTo>
                <a:cubicBezTo>
                  <a:pt x="32" y="50"/>
                  <a:pt x="55" y="37"/>
                  <a:pt x="80" y="31"/>
                </a:cubicBezTo>
                <a:cubicBezTo>
                  <a:pt x="84" y="30"/>
                  <a:pt x="88" y="30"/>
                  <a:pt x="93" y="31"/>
                </a:cubicBezTo>
                <a:cubicBezTo>
                  <a:pt x="96" y="32"/>
                  <a:pt x="100" y="34"/>
                  <a:pt x="103" y="36"/>
                </a:cubicBezTo>
                <a:cubicBezTo>
                  <a:pt x="165" y="77"/>
                  <a:pt x="244" y="86"/>
                  <a:pt x="314" y="61"/>
                </a:cubicBezTo>
                <a:cubicBezTo>
                  <a:pt x="318" y="64"/>
                  <a:pt x="326" y="63"/>
                  <a:pt x="330" y="61"/>
                </a:cubicBezTo>
                <a:cubicBezTo>
                  <a:pt x="343" y="55"/>
                  <a:pt x="354" y="45"/>
                  <a:pt x="365" y="37"/>
                </a:cubicBezTo>
                <a:cubicBezTo>
                  <a:pt x="386" y="21"/>
                  <a:pt x="414" y="6"/>
                  <a:pt x="440" y="0"/>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 name="任意多边形: 形状 14">
            <a:extLst>
              <a:ext uri="{FF2B5EF4-FFF2-40B4-BE49-F238E27FC236}">
                <a16:creationId xmlns:a16="http://schemas.microsoft.com/office/drawing/2014/main" id="{3E03BFAA-C7A8-438D-A2B8-AB46E8402B08}"/>
              </a:ext>
            </a:extLst>
          </p:cNvPr>
          <p:cNvSpPr>
            <a:spLocks/>
          </p:cNvSpPr>
          <p:nvPr/>
        </p:nvSpPr>
        <p:spPr bwMode="auto">
          <a:xfrm>
            <a:off x="1809682" y="5071173"/>
            <a:ext cx="535451" cy="508566"/>
          </a:xfrm>
          <a:custGeom>
            <a:avLst/>
            <a:gdLst>
              <a:gd name="T0" fmla="*/ 6 w 230"/>
              <a:gd name="T1" fmla="*/ 56 h 219"/>
              <a:gd name="T2" fmla="*/ 15 w 230"/>
              <a:gd name="T3" fmla="*/ 73 h 219"/>
              <a:gd name="T4" fmla="*/ 59 w 230"/>
              <a:gd name="T5" fmla="*/ 129 h 219"/>
              <a:gd name="T6" fmla="*/ 64 w 230"/>
              <a:gd name="T7" fmla="*/ 144 h 219"/>
              <a:gd name="T8" fmla="*/ 90 w 230"/>
              <a:gd name="T9" fmla="*/ 181 h 219"/>
              <a:gd name="T10" fmla="*/ 119 w 230"/>
              <a:gd name="T11" fmla="*/ 200 h 219"/>
              <a:gd name="T12" fmla="*/ 176 w 230"/>
              <a:gd name="T13" fmla="*/ 218 h 219"/>
              <a:gd name="T14" fmla="*/ 188 w 230"/>
              <a:gd name="T15" fmla="*/ 217 h 219"/>
              <a:gd name="T16" fmla="*/ 206 w 230"/>
              <a:gd name="T17" fmla="*/ 210 h 219"/>
              <a:gd name="T18" fmla="*/ 227 w 230"/>
              <a:gd name="T19" fmla="*/ 175 h 219"/>
              <a:gd name="T20" fmla="*/ 225 w 230"/>
              <a:gd name="T21" fmla="*/ 167 h 219"/>
              <a:gd name="T22" fmla="*/ 217 w 230"/>
              <a:gd name="T23" fmla="*/ 155 h 219"/>
              <a:gd name="T24" fmla="*/ 194 w 230"/>
              <a:gd name="T25" fmla="*/ 130 h 219"/>
              <a:gd name="T26" fmla="*/ 159 w 230"/>
              <a:gd name="T27" fmla="*/ 113 h 219"/>
              <a:gd name="T28" fmla="*/ 149 w 230"/>
              <a:gd name="T29" fmla="*/ 101 h 219"/>
              <a:gd name="T30" fmla="*/ 129 w 230"/>
              <a:gd name="T31" fmla="*/ 56 h 219"/>
              <a:gd name="T32" fmla="*/ 115 w 230"/>
              <a:gd name="T33" fmla="*/ 22 h 219"/>
              <a:gd name="T34" fmla="*/ 82 w 230"/>
              <a:gd name="T35" fmla="*/ 9 h 219"/>
              <a:gd name="T36" fmla="*/ 70 w 230"/>
              <a:gd name="T37" fmla="*/ 8 h 219"/>
              <a:gd name="T38" fmla="*/ 53 w 230"/>
              <a:gd name="T39" fmla="*/ 7 h 219"/>
              <a:gd name="T40" fmla="*/ 40 w 230"/>
              <a:gd name="T41" fmla="*/ 1 h 219"/>
              <a:gd name="T42" fmla="*/ 26 w 230"/>
              <a:gd name="T43" fmla="*/ 7 h 219"/>
              <a:gd name="T44" fmla="*/ 6 w 230"/>
              <a:gd name="T45" fmla="*/ 56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0" h="219">
                <a:moveTo>
                  <a:pt x="6" y="56"/>
                </a:moveTo>
                <a:cubicBezTo>
                  <a:pt x="8" y="62"/>
                  <a:pt x="11" y="68"/>
                  <a:pt x="15" y="73"/>
                </a:cubicBezTo>
                <a:cubicBezTo>
                  <a:pt x="30" y="92"/>
                  <a:pt x="50" y="107"/>
                  <a:pt x="59" y="129"/>
                </a:cubicBezTo>
                <a:cubicBezTo>
                  <a:pt x="61" y="134"/>
                  <a:pt x="63" y="139"/>
                  <a:pt x="64" y="144"/>
                </a:cubicBezTo>
                <a:cubicBezTo>
                  <a:pt x="70" y="158"/>
                  <a:pt x="79" y="171"/>
                  <a:pt x="90" y="181"/>
                </a:cubicBezTo>
                <a:cubicBezTo>
                  <a:pt x="99" y="189"/>
                  <a:pt x="109" y="195"/>
                  <a:pt x="119" y="200"/>
                </a:cubicBezTo>
                <a:cubicBezTo>
                  <a:pt x="137" y="210"/>
                  <a:pt x="156" y="219"/>
                  <a:pt x="176" y="218"/>
                </a:cubicBezTo>
                <a:cubicBezTo>
                  <a:pt x="180" y="218"/>
                  <a:pt x="184" y="218"/>
                  <a:pt x="188" y="217"/>
                </a:cubicBezTo>
                <a:cubicBezTo>
                  <a:pt x="194" y="215"/>
                  <a:pt x="200" y="213"/>
                  <a:pt x="206" y="210"/>
                </a:cubicBezTo>
                <a:cubicBezTo>
                  <a:pt x="219" y="203"/>
                  <a:pt x="230" y="189"/>
                  <a:pt x="227" y="175"/>
                </a:cubicBezTo>
                <a:cubicBezTo>
                  <a:pt x="227" y="172"/>
                  <a:pt x="226" y="169"/>
                  <a:pt x="225" y="167"/>
                </a:cubicBezTo>
                <a:cubicBezTo>
                  <a:pt x="223" y="162"/>
                  <a:pt x="220" y="159"/>
                  <a:pt x="217" y="155"/>
                </a:cubicBezTo>
                <a:cubicBezTo>
                  <a:pt x="211" y="146"/>
                  <a:pt x="204" y="136"/>
                  <a:pt x="194" y="130"/>
                </a:cubicBezTo>
                <a:cubicBezTo>
                  <a:pt x="183" y="123"/>
                  <a:pt x="169" y="122"/>
                  <a:pt x="159" y="113"/>
                </a:cubicBezTo>
                <a:cubicBezTo>
                  <a:pt x="155" y="110"/>
                  <a:pt x="151" y="105"/>
                  <a:pt x="149" y="101"/>
                </a:cubicBezTo>
                <a:cubicBezTo>
                  <a:pt x="140" y="87"/>
                  <a:pt x="133" y="72"/>
                  <a:pt x="129" y="56"/>
                </a:cubicBezTo>
                <a:cubicBezTo>
                  <a:pt x="126" y="44"/>
                  <a:pt x="124" y="30"/>
                  <a:pt x="115" y="22"/>
                </a:cubicBezTo>
                <a:cubicBezTo>
                  <a:pt x="106" y="13"/>
                  <a:pt x="94" y="11"/>
                  <a:pt x="82" y="9"/>
                </a:cubicBezTo>
                <a:cubicBezTo>
                  <a:pt x="78" y="8"/>
                  <a:pt x="74" y="8"/>
                  <a:pt x="70" y="8"/>
                </a:cubicBezTo>
                <a:cubicBezTo>
                  <a:pt x="65" y="8"/>
                  <a:pt x="59" y="9"/>
                  <a:pt x="53" y="7"/>
                </a:cubicBezTo>
                <a:cubicBezTo>
                  <a:pt x="48" y="4"/>
                  <a:pt x="46" y="0"/>
                  <a:pt x="40" y="1"/>
                </a:cubicBezTo>
                <a:cubicBezTo>
                  <a:pt x="34" y="2"/>
                  <a:pt x="30" y="4"/>
                  <a:pt x="26" y="7"/>
                </a:cubicBezTo>
                <a:cubicBezTo>
                  <a:pt x="10" y="18"/>
                  <a:pt x="0" y="38"/>
                  <a:pt x="6" y="56"/>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 name="任意多边形: 形状 15">
            <a:extLst>
              <a:ext uri="{FF2B5EF4-FFF2-40B4-BE49-F238E27FC236}">
                <a16:creationId xmlns:a16="http://schemas.microsoft.com/office/drawing/2014/main" id="{A5B125E7-8FCF-4290-871D-69B98CCA88E9}"/>
              </a:ext>
            </a:extLst>
          </p:cNvPr>
          <p:cNvSpPr>
            <a:spLocks/>
          </p:cNvSpPr>
          <p:nvPr/>
        </p:nvSpPr>
        <p:spPr bwMode="auto">
          <a:xfrm>
            <a:off x="1889215" y="5119341"/>
            <a:ext cx="357340" cy="386465"/>
          </a:xfrm>
          <a:custGeom>
            <a:avLst/>
            <a:gdLst>
              <a:gd name="T0" fmla="*/ 114 w 154"/>
              <a:gd name="T1" fmla="*/ 53 h 166"/>
              <a:gd name="T2" fmla="*/ 131 w 154"/>
              <a:gd name="T3" fmla="*/ 90 h 166"/>
              <a:gd name="T4" fmla="*/ 150 w 154"/>
              <a:gd name="T5" fmla="*/ 108 h 166"/>
              <a:gd name="T6" fmla="*/ 144 w 154"/>
              <a:gd name="T7" fmla="*/ 134 h 166"/>
              <a:gd name="T8" fmla="*/ 118 w 154"/>
              <a:gd name="T9" fmla="*/ 157 h 166"/>
              <a:gd name="T10" fmla="*/ 90 w 154"/>
              <a:gd name="T11" fmla="*/ 164 h 166"/>
              <a:gd name="T12" fmla="*/ 70 w 154"/>
              <a:gd name="T13" fmla="*/ 151 h 166"/>
              <a:gd name="T14" fmla="*/ 34 w 154"/>
              <a:gd name="T15" fmla="*/ 108 h 166"/>
              <a:gd name="T16" fmla="*/ 17 w 154"/>
              <a:gd name="T17" fmla="*/ 52 h 166"/>
              <a:gd name="T18" fmla="*/ 1 w 154"/>
              <a:gd name="T19" fmla="*/ 21 h 166"/>
              <a:gd name="T20" fmla="*/ 1 w 154"/>
              <a:gd name="T21" fmla="*/ 9 h 166"/>
              <a:gd name="T22" fmla="*/ 17 w 154"/>
              <a:gd name="T23" fmla="*/ 0 h 166"/>
              <a:gd name="T24" fmla="*/ 35 w 154"/>
              <a:gd name="T25" fmla="*/ 4 h 166"/>
              <a:gd name="T26" fmla="*/ 91 w 154"/>
              <a:gd name="T27" fmla="*/ 19 h 166"/>
              <a:gd name="T28" fmla="*/ 107 w 154"/>
              <a:gd name="T29" fmla="*/ 28 h 166"/>
              <a:gd name="T30" fmla="*/ 114 w 154"/>
              <a:gd name="T31" fmla="*/ 5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 h="166">
                <a:moveTo>
                  <a:pt x="114" y="53"/>
                </a:moveTo>
                <a:cubicBezTo>
                  <a:pt x="117" y="67"/>
                  <a:pt x="121" y="81"/>
                  <a:pt x="131" y="90"/>
                </a:cubicBezTo>
                <a:cubicBezTo>
                  <a:pt x="138" y="96"/>
                  <a:pt x="147" y="100"/>
                  <a:pt x="150" y="108"/>
                </a:cubicBezTo>
                <a:cubicBezTo>
                  <a:pt x="154" y="116"/>
                  <a:pt x="149" y="126"/>
                  <a:pt x="144" y="134"/>
                </a:cubicBezTo>
                <a:cubicBezTo>
                  <a:pt x="137" y="143"/>
                  <a:pt x="128" y="151"/>
                  <a:pt x="118" y="157"/>
                </a:cubicBezTo>
                <a:cubicBezTo>
                  <a:pt x="110" y="162"/>
                  <a:pt x="100" y="166"/>
                  <a:pt x="90" y="164"/>
                </a:cubicBezTo>
                <a:cubicBezTo>
                  <a:pt x="82" y="162"/>
                  <a:pt x="75" y="156"/>
                  <a:pt x="70" y="151"/>
                </a:cubicBezTo>
                <a:cubicBezTo>
                  <a:pt x="56" y="138"/>
                  <a:pt x="42" y="125"/>
                  <a:pt x="34" y="108"/>
                </a:cubicBezTo>
                <a:cubicBezTo>
                  <a:pt x="26" y="90"/>
                  <a:pt x="26" y="69"/>
                  <a:pt x="17" y="52"/>
                </a:cubicBezTo>
                <a:cubicBezTo>
                  <a:pt x="12" y="41"/>
                  <a:pt x="4" y="32"/>
                  <a:pt x="1" y="21"/>
                </a:cubicBezTo>
                <a:cubicBezTo>
                  <a:pt x="0" y="17"/>
                  <a:pt x="0" y="13"/>
                  <a:pt x="1" y="9"/>
                </a:cubicBezTo>
                <a:cubicBezTo>
                  <a:pt x="4" y="3"/>
                  <a:pt x="10" y="0"/>
                  <a:pt x="17" y="0"/>
                </a:cubicBezTo>
                <a:cubicBezTo>
                  <a:pt x="23" y="0"/>
                  <a:pt x="30" y="1"/>
                  <a:pt x="35" y="4"/>
                </a:cubicBezTo>
                <a:cubicBezTo>
                  <a:pt x="54" y="10"/>
                  <a:pt x="72" y="15"/>
                  <a:pt x="91" y="19"/>
                </a:cubicBezTo>
                <a:cubicBezTo>
                  <a:pt x="98" y="21"/>
                  <a:pt x="103" y="21"/>
                  <a:pt x="107" y="28"/>
                </a:cubicBezTo>
                <a:cubicBezTo>
                  <a:pt x="110" y="36"/>
                  <a:pt x="113" y="45"/>
                  <a:pt x="114" y="53"/>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 name="任意多边形: 形状 16">
            <a:extLst>
              <a:ext uri="{FF2B5EF4-FFF2-40B4-BE49-F238E27FC236}">
                <a16:creationId xmlns:a16="http://schemas.microsoft.com/office/drawing/2014/main" id="{04749DCF-6912-479F-9EF9-85AF065CAEBB}"/>
              </a:ext>
            </a:extLst>
          </p:cNvPr>
          <p:cNvSpPr>
            <a:spLocks/>
          </p:cNvSpPr>
          <p:nvPr/>
        </p:nvSpPr>
        <p:spPr bwMode="auto">
          <a:xfrm>
            <a:off x="2244315" y="5456518"/>
            <a:ext cx="100817" cy="118740"/>
          </a:xfrm>
          <a:custGeom>
            <a:avLst/>
            <a:gdLst>
              <a:gd name="T0" fmla="*/ 7 w 43"/>
              <a:gd name="T1" fmla="*/ 23 h 51"/>
              <a:gd name="T2" fmla="*/ 1 w 43"/>
              <a:gd name="T3" fmla="*/ 38 h 51"/>
              <a:gd name="T4" fmla="*/ 1 w 43"/>
              <a:gd name="T5" fmla="*/ 51 h 51"/>
              <a:gd name="T6" fmla="*/ 19 w 43"/>
              <a:gd name="T7" fmla="*/ 44 h 51"/>
              <a:gd name="T8" fmla="*/ 40 w 43"/>
              <a:gd name="T9" fmla="*/ 8 h 51"/>
              <a:gd name="T10" fmla="*/ 37 w 43"/>
              <a:gd name="T11" fmla="*/ 0 h 51"/>
              <a:gd name="T12" fmla="*/ 27 w 43"/>
              <a:gd name="T13" fmla="*/ 4 h 51"/>
              <a:gd name="T14" fmla="*/ 7 w 43"/>
              <a:gd name="T15" fmla="*/ 23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51">
                <a:moveTo>
                  <a:pt x="7" y="23"/>
                </a:moveTo>
                <a:cubicBezTo>
                  <a:pt x="4" y="28"/>
                  <a:pt x="2" y="33"/>
                  <a:pt x="1" y="38"/>
                </a:cubicBezTo>
                <a:cubicBezTo>
                  <a:pt x="0" y="42"/>
                  <a:pt x="0" y="46"/>
                  <a:pt x="1" y="51"/>
                </a:cubicBezTo>
                <a:cubicBezTo>
                  <a:pt x="7" y="49"/>
                  <a:pt x="13" y="47"/>
                  <a:pt x="19" y="44"/>
                </a:cubicBezTo>
                <a:cubicBezTo>
                  <a:pt x="32" y="37"/>
                  <a:pt x="43" y="23"/>
                  <a:pt x="40" y="8"/>
                </a:cubicBezTo>
                <a:cubicBezTo>
                  <a:pt x="40" y="6"/>
                  <a:pt x="39" y="3"/>
                  <a:pt x="37" y="0"/>
                </a:cubicBezTo>
                <a:cubicBezTo>
                  <a:pt x="34" y="0"/>
                  <a:pt x="30" y="1"/>
                  <a:pt x="27" y="4"/>
                </a:cubicBezTo>
                <a:cubicBezTo>
                  <a:pt x="19" y="9"/>
                  <a:pt x="13" y="16"/>
                  <a:pt x="7" y="23"/>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 name="任意多边形: 形状 17">
            <a:extLst>
              <a:ext uri="{FF2B5EF4-FFF2-40B4-BE49-F238E27FC236}">
                <a16:creationId xmlns:a16="http://schemas.microsoft.com/office/drawing/2014/main" id="{CD4B5829-C35E-4D0F-B548-E7EA4AFC3D56}"/>
              </a:ext>
            </a:extLst>
          </p:cNvPr>
          <p:cNvSpPr>
            <a:spLocks/>
          </p:cNvSpPr>
          <p:nvPr/>
        </p:nvSpPr>
        <p:spPr bwMode="auto">
          <a:xfrm>
            <a:off x="1923941" y="4740717"/>
            <a:ext cx="579138" cy="346139"/>
          </a:xfrm>
          <a:custGeom>
            <a:avLst/>
            <a:gdLst>
              <a:gd name="T0" fmla="*/ 2 w 249"/>
              <a:gd name="T1" fmla="*/ 27 h 149"/>
              <a:gd name="T2" fmla="*/ 1 w 249"/>
              <a:gd name="T3" fmla="*/ 39 h 149"/>
              <a:gd name="T4" fmla="*/ 18 w 249"/>
              <a:gd name="T5" fmla="*/ 55 h 149"/>
              <a:gd name="T6" fmla="*/ 88 w 249"/>
              <a:gd name="T7" fmla="*/ 90 h 149"/>
              <a:gd name="T8" fmla="*/ 103 w 249"/>
              <a:gd name="T9" fmla="*/ 97 h 149"/>
              <a:gd name="T10" fmla="*/ 134 w 249"/>
              <a:gd name="T11" fmla="*/ 125 h 149"/>
              <a:gd name="T12" fmla="*/ 169 w 249"/>
              <a:gd name="T13" fmla="*/ 146 h 149"/>
              <a:gd name="T14" fmla="*/ 209 w 249"/>
              <a:gd name="T15" fmla="*/ 141 h 149"/>
              <a:gd name="T16" fmla="*/ 228 w 249"/>
              <a:gd name="T17" fmla="*/ 129 h 149"/>
              <a:gd name="T18" fmla="*/ 241 w 249"/>
              <a:gd name="T19" fmla="*/ 115 h 149"/>
              <a:gd name="T20" fmla="*/ 248 w 249"/>
              <a:gd name="T21" fmla="*/ 102 h 149"/>
              <a:gd name="T22" fmla="*/ 242 w 249"/>
              <a:gd name="T23" fmla="*/ 82 h 149"/>
              <a:gd name="T24" fmla="*/ 234 w 249"/>
              <a:gd name="T25" fmla="*/ 72 h 149"/>
              <a:gd name="T26" fmla="*/ 126 w 249"/>
              <a:gd name="T27" fmla="*/ 21 h 149"/>
              <a:gd name="T28" fmla="*/ 82 w 249"/>
              <a:gd name="T29" fmla="*/ 8 h 149"/>
              <a:gd name="T30" fmla="*/ 37 w 249"/>
              <a:gd name="T31" fmla="*/ 2 h 149"/>
              <a:gd name="T32" fmla="*/ 2 w 249"/>
              <a:gd name="T33"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9" h="149">
                <a:moveTo>
                  <a:pt x="2" y="27"/>
                </a:moveTo>
                <a:cubicBezTo>
                  <a:pt x="0" y="31"/>
                  <a:pt x="0" y="35"/>
                  <a:pt x="1" y="39"/>
                </a:cubicBezTo>
                <a:cubicBezTo>
                  <a:pt x="2" y="47"/>
                  <a:pt x="11" y="52"/>
                  <a:pt x="18" y="55"/>
                </a:cubicBezTo>
                <a:cubicBezTo>
                  <a:pt x="88" y="90"/>
                  <a:pt x="88" y="90"/>
                  <a:pt x="88" y="90"/>
                </a:cubicBezTo>
                <a:cubicBezTo>
                  <a:pt x="93" y="92"/>
                  <a:pt x="98" y="95"/>
                  <a:pt x="103" y="97"/>
                </a:cubicBezTo>
                <a:cubicBezTo>
                  <a:pt x="115" y="105"/>
                  <a:pt x="124" y="115"/>
                  <a:pt x="134" y="125"/>
                </a:cubicBezTo>
                <a:cubicBezTo>
                  <a:pt x="144" y="134"/>
                  <a:pt x="156" y="143"/>
                  <a:pt x="169" y="146"/>
                </a:cubicBezTo>
                <a:cubicBezTo>
                  <a:pt x="183" y="149"/>
                  <a:pt x="197" y="148"/>
                  <a:pt x="209" y="141"/>
                </a:cubicBezTo>
                <a:cubicBezTo>
                  <a:pt x="216" y="138"/>
                  <a:pt x="222" y="134"/>
                  <a:pt x="228" y="129"/>
                </a:cubicBezTo>
                <a:cubicBezTo>
                  <a:pt x="233" y="125"/>
                  <a:pt x="237" y="120"/>
                  <a:pt x="241" y="115"/>
                </a:cubicBezTo>
                <a:cubicBezTo>
                  <a:pt x="244" y="111"/>
                  <a:pt x="247" y="107"/>
                  <a:pt x="248" y="102"/>
                </a:cubicBezTo>
                <a:cubicBezTo>
                  <a:pt x="249" y="95"/>
                  <a:pt x="246" y="88"/>
                  <a:pt x="242" y="82"/>
                </a:cubicBezTo>
                <a:cubicBezTo>
                  <a:pt x="239" y="78"/>
                  <a:pt x="236" y="75"/>
                  <a:pt x="234" y="72"/>
                </a:cubicBezTo>
                <a:cubicBezTo>
                  <a:pt x="207" y="42"/>
                  <a:pt x="163" y="27"/>
                  <a:pt x="126" y="21"/>
                </a:cubicBezTo>
                <a:cubicBezTo>
                  <a:pt x="111" y="18"/>
                  <a:pt x="96" y="13"/>
                  <a:pt x="82" y="8"/>
                </a:cubicBezTo>
                <a:cubicBezTo>
                  <a:pt x="68" y="4"/>
                  <a:pt x="52" y="0"/>
                  <a:pt x="37" y="2"/>
                </a:cubicBezTo>
                <a:cubicBezTo>
                  <a:pt x="22" y="5"/>
                  <a:pt x="8" y="13"/>
                  <a:pt x="2" y="27"/>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 name="任意多边形: 形状 18">
            <a:extLst>
              <a:ext uri="{FF2B5EF4-FFF2-40B4-BE49-F238E27FC236}">
                <a16:creationId xmlns:a16="http://schemas.microsoft.com/office/drawing/2014/main" id="{67A40B13-A166-4B39-AA1C-393C5D0BA4CD}"/>
              </a:ext>
            </a:extLst>
          </p:cNvPr>
          <p:cNvSpPr>
            <a:spLocks noEditPoints="1"/>
          </p:cNvSpPr>
          <p:nvPr/>
        </p:nvSpPr>
        <p:spPr bwMode="auto">
          <a:xfrm>
            <a:off x="1923941" y="4759760"/>
            <a:ext cx="576898" cy="324855"/>
          </a:xfrm>
          <a:custGeom>
            <a:avLst/>
            <a:gdLst>
              <a:gd name="T0" fmla="*/ 180 w 248"/>
              <a:gd name="T1" fmla="*/ 28 h 140"/>
              <a:gd name="T2" fmla="*/ 131 w 248"/>
              <a:gd name="T3" fmla="*/ 113 h 140"/>
              <a:gd name="T4" fmla="*/ 134 w 248"/>
              <a:gd name="T5" fmla="*/ 117 h 140"/>
              <a:gd name="T6" fmla="*/ 169 w 248"/>
              <a:gd name="T7" fmla="*/ 138 h 140"/>
              <a:gd name="T8" fmla="*/ 182 w 248"/>
              <a:gd name="T9" fmla="*/ 140 h 140"/>
              <a:gd name="T10" fmla="*/ 209 w 248"/>
              <a:gd name="T11" fmla="*/ 133 h 140"/>
              <a:gd name="T12" fmla="*/ 228 w 248"/>
              <a:gd name="T13" fmla="*/ 121 h 140"/>
              <a:gd name="T14" fmla="*/ 241 w 248"/>
              <a:gd name="T15" fmla="*/ 107 h 140"/>
              <a:gd name="T16" fmla="*/ 248 w 248"/>
              <a:gd name="T17" fmla="*/ 94 h 140"/>
              <a:gd name="T18" fmla="*/ 248 w 248"/>
              <a:gd name="T19" fmla="*/ 91 h 140"/>
              <a:gd name="T20" fmla="*/ 242 w 248"/>
              <a:gd name="T21" fmla="*/ 74 h 140"/>
              <a:gd name="T22" fmla="*/ 234 w 248"/>
              <a:gd name="T23" fmla="*/ 64 h 140"/>
              <a:gd name="T24" fmla="*/ 180 w 248"/>
              <a:gd name="T25" fmla="*/ 28 h 140"/>
              <a:gd name="T26" fmla="*/ 20 w 248"/>
              <a:gd name="T27" fmla="*/ 0 h 140"/>
              <a:gd name="T28" fmla="*/ 2 w 248"/>
              <a:gd name="T29" fmla="*/ 19 h 140"/>
              <a:gd name="T30" fmla="*/ 0 w 248"/>
              <a:gd name="T31" fmla="*/ 27 h 140"/>
              <a:gd name="T32" fmla="*/ 1 w 248"/>
              <a:gd name="T33" fmla="*/ 31 h 140"/>
              <a:gd name="T34" fmla="*/ 10 w 248"/>
              <a:gd name="T35" fmla="*/ 43 h 140"/>
              <a:gd name="T36" fmla="*/ 11 w 248"/>
              <a:gd name="T37" fmla="*/ 35 h 140"/>
              <a:gd name="T38" fmla="*/ 20 w 248"/>
              <a:gd name="T3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8" h="140">
                <a:moveTo>
                  <a:pt x="180" y="28"/>
                </a:moveTo>
                <a:cubicBezTo>
                  <a:pt x="131" y="113"/>
                  <a:pt x="131" y="113"/>
                  <a:pt x="131" y="113"/>
                </a:cubicBezTo>
                <a:cubicBezTo>
                  <a:pt x="132" y="115"/>
                  <a:pt x="133" y="116"/>
                  <a:pt x="134" y="117"/>
                </a:cubicBezTo>
                <a:cubicBezTo>
                  <a:pt x="144" y="126"/>
                  <a:pt x="156" y="135"/>
                  <a:pt x="169" y="138"/>
                </a:cubicBezTo>
                <a:cubicBezTo>
                  <a:pt x="174" y="139"/>
                  <a:pt x="178" y="140"/>
                  <a:pt x="182" y="140"/>
                </a:cubicBezTo>
                <a:cubicBezTo>
                  <a:pt x="192" y="140"/>
                  <a:pt x="201" y="138"/>
                  <a:pt x="209" y="133"/>
                </a:cubicBezTo>
                <a:cubicBezTo>
                  <a:pt x="216" y="130"/>
                  <a:pt x="222" y="126"/>
                  <a:pt x="228" y="121"/>
                </a:cubicBezTo>
                <a:cubicBezTo>
                  <a:pt x="233" y="117"/>
                  <a:pt x="237" y="112"/>
                  <a:pt x="241" y="107"/>
                </a:cubicBezTo>
                <a:cubicBezTo>
                  <a:pt x="244" y="103"/>
                  <a:pt x="247" y="99"/>
                  <a:pt x="248" y="94"/>
                </a:cubicBezTo>
                <a:cubicBezTo>
                  <a:pt x="248" y="93"/>
                  <a:pt x="248" y="92"/>
                  <a:pt x="248" y="91"/>
                </a:cubicBezTo>
                <a:cubicBezTo>
                  <a:pt x="248" y="85"/>
                  <a:pt x="245" y="79"/>
                  <a:pt x="242" y="74"/>
                </a:cubicBezTo>
                <a:cubicBezTo>
                  <a:pt x="239" y="70"/>
                  <a:pt x="236" y="67"/>
                  <a:pt x="234" y="64"/>
                </a:cubicBezTo>
                <a:cubicBezTo>
                  <a:pt x="219" y="48"/>
                  <a:pt x="200" y="36"/>
                  <a:pt x="180" y="28"/>
                </a:cubicBezTo>
                <a:moveTo>
                  <a:pt x="20" y="0"/>
                </a:moveTo>
                <a:cubicBezTo>
                  <a:pt x="12" y="4"/>
                  <a:pt x="5" y="11"/>
                  <a:pt x="2" y="19"/>
                </a:cubicBezTo>
                <a:cubicBezTo>
                  <a:pt x="1" y="22"/>
                  <a:pt x="0" y="25"/>
                  <a:pt x="0" y="27"/>
                </a:cubicBezTo>
                <a:cubicBezTo>
                  <a:pt x="0" y="29"/>
                  <a:pt x="0" y="30"/>
                  <a:pt x="1" y="31"/>
                </a:cubicBezTo>
                <a:cubicBezTo>
                  <a:pt x="2" y="36"/>
                  <a:pt x="5" y="40"/>
                  <a:pt x="10" y="43"/>
                </a:cubicBezTo>
                <a:cubicBezTo>
                  <a:pt x="10" y="40"/>
                  <a:pt x="10" y="37"/>
                  <a:pt x="11" y="35"/>
                </a:cubicBezTo>
                <a:cubicBezTo>
                  <a:pt x="13" y="23"/>
                  <a:pt x="16" y="11"/>
                  <a:pt x="20" y="0"/>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 name="任意多边形: 形状 19">
            <a:extLst>
              <a:ext uri="{FF2B5EF4-FFF2-40B4-BE49-F238E27FC236}">
                <a16:creationId xmlns:a16="http://schemas.microsoft.com/office/drawing/2014/main" id="{253744C9-61F4-43B3-9495-BEE13EF4FAF5}"/>
              </a:ext>
            </a:extLst>
          </p:cNvPr>
          <p:cNvSpPr>
            <a:spLocks/>
          </p:cNvSpPr>
          <p:nvPr/>
        </p:nvSpPr>
        <p:spPr bwMode="auto">
          <a:xfrm>
            <a:off x="2205109" y="4818010"/>
            <a:ext cx="172509" cy="175870"/>
          </a:xfrm>
          <a:custGeom>
            <a:avLst/>
            <a:gdLst>
              <a:gd name="T0" fmla="*/ 57 w 74"/>
              <a:gd name="T1" fmla="*/ 16 h 76"/>
              <a:gd name="T2" fmla="*/ 70 w 74"/>
              <a:gd name="T3" fmla="*/ 36 h 76"/>
              <a:gd name="T4" fmla="*/ 73 w 74"/>
              <a:gd name="T5" fmla="*/ 53 h 76"/>
              <a:gd name="T6" fmla="*/ 66 w 74"/>
              <a:gd name="T7" fmla="*/ 62 h 76"/>
              <a:gd name="T8" fmla="*/ 59 w 74"/>
              <a:gd name="T9" fmla="*/ 69 h 76"/>
              <a:gd name="T10" fmla="*/ 52 w 74"/>
              <a:gd name="T11" fmla="*/ 74 h 76"/>
              <a:gd name="T12" fmla="*/ 40 w 74"/>
              <a:gd name="T13" fmla="*/ 76 h 76"/>
              <a:gd name="T14" fmla="*/ 13 w 74"/>
              <a:gd name="T15" fmla="*/ 70 h 76"/>
              <a:gd name="T16" fmla="*/ 5 w 74"/>
              <a:gd name="T17" fmla="*/ 35 h 76"/>
              <a:gd name="T18" fmla="*/ 30 w 74"/>
              <a:gd name="T19" fmla="*/ 6 h 76"/>
              <a:gd name="T20" fmla="*/ 57 w 74"/>
              <a:gd name="T21" fmla="*/ 1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6">
                <a:moveTo>
                  <a:pt x="57" y="16"/>
                </a:moveTo>
                <a:cubicBezTo>
                  <a:pt x="62" y="22"/>
                  <a:pt x="67" y="29"/>
                  <a:pt x="70" y="36"/>
                </a:cubicBezTo>
                <a:cubicBezTo>
                  <a:pt x="73" y="41"/>
                  <a:pt x="74" y="47"/>
                  <a:pt x="73" y="53"/>
                </a:cubicBezTo>
                <a:cubicBezTo>
                  <a:pt x="72" y="57"/>
                  <a:pt x="69" y="60"/>
                  <a:pt x="66" y="62"/>
                </a:cubicBezTo>
                <a:cubicBezTo>
                  <a:pt x="59" y="69"/>
                  <a:pt x="59" y="69"/>
                  <a:pt x="59" y="69"/>
                </a:cubicBezTo>
                <a:cubicBezTo>
                  <a:pt x="57" y="71"/>
                  <a:pt x="54" y="73"/>
                  <a:pt x="52" y="74"/>
                </a:cubicBezTo>
                <a:cubicBezTo>
                  <a:pt x="48" y="76"/>
                  <a:pt x="44" y="76"/>
                  <a:pt x="40" y="76"/>
                </a:cubicBezTo>
                <a:cubicBezTo>
                  <a:pt x="30" y="76"/>
                  <a:pt x="20" y="76"/>
                  <a:pt x="13" y="70"/>
                </a:cubicBezTo>
                <a:cubicBezTo>
                  <a:pt x="2" y="63"/>
                  <a:pt x="0" y="47"/>
                  <a:pt x="5" y="35"/>
                </a:cubicBezTo>
                <a:cubicBezTo>
                  <a:pt x="10" y="23"/>
                  <a:pt x="20" y="14"/>
                  <a:pt x="30" y="6"/>
                </a:cubicBezTo>
                <a:cubicBezTo>
                  <a:pt x="38" y="0"/>
                  <a:pt x="51" y="10"/>
                  <a:pt x="57" y="16"/>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1" name="任意多边形: 形状 20">
            <a:extLst>
              <a:ext uri="{FF2B5EF4-FFF2-40B4-BE49-F238E27FC236}">
                <a16:creationId xmlns:a16="http://schemas.microsoft.com/office/drawing/2014/main" id="{E6E61B93-6F4F-49D1-AAC4-3766C9062FCB}"/>
              </a:ext>
            </a:extLst>
          </p:cNvPr>
          <p:cNvSpPr>
            <a:spLocks/>
          </p:cNvSpPr>
          <p:nvPr/>
        </p:nvSpPr>
        <p:spPr bwMode="auto">
          <a:xfrm>
            <a:off x="2435868" y="4908746"/>
            <a:ext cx="67211" cy="132182"/>
          </a:xfrm>
          <a:custGeom>
            <a:avLst/>
            <a:gdLst>
              <a:gd name="T0" fmla="*/ 1 w 29"/>
              <a:gd name="T1" fmla="*/ 18 h 57"/>
              <a:gd name="T2" fmla="*/ 3 w 29"/>
              <a:gd name="T3" fmla="*/ 38 h 57"/>
              <a:gd name="T4" fmla="*/ 8 w 29"/>
              <a:gd name="T5" fmla="*/ 56 h 57"/>
              <a:gd name="T6" fmla="*/ 8 w 29"/>
              <a:gd name="T7" fmla="*/ 57 h 57"/>
              <a:gd name="T8" fmla="*/ 21 w 29"/>
              <a:gd name="T9" fmla="*/ 43 h 57"/>
              <a:gd name="T10" fmla="*/ 28 w 29"/>
              <a:gd name="T11" fmla="*/ 30 h 57"/>
              <a:gd name="T12" fmla="*/ 22 w 29"/>
              <a:gd name="T13" fmla="*/ 9 h 57"/>
              <a:gd name="T14" fmla="*/ 14 w 29"/>
              <a:gd name="T15" fmla="*/ 0 h 57"/>
              <a:gd name="T16" fmla="*/ 9 w 29"/>
              <a:gd name="T17" fmla="*/ 6 h 57"/>
              <a:gd name="T18" fmla="*/ 1 w 29"/>
              <a:gd name="T19" fmla="*/ 1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7">
                <a:moveTo>
                  <a:pt x="1" y="18"/>
                </a:moveTo>
                <a:cubicBezTo>
                  <a:pt x="0" y="25"/>
                  <a:pt x="0" y="32"/>
                  <a:pt x="3" y="38"/>
                </a:cubicBezTo>
                <a:cubicBezTo>
                  <a:pt x="4" y="44"/>
                  <a:pt x="6" y="50"/>
                  <a:pt x="8" y="56"/>
                </a:cubicBezTo>
                <a:cubicBezTo>
                  <a:pt x="8" y="57"/>
                  <a:pt x="8" y="57"/>
                  <a:pt x="8" y="57"/>
                </a:cubicBezTo>
                <a:cubicBezTo>
                  <a:pt x="13" y="52"/>
                  <a:pt x="17" y="48"/>
                  <a:pt x="21" y="43"/>
                </a:cubicBezTo>
                <a:cubicBezTo>
                  <a:pt x="24" y="39"/>
                  <a:pt x="27" y="35"/>
                  <a:pt x="28" y="30"/>
                </a:cubicBezTo>
                <a:cubicBezTo>
                  <a:pt x="29" y="23"/>
                  <a:pt x="26" y="15"/>
                  <a:pt x="22" y="9"/>
                </a:cubicBezTo>
                <a:cubicBezTo>
                  <a:pt x="19" y="6"/>
                  <a:pt x="16" y="3"/>
                  <a:pt x="14" y="0"/>
                </a:cubicBezTo>
                <a:cubicBezTo>
                  <a:pt x="12" y="2"/>
                  <a:pt x="10" y="4"/>
                  <a:pt x="9" y="6"/>
                </a:cubicBezTo>
                <a:cubicBezTo>
                  <a:pt x="5" y="9"/>
                  <a:pt x="3" y="14"/>
                  <a:pt x="1" y="18"/>
                </a:cubicBezTo>
                <a:close/>
              </a:path>
            </a:pathLst>
          </a:custGeom>
          <a:solidFill>
            <a:srgbClr val="FB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 name="任意多边形: 形状 21">
            <a:extLst>
              <a:ext uri="{FF2B5EF4-FFF2-40B4-BE49-F238E27FC236}">
                <a16:creationId xmlns:a16="http://schemas.microsoft.com/office/drawing/2014/main" id="{DFD0118E-3617-4517-ABF8-7A43D4401F5C}"/>
              </a:ext>
            </a:extLst>
          </p:cNvPr>
          <p:cNvSpPr>
            <a:spLocks/>
          </p:cNvSpPr>
          <p:nvPr/>
        </p:nvSpPr>
        <p:spPr bwMode="auto">
          <a:xfrm>
            <a:off x="1988912" y="3655254"/>
            <a:ext cx="418951" cy="1180680"/>
          </a:xfrm>
          <a:custGeom>
            <a:avLst/>
            <a:gdLst>
              <a:gd name="T0" fmla="*/ 9 w 180"/>
              <a:gd name="T1" fmla="*/ 259 h 508"/>
              <a:gd name="T2" fmla="*/ 9 w 180"/>
              <a:gd name="T3" fmla="*/ 366 h 508"/>
              <a:gd name="T4" fmla="*/ 8 w 180"/>
              <a:gd name="T5" fmla="*/ 447 h 508"/>
              <a:gd name="T6" fmla="*/ 2 w 180"/>
              <a:gd name="T7" fmla="*/ 477 h 508"/>
              <a:gd name="T8" fmla="*/ 47 w 180"/>
              <a:gd name="T9" fmla="*/ 507 h 508"/>
              <a:gd name="T10" fmla="*/ 64 w 180"/>
              <a:gd name="T11" fmla="*/ 508 h 508"/>
              <a:gd name="T12" fmla="*/ 79 w 180"/>
              <a:gd name="T13" fmla="*/ 500 h 508"/>
              <a:gd name="T14" fmla="*/ 137 w 180"/>
              <a:gd name="T15" fmla="*/ 422 h 508"/>
              <a:gd name="T16" fmla="*/ 149 w 180"/>
              <a:gd name="T17" fmla="*/ 357 h 508"/>
              <a:gd name="T18" fmla="*/ 151 w 180"/>
              <a:gd name="T19" fmla="*/ 246 h 508"/>
              <a:gd name="T20" fmla="*/ 146 w 180"/>
              <a:gd name="T21" fmla="*/ 213 h 508"/>
              <a:gd name="T22" fmla="*/ 149 w 180"/>
              <a:gd name="T23" fmla="*/ 157 h 508"/>
              <a:gd name="T24" fmla="*/ 180 w 180"/>
              <a:gd name="T25" fmla="*/ 20 h 508"/>
              <a:gd name="T26" fmla="*/ 70 w 180"/>
              <a:gd name="T27" fmla="*/ 0 h 508"/>
              <a:gd name="T28" fmla="*/ 68 w 180"/>
              <a:gd name="T29" fmla="*/ 68 h 508"/>
              <a:gd name="T30" fmla="*/ 55 w 180"/>
              <a:gd name="T31" fmla="*/ 137 h 508"/>
              <a:gd name="T32" fmla="*/ 9 w 180"/>
              <a:gd name="T33" fmla="*/ 2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508">
                <a:moveTo>
                  <a:pt x="9" y="259"/>
                </a:moveTo>
                <a:cubicBezTo>
                  <a:pt x="1" y="294"/>
                  <a:pt x="4" y="331"/>
                  <a:pt x="9" y="366"/>
                </a:cubicBezTo>
                <a:cubicBezTo>
                  <a:pt x="12" y="393"/>
                  <a:pt x="16" y="421"/>
                  <a:pt x="8" y="447"/>
                </a:cubicBezTo>
                <a:cubicBezTo>
                  <a:pt x="5" y="457"/>
                  <a:pt x="0" y="467"/>
                  <a:pt x="2" y="477"/>
                </a:cubicBezTo>
                <a:cubicBezTo>
                  <a:pt x="5" y="496"/>
                  <a:pt x="28" y="503"/>
                  <a:pt x="47" y="507"/>
                </a:cubicBezTo>
                <a:cubicBezTo>
                  <a:pt x="52" y="508"/>
                  <a:pt x="58" y="508"/>
                  <a:pt x="64" y="508"/>
                </a:cubicBezTo>
                <a:cubicBezTo>
                  <a:pt x="69" y="506"/>
                  <a:pt x="74" y="503"/>
                  <a:pt x="79" y="500"/>
                </a:cubicBezTo>
                <a:cubicBezTo>
                  <a:pt x="106" y="480"/>
                  <a:pt x="126" y="453"/>
                  <a:pt x="137" y="422"/>
                </a:cubicBezTo>
                <a:cubicBezTo>
                  <a:pt x="145" y="401"/>
                  <a:pt x="147" y="379"/>
                  <a:pt x="149" y="357"/>
                </a:cubicBezTo>
                <a:cubicBezTo>
                  <a:pt x="153" y="320"/>
                  <a:pt x="156" y="282"/>
                  <a:pt x="151" y="246"/>
                </a:cubicBezTo>
                <a:cubicBezTo>
                  <a:pt x="149" y="235"/>
                  <a:pt x="147" y="224"/>
                  <a:pt x="146" y="213"/>
                </a:cubicBezTo>
                <a:cubicBezTo>
                  <a:pt x="145" y="194"/>
                  <a:pt x="146" y="175"/>
                  <a:pt x="149" y="157"/>
                </a:cubicBezTo>
                <a:cubicBezTo>
                  <a:pt x="156" y="110"/>
                  <a:pt x="166" y="65"/>
                  <a:pt x="180" y="20"/>
                </a:cubicBezTo>
                <a:cubicBezTo>
                  <a:pt x="142" y="25"/>
                  <a:pt x="104" y="18"/>
                  <a:pt x="70" y="0"/>
                </a:cubicBezTo>
                <a:cubicBezTo>
                  <a:pt x="76" y="4"/>
                  <a:pt x="69" y="60"/>
                  <a:pt x="68" y="68"/>
                </a:cubicBezTo>
                <a:cubicBezTo>
                  <a:pt x="65" y="91"/>
                  <a:pt x="61" y="114"/>
                  <a:pt x="55" y="137"/>
                </a:cubicBezTo>
                <a:cubicBezTo>
                  <a:pt x="44" y="180"/>
                  <a:pt x="19" y="217"/>
                  <a:pt x="9" y="259"/>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 name="任意多边形: 形状 22">
            <a:extLst>
              <a:ext uri="{FF2B5EF4-FFF2-40B4-BE49-F238E27FC236}">
                <a16:creationId xmlns:a16="http://schemas.microsoft.com/office/drawing/2014/main" id="{BC6009C0-9309-4746-9B0E-2CF58FE0F403}"/>
              </a:ext>
            </a:extLst>
          </p:cNvPr>
          <p:cNvSpPr>
            <a:spLocks/>
          </p:cNvSpPr>
          <p:nvPr/>
        </p:nvSpPr>
        <p:spPr bwMode="auto">
          <a:xfrm>
            <a:off x="1997874" y="4136935"/>
            <a:ext cx="144504" cy="534330"/>
          </a:xfrm>
          <a:custGeom>
            <a:avLst/>
            <a:gdLst>
              <a:gd name="T0" fmla="*/ 24 w 62"/>
              <a:gd name="T1" fmla="*/ 0 h 230"/>
              <a:gd name="T2" fmla="*/ 5 w 62"/>
              <a:gd name="T3" fmla="*/ 52 h 230"/>
              <a:gd name="T4" fmla="*/ 0 w 62"/>
              <a:gd name="T5" fmla="*/ 99 h 230"/>
              <a:gd name="T6" fmla="*/ 5 w 62"/>
              <a:gd name="T7" fmla="*/ 159 h 230"/>
              <a:gd name="T8" fmla="*/ 9 w 62"/>
              <a:gd name="T9" fmla="*/ 205 h 230"/>
              <a:gd name="T10" fmla="*/ 6 w 62"/>
              <a:gd name="T11" fmla="*/ 230 h 230"/>
              <a:gd name="T12" fmla="*/ 7 w 62"/>
              <a:gd name="T13" fmla="*/ 229 h 230"/>
              <a:gd name="T14" fmla="*/ 37 w 62"/>
              <a:gd name="T15" fmla="*/ 182 h 230"/>
              <a:gd name="T16" fmla="*/ 34 w 62"/>
              <a:gd name="T17" fmla="*/ 26 h 230"/>
              <a:gd name="T18" fmla="*/ 24 w 62"/>
              <a:gd name="T19"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230">
                <a:moveTo>
                  <a:pt x="24" y="0"/>
                </a:moveTo>
                <a:cubicBezTo>
                  <a:pt x="16" y="17"/>
                  <a:pt x="9" y="34"/>
                  <a:pt x="5" y="52"/>
                </a:cubicBezTo>
                <a:cubicBezTo>
                  <a:pt x="1" y="68"/>
                  <a:pt x="0" y="83"/>
                  <a:pt x="0" y="99"/>
                </a:cubicBezTo>
                <a:cubicBezTo>
                  <a:pt x="0" y="119"/>
                  <a:pt x="2" y="139"/>
                  <a:pt x="5" y="159"/>
                </a:cubicBezTo>
                <a:cubicBezTo>
                  <a:pt x="7" y="174"/>
                  <a:pt x="9" y="190"/>
                  <a:pt x="9" y="205"/>
                </a:cubicBezTo>
                <a:cubicBezTo>
                  <a:pt x="9" y="213"/>
                  <a:pt x="8" y="222"/>
                  <a:pt x="6" y="230"/>
                </a:cubicBezTo>
                <a:cubicBezTo>
                  <a:pt x="6" y="230"/>
                  <a:pt x="7" y="229"/>
                  <a:pt x="7" y="229"/>
                </a:cubicBezTo>
                <a:cubicBezTo>
                  <a:pt x="17" y="213"/>
                  <a:pt x="29" y="199"/>
                  <a:pt x="37" y="182"/>
                </a:cubicBezTo>
                <a:cubicBezTo>
                  <a:pt x="62" y="135"/>
                  <a:pt x="53" y="76"/>
                  <a:pt x="34" y="26"/>
                </a:cubicBezTo>
                <a:cubicBezTo>
                  <a:pt x="31" y="18"/>
                  <a:pt x="27" y="9"/>
                  <a:pt x="2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4" name="任意多边形: 形状 23">
            <a:extLst>
              <a:ext uri="{FF2B5EF4-FFF2-40B4-BE49-F238E27FC236}">
                <a16:creationId xmlns:a16="http://schemas.microsoft.com/office/drawing/2014/main" id="{A1335E39-581B-49A9-A243-0800487CC910}"/>
              </a:ext>
            </a:extLst>
          </p:cNvPr>
          <p:cNvSpPr>
            <a:spLocks/>
          </p:cNvSpPr>
          <p:nvPr/>
        </p:nvSpPr>
        <p:spPr bwMode="auto">
          <a:xfrm>
            <a:off x="1898177" y="3536514"/>
            <a:ext cx="632907" cy="1681404"/>
          </a:xfrm>
          <a:custGeom>
            <a:avLst/>
            <a:gdLst>
              <a:gd name="T0" fmla="*/ 256 w 272"/>
              <a:gd name="T1" fmla="*/ 106 h 723"/>
              <a:gd name="T2" fmla="*/ 261 w 272"/>
              <a:gd name="T3" fmla="*/ 252 h 723"/>
              <a:gd name="T4" fmla="*/ 247 w 272"/>
              <a:gd name="T5" fmla="*/ 398 h 723"/>
              <a:gd name="T6" fmla="*/ 246 w 272"/>
              <a:gd name="T7" fmla="*/ 455 h 723"/>
              <a:gd name="T8" fmla="*/ 234 w 272"/>
              <a:gd name="T9" fmla="*/ 481 h 723"/>
              <a:gd name="T10" fmla="*/ 106 w 272"/>
              <a:gd name="T11" fmla="*/ 702 h 723"/>
              <a:gd name="T12" fmla="*/ 74 w 272"/>
              <a:gd name="T13" fmla="*/ 722 h 723"/>
              <a:gd name="T14" fmla="*/ 34 w 272"/>
              <a:gd name="T15" fmla="*/ 713 h 723"/>
              <a:gd name="T16" fmla="*/ 11 w 272"/>
              <a:gd name="T17" fmla="*/ 700 h 723"/>
              <a:gd name="T18" fmla="*/ 1 w 272"/>
              <a:gd name="T19" fmla="*/ 677 h 723"/>
              <a:gd name="T20" fmla="*/ 22 w 272"/>
              <a:gd name="T21" fmla="*/ 561 h 723"/>
              <a:gd name="T22" fmla="*/ 50 w 272"/>
              <a:gd name="T23" fmla="*/ 487 h 723"/>
              <a:gd name="T24" fmla="*/ 80 w 272"/>
              <a:gd name="T25" fmla="*/ 440 h 723"/>
              <a:gd name="T26" fmla="*/ 77 w 272"/>
              <a:gd name="T27" fmla="*/ 284 h 723"/>
              <a:gd name="T28" fmla="*/ 15 w 272"/>
              <a:gd name="T29" fmla="*/ 136 h 723"/>
              <a:gd name="T30" fmla="*/ 8 w 272"/>
              <a:gd name="T31" fmla="*/ 92 h 723"/>
              <a:gd name="T32" fmla="*/ 41 w 272"/>
              <a:gd name="T33" fmla="*/ 9 h 723"/>
              <a:gd name="T34" fmla="*/ 53 w 272"/>
              <a:gd name="T35" fmla="*/ 1 h 723"/>
              <a:gd name="T36" fmla="*/ 69 w 272"/>
              <a:gd name="T37" fmla="*/ 1 h 723"/>
              <a:gd name="T38" fmla="*/ 256 w 272"/>
              <a:gd name="T39" fmla="*/ 106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2" h="723">
                <a:moveTo>
                  <a:pt x="256" y="106"/>
                </a:moveTo>
                <a:cubicBezTo>
                  <a:pt x="272" y="153"/>
                  <a:pt x="268" y="203"/>
                  <a:pt x="261" y="252"/>
                </a:cubicBezTo>
                <a:cubicBezTo>
                  <a:pt x="254" y="301"/>
                  <a:pt x="244" y="349"/>
                  <a:pt x="247" y="398"/>
                </a:cubicBezTo>
                <a:cubicBezTo>
                  <a:pt x="248" y="417"/>
                  <a:pt x="251" y="437"/>
                  <a:pt x="246" y="455"/>
                </a:cubicBezTo>
                <a:cubicBezTo>
                  <a:pt x="243" y="464"/>
                  <a:pt x="239" y="473"/>
                  <a:pt x="234" y="481"/>
                </a:cubicBezTo>
                <a:cubicBezTo>
                  <a:pt x="106" y="702"/>
                  <a:pt x="106" y="702"/>
                  <a:pt x="106" y="702"/>
                </a:cubicBezTo>
                <a:cubicBezTo>
                  <a:pt x="99" y="713"/>
                  <a:pt x="87" y="721"/>
                  <a:pt x="74" y="722"/>
                </a:cubicBezTo>
                <a:cubicBezTo>
                  <a:pt x="60" y="723"/>
                  <a:pt x="47" y="718"/>
                  <a:pt x="34" y="713"/>
                </a:cubicBezTo>
                <a:cubicBezTo>
                  <a:pt x="26" y="710"/>
                  <a:pt x="18" y="706"/>
                  <a:pt x="11" y="700"/>
                </a:cubicBezTo>
                <a:cubicBezTo>
                  <a:pt x="4" y="694"/>
                  <a:pt x="0" y="686"/>
                  <a:pt x="1" y="677"/>
                </a:cubicBezTo>
                <a:cubicBezTo>
                  <a:pt x="7" y="638"/>
                  <a:pt x="16" y="599"/>
                  <a:pt x="22" y="561"/>
                </a:cubicBezTo>
                <a:cubicBezTo>
                  <a:pt x="26" y="535"/>
                  <a:pt x="36" y="510"/>
                  <a:pt x="50" y="487"/>
                </a:cubicBezTo>
                <a:cubicBezTo>
                  <a:pt x="60" y="471"/>
                  <a:pt x="72" y="457"/>
                  <a:pt x="80" y="440"/>
                </a:cubicBezTo>
                <a:cubicBezTo>
                  <a:pt x="105" y="393"/>
                  <a:pt x="96" y="334"/>
                  <a:pt x="77" y="284"/>
                </a:cubicBezTo>
                <a:cubicBezTo>
                  <a:pt x="58" y="234"/>
                  <a:pt x="30" y="188"/>
                  <a:pt x="15" y="136"/>
                </a:cubicBezTo>
                <a:cubicBezTo>
                  <a:pt x="11" y="122"/>
                  <a:pt x="8" y="107"/>
                  <a:pt x="8" y="92"/>
                </a:cubicBezTo>
                <a:cubicBezTo>
                  <a:pt x="7" y="61"/>
                  <a:pt x="19" y="31"/>
                  <a:pt x="41" y="9"/>
                </a:cubicBezTo>
                <a:cubicBezTo>
                  <a:pt x="44" y="5"/>
                  <a:pt x="48" y="3"/>
                  <a:pt x="53" y="1"/>
                </a:cubicBezTo>
                <a:cubicBezTo>
                  <a:pt x="58" y="0"/>
                  <a:pt x="63" y="0"/>
                  <a:pt x="69" y="1"/>
                </a:cubicBezTo>
                <a:cubicBezTo>
                  <a:pt x="140" y="15"/>
                  <a:pt x="232" y="38"/>
                  <a:pt x="256" y="106"/>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 name="任意多边形: 形状 24">
            <a:extLst>
              <a:ext uri="{FF2B5EF4-FFF2-40B4-BE49-F238E27FC236}">
                <a16:creationId xmlns:a16="http://schemas.microsoft.com/office/drawing/2014/main" id="{0EBE8678-DFCD-4A73-A6D8-4DBD7725BBD9}"/>
              </a:ext>
            </a:extLst>
          </p:cNvPr>
          <p:cNvSpPr>
            <a:spLocks/>
          </p:cNvSpPr>
          <p:nvPr/>
        </p:nvSpPr>
        <p:spPr bwMode="auto">
          <a:xfrm>
            <a:off x="4518300" y="1959287"/>
            <a:ext cx="649710" cy="524249"/>
          </a:xfrm>
          <a:custGeom>
            <a:avLst/>
            <a:gdLst>
              <a:gd name="T0" fmla="*/ 277 w 279"/>
              <a:gd name="T1" fmla="*/ 93 h 226"/>
              <a:gd name="T2" fmla="*/ 264 w 279"/>
              <a:gd name="T3" fmla="*/ 144 h 226"/>
              <a:gd name="T4" fmla="*/ 91 w 279"/>
              <a:gd name="T5" fmla="*/ 199 h 226"/>
              <a:gd name="T6" fmla="*/ 24 w 279"/>
              <a:gd name="T7" fmla="*/ 153 h 226"/>
              <a:gd name="T8" fmla="*/ 6 w 279"/>
              <a:gd name="T9" fmla="*/ 132 h 226"/>
              <a:gd name="T10" fmla="*/ 20 w 279"/>
              <a:gd name="T11" fmla="*/ 88 h 226"/>
              <a:gd name="T12" fmla="*/ 63 w 279"/>
              <a:gd name="T13" fmla="*/ 67 h 226"/>
              <a:gd name="T14" fmla="*/ 277 w 279"/>
              <a:gd name="T15" fmla="*/ 93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9" h="226">
                <a:moveTo>
                  <a:pt x="277" y="93"/>
                </a:moveTo>
                <a:cubicBezTo>
                  <a:pt x="279" y="111"/>
                  <a:pt x="273" y="129"/>
                  <a:pt x="264" y="144"/>
                </a:cubicBezTo>
                <a:cubicBezTo>
                  <a:pt x="230" y="201"/>
                  <a:pt x="151" y="226"/>
                  <a:pt x="91" y="199"/>
                </a:cubicBezTo>
                <a:cubicBezTo>
                  <a:pt x="66" y="188"/>
                  <a:pt x="45" y="170"/>
                  <a:pt x="24" y="153"/>
                </a:cubicBezTo>
                <a:cubicBezTo>
                  <a:pt x="17" y="147"/>
                  <a:pt x="10" y="140"/>
                  <a:pt x="6" y="132"/>
                </a:cubicBezTo>
                <a:cubicBezTo>
                  <a:pt x="0" y="117"/>
                  <a:pt x="7" y="99"/>
                  <a:pt x="20" y="88"/>
                </a:cubicBezTo>
                <a:cubicBezTo>
                  <a:pt x="32" y="77"/>
                  <a:pt x="48" y="72"/>
                  <a:pt x="63" y="67"/>
                </a:cubicBezTo>
                <a:cubicBezTo>
                  <a:pt x="115" y="51"/>
                  <a:pt x="265" y="0"/>
                  <a:pt x="277" y="93"/>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6" name="任意多边形: 形状 25">
            <a:extLst>
              <a:ext uri="{FF2B5EF4-FFF2-40B4-BE49-F238E27FC236}">
                <a16:creationId xmlns:a16="http://schemas.microsoft.com/office/drawing/2014/main" id="{D6D18E5A-21EE-4197-ABA9-0E565D60931A}"/>
              </a:ext>
            </a:extLst>
          </p:cNvPr>
          <p:cNvSpPr>
            <a:spLocks/>
          </p:cNvSpPr>
          <p:nvPr/>
        </p:nvSpPr>
        <p:spPr bwMode="auto">
          <a:xfrm>
            <a:off x="4829713" y="2042181"/>
            <a:ext cx="770690" cy="1731813"/>
          </a:xfrm>
          <a:custGeom>
            <a:avLst/>
            <a:gdLst>
              <a:gd name="T0" fmla="*/ 113 w 331"/>
              <a:gd name="T1" fmla="*/ 2 h 745"/>
              <a:gd name="T2" fmla="*/ 282 w 331"/>
              <a:gd name="T3" fmla="*/ 104 h 745"/>
              <a:gd name="T4" fmla="*/ 327 w 331"/>
              <a:gd name="T5" fmla="*/ 144 h 745"/>
              <a:gd name="T6" fmla="*/ 328 w 331"/>
              <a:gd name="T7" fmla="*/ 177 h 745"/>
              <a:gd name="T8" fmla="*/ 316 w 331"/>
              <a:gd name="T9" fmla="*/ 240 h 745"/>
              <a:gd name="T10" fmla="*/ 275 w 331"/>
              <a:gd name="T11" fmla="*/ 303 h 745"/>
              <a:gd name="T12" fmla="*/ 207 w 331"/>
              <a:gd name="T13" fmla="*/ 415 h 745"/>
              <a:gd name="T14" fmla="*/ 256 w 331"/>
              <a:gd name="T15" fmla="*/ 617 h 745"/>
              <a:gd name="T16" fmla="*/ 256 w 331"/>
              <a:gd name="T17" fmla="*/ 622 h 745"/>
              <a:gd name="T18" fmla="*/ 253 w 331"/>
              <a:gd name="T19" fmla="*/ 625 h 745"/>
              <a:gd name="T20" fmla="*/ 203 w 331"/>
              <a:gd name="T21" fmla="*/ 658 h 745"/>
              <a:gd name="T22" fmla="*/ 189 w 331"/>
              <a:gd name="T23" fmla="*/ 670 h 745"/>
              <a:gd name="T24" fmla="*/ 176 w 331"/>
              <a:gd name="T25" fmla="*/ 711 h 745"/>
              <a:gd name="T26" fmla="*/ 145 w 331"/>
              <a:gd name="T27" fmla="*/ 739 h 745"/>
              <a:gd name="T28" fmla="*/ 102 w 331"/>
              <a:gd name="T29" fmla="*/ 743 h 745"/>
              <a:gd name="T30" fmla="*/ 52 w 331"/>
              <a:gd name="T31" fmla="*/ 725 h 745"/>
              <a:gd name="T32" fmla="*/ 21 w 331"/>
              <a:gd name="T33" fmla="*/ 689 h 745"/>
              <a:gd name="T34" fmla="*/ 5 w 331"/>
              <a:gd name="T35" fmla="*/ 660 h 745"/>
              <a:gd name="T36" fmla="*/ 0 w 331"/>
              <a:gd name="T37" fmla="*/ 613 h 745"/>
              <a:gd name="T38" fmla="*/ 8 w 331"/>
              <a:gd name="T39" fmla="*/ 525 h 745"/>
              <a:gd name="T40" fmla="*/ 16 w 331"/>
              <a:gd name="T41" fmla="*/ 490 h 745"/>
              <a:gd name="T42" fmla="*/ 21 w 331"/>
              <a:gd name="T43" fmla="*/ 418 h 745"/>
              <a:gd name="T44" fmla="*/ 39 w 331"/>
              <a:gd name="T45" fmla="*/ 340 h 745"/>
              <a:gd name="T46" fmla="*/ 49 w 331"/>
              <a:gd name="T47" fmla="*/ 291 h 745"/>
              <a:gd name="T48" fmla="*/ 73 w 331"/>
              <a:gd name="T49" fmla="*/ 207 h 745"/>
              <a:gd name="T50" fmla="*/ 89 w 331"/>
              <a:gd name="T51" fmla="*/ 160 h 745"/>
              <a:gd name="T52" fmla="*/ 100 w 331"/>
              <a:gd name="T53" fmla="*/ 130 h 745"/>
              <a:gd name="T54" fmla="*/ 119 w 331"/>
              <a:gd name="T55" fmla="*/ 73 h 745"/>
              <a:gd name="T56" fmla="*/ 107 w 331"/>
              <a:gd name="T57" fmla="*/ 5 h 745"/>
              <a:gd name="T58" fmla="*/ 113 w 331"/>
              <a:gd name="T59" fmla="*/ 2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1" h="745">
                <a:moveTo>
                  <a:pt x="113" y="2"/>
                </a:moveTo>
                <a:cubicBezTo>
                  <a:pt x="160" y="40"/>
                  <a:pt x="229" y="76"/>
                  <a:pt x="282" y="104"/>
                </a:cubicBezTo>
                <a:cubicBezTo>
                  <a:pt x="300" y="114"/>
                  <a:pt x="321" y="124"/>
                  <a:pt x="327" y="144"/>
                </a:cubicBezTo>
                <a:cubicBezTo>
                  <a:pt x="331" y="155"/>
                  <a:pt x="329" y="166"/>
                  <a:pt x="328" y="177"/>
                </a:cubicBezTo>
                <a:cubicBezTo>
                  <a:pt x="326" y="198"/>
                  <a:pt x="324" y="220"/>
                  <a:pt x="316" y="240"/>
                </a:cubicBezTo>
                <a:cubicBezTo>
                  <a:pt x="306" y="263"/>
                  <a:pt x="289" y="282"/>
                  <a:pt x="275" y="303"/>
                </a:cubicBezTo>
                <a:cubicBezTo>
                  <a:pt x="251" y="339"/>
                  <a:pt x="237" y="383"/>
                  <a:pt x="207" y="415"/>
                </a:cubicBezTo>
                <a:cubicBezTo>
                  <a:pt x="227" y="481"/>
                  <a:pt x="249" y="548"/>
                  <a:pt x="256" y="617"/>
                </a:cubicBezTo>
                <a:cubicBezTo>
                  <a:pt x="257" y="619"/>
                  <a:pt x="257" y="621"/>
                  <a:pt x="256" y="622"/>
                </a:cubicBezTo>
                <a:cubicBezTo>
                  <a:pt x="255" y="624"/>
                  <a:pt x="254" y="625"/>
                  <a:pt x="253" y="625"/>
                </a:cubicBezTo>
                <a:cubicBezTo>
                  <a:pt x="203" y="658"/>
                  <a:pt x="203" y="658"/>
                  <a:pt x="203" y="658"/>
                </a:cubicBezTo>
                <a:cubicBezTo>
                  <a:pt x="198" y="661"/>
                  <a:pt x="193" y="665"/>
                  <a:pt x="189" y="670"/>
                </a:cubicBezTo>
                <a:cubicBezTo>
                  <a:pt x="180" y="681"/>
                  <a:pt x="181" y="697"/>
                  <a:pt x="176" y="711"/>
                </a:cubicBezTo>
                <a:cubicBezTo>
                  <a:pt x="170" y="724"/>
                  <a:pt x="158" y="734"/>
                  <a:pt x="145" y="739"/>
                </a:cubicBezTo>
                <a:cubicBezTo>
                  <a:pt x="131" y="743"/>
                  <a:pt x="117" y="745"/>
                  <a:pt x="102" y="743"/>
                </a:cubicBezTo>
                <a:cubicBezTo>
                  <a:pt x="84" y="742"/>
                  <a:pt x="67" y="736"/>
                  <a:pt x="52" y="725"/>
                </a:cubicBezTo>
                <a:cubicBezTo>
                  <a:pt x="39" y="716"/>
                  <a:pt x="30" y="702"/>
                  <a:pt x="21" y="689"/>
                </a:cubicBezTo>
                <a:cubicBezTo>
                  <a:pt x="15" y="680"/>
                  <a:pt x="10" y="670"/>
                  <a:pt x="5" y="660"/>
                </a:cubicBezTo>
                <a:cubicBezTo>
                  <a:pt x="0" y="645"/>
                  <a:pt x="0" y="629"/>
                  <a:pt x="0" y="613"/>
                </a:cubicBezTo>
                <a:cubicBezTo>
                  <a:pt x="0" y="584"/>
                  <a:pt x="3" y="554"/>
                  <a:pt x="8" y="525"/>
                </a:cubicBezTo>
                <a:cubicBezTo>
                  <a:pt x="11" y="513"/>
                  <a:pt x="14" y="501"/>
                  <a:pt x="16" y="490"/>
                </a:cubicBezTo>
                <a:cubicBezTo>
                  <a:pt x="19" y="466"/>
                  <a:pt x="18" y="442"/>
                  <a:pt x="21" y="418"/>
                </a:cubicBezTo>
                <a:cubicBezTo>
                  <a:pt x="25" y="392"/>
                  <a:pt x="31" y="365"/>
                  <a:pt x="39" y="340"/>
                </a:cubicBezTo>
                <a:cubicBezTo>
                  <a:pt x="43" y="324"/>
                  <a:pt x="47" y="308"/>
                  <a:pt x="49" y="291"/>
                </a:cubicBezTo>
                <a:cubicBezTo>
                  <a:pt x="54" y="263"/>
                  <a:pt x="63" y="235"/>
                  <a:pt x="73" y="207"/>
                </a:cubicBezTo>
                <a:cubicBezTo>
                  <a:pt x="89" y="160"/>
                  <a:pt x="89" y="160"/>
                  <a:pt x="89" y="160"/>
                </a:cubicBezTo>
                <a:cubicBezTo>
                  <a:pt x="92" y="150"/>
                  <a:pt x="96" y="140"/>
                  <a:pt x="100" y="130"/>
                </a:cubicBezTo>
                <a:cubicBezTo>
                  <a:pt x="107" y="111"/>
                  <a:pt x="117" y="93"/>
                  <a:pt x="119" y="73"/>
                </a:cubicBezTo>
                <a:cubicBezTo>
                  <a:pt x="122" y="51"/>
                  <a:pt x="99" y="26"/>
                  <a:pt x="107" y="5"/>
                </a:cubicBezTo>
                <a:cubicBezTo>
                  <a:pt x="107" y="3"/>
                  <a:pt x="111" y="0"/>
                  <a:pt x="113" y="2"/>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7" name="任意多边形: 形状 26">
            <a:extLst>
              <a:ext uri="{FF2B5EF4-FFF2-40B4-BE49-F238E27FC236}">
                <a16:creationId xmlns:a16="http://schemas.microsoft.com/office/drawing/2014/main" id="{ACB6C8EF-88D3-4E7C-8BF2-503C9F5E0A65}"/>
              </a:ext>
            </a:extLst>
          </p:cNvPr>
          <p:cNvSpPr>
            <a:spLocks/>
          </p:cNvSpPr>
          <p:nvPr/>
        </p:nvSpPr>
        <p:spPr bwMode="auto">
          <a:xfrm>
            <a:off x="4902525" y="2351353"/>
            <a:ext cx="744926" cy="1225487"/>
          </a:xfrm>
          <a:custGeom>
            <a:avLst/>
            <a:gdLst>
              <a:gd name="T0" fmla="*/ 283 w 320"/>
              <a:gd name="T1" fmla="*/ 0 h 527"/>
              <a:gd name="T2" fmla="*/ 304 w 320"/>
              <a:gd name="T3" fmla="*/ 28 h 527"/>
              <a:gd name="T4" fmla="*/ 311 w 320"/>
              <a:gd name="T5" fmla="*/ 109 h 527"/>
              <a:gd name="T6" fmla="*/ 308 w 320"/>
              <a:gd name="T7" fmla="*/ 130 h 527"/>
              <a:gd name="T8" fmla="*/ 310 w 320"/>
              <a:gd name="T9" fmla="*/ 154 h 527"/>
              <a:gd name="T10" fmla="*/ 311 w 320"/>
              <a:gd name="T11" fmla="*/ 246 h 527"/>
              <a:gd name="T12" fmla="*/ 306 w 320"/>
              <a:gd name="T13" fmla="*/ 349 h 527"/>
              <a:gd name="T14" fmla="*/ 259 w 320"/>
              <a:gd name="T15" fmla="*/ 400 h 527"/>
              <a:gd name="T16" fmla="*/ 39 w 320"/>
              <a:gd name="T17" fmla="*/ 527 h 527"/>
              <a:gd name="T18" fmla="*/ 44 w 320"/>
              <a:gd name="T19" fmla="*/ 467 h 527"/>
              <a:gd name="T20" fmla="*/ 0 w 320"/>
              <a:gd name="T21" fmla="*/ 422 h 527"/>
              <a:gd name="T22" fmla="*/ 66 w 320"/>
              <a:gd name="T23" fmla="*/ 398 h 527"/>
              <a:gd name="T24" fmla="*/ 179 w 320"/>
              <a:gd name="T25" fmla="*/ 315 h 527"/>
              <a:gd name="T26" fmla="*/ 191 w 320"/>
              <a:gd name="T27" fmla="*/ 300 h 527"/>
              <a:gd name="T28" fmla="*/ 178 w 320"/>
              <a:gd name="T29" fmla="*/ 266 h 527"/>
              <a:gd name="T30" fmla="*/ 170 w 320"/>
              <a:gd name="T31" fmla="*/ 155 h 527"/>
              <a:gd name="T32" fmla="*/ 220 w 320"/>
              <a:gd name="T33" fmla="*/ 42 h 527"/>
              <a:gd name="T34" fmla="*/ 283 w 320"/>
              <a:gd name="T35"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527">
                <a:moveTo>
                  <a:pt x="283" y="0"/>
                </a:moveTo>
                <a:cubicBezTo>
                  <a:pt x="294" y="5"/>
                  <a:pt x="301" y="17"/>
                  <a:pt x="304" y="28"/>
                </a:cubicBezTo>
                <a:cubicBezTo>
                  <a:pt x="313" y="54"/>
                  <a:pt x="316" y="82"/>
                  <a:pt x="311" y="109"/>
                </a:cubicBezTo>
                <a:cubicBezTo>
                  <a:pt x="309" y="116"/>
                  <a:pt x="308" y="123"/>
                  <a:pt x="308" y="130"/>
                </a:cubicBezTo>
                <a:cubicBezTo>
                  <a:pt x="308" y="138"/>
                  <a:pt x="308" y="146"/>
                  <a:pt x="310" y="154"/>
                </a:cubicBezTo>
                <a:cubicBezTo>
                  <a:pt x="314" y="184"/>
                  <a:pt x="310" y="215"/>
                  <a:pt x="311" y="246"/>
                </a:cubicBezTo>
                <a:cubicBezTo>
                  <a:pt x="313" y="281"/>
                  <a:pt x="320" y="318"/>
                  <a:pt x="306" y="349"/>
                </a:cubicBezTo>
                <a:cubicBezTo>
                  <a:pt x="296" y="370"/>
                  <a:pt x="278" y="386"/>
                  <a:pt x="259" y="400"/>
                </a:cubicBezTo>
                <a:cubicBezTo>
                  <a:pt x="192" y="453"/>
                  <a:pt x="118" y="495"/>
                  <a:pt x="39" y="527"/>
                </a:cubicBezTo>
                <a:cubicBezTo>
                  <a:pt x="52" y="511"/>
                  <a:pt x="53" y="486"/>
                  <a:pt x="44" y="467"/>
                </a:cubicBezTo>
                <a:cubicBezTo>
                  <a:pt x="35" y="448"/>
                  <a:pt x="18" y="433"/>
                  <a:pt x="0" y="422"/>
                </a:cubicBezTo>
                <a:cubicBezTo>
                  <a:pt x="23" y="417"/>
                  <a:pt x="45" y="409"/>
                  <a:pt x="66" y="398"/>
                </a:cubicBezTo>
                <a:cubicBezTo>
                  <a:pt x="108" y="377"/>
                  <a:pt x="144" y="346"/>
                  <a:pt x="179" y="315"/>
                </a:cubicBezTo>
                <a:cubicBezTo>
                  <a:pt x="184" y="311"/>
                  <a:pt x="188" y="306"/>
                  <a:pt x="191" y="300"/>
                </a:cubicBezTo>
                <a:cubicBezTo>
                  <a:pt x="194" y="288"/>
                  <a:pt x="185" y="277"/>
                  <a:pt x="178" y="266"/>
                </a:cubicBezTo>
                <a:cubicBezTo>
                  <a:pt x="157" y="234"/>
                  <a:pt x="162" y="192"/>
                  <a:pt x="170" y="155"/>
                </a:cubicBezTo>
                <a:cubicBezTo>
                  <a:pt x="180" y="115"/>
                  <a:pt x="194" y="74"/>
                  <a:pt x="220" y="42"/>
                </a:cubicBezTo>
                <a:cubicBezTo>
                  <a:pt x="237" y="21"/>
                  <a:pt x="258" y="6"/>
                  <a:pt x="283" y="0"/>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8" name="任意多边形: 形状 27">
            <a:extLst>
              <a:ext uri="{FF2B5EF4-FFF2-40B4-BE49-F238E27FC236}">
                <a16:creationId xmlns:a16="http://schemas.microsoft.com/office/drawing/2014/main" id="{96EE1B30-9BF2-4C88-AB6C-1CCDB284141D}"/>
              </a:ext>
            </a:extLst>
          </p:cNvPr>
          <p:cNvSpPr>
            <a:spLocks/>
          </p:cNvSpPr>
          <p:nvPr/>
        </p:nvSpPr>
        <p:spPr bwMode="auto">
          <a:xfrm>
            <a:off x="4667285" y="3332639"/>
            <a:ext cx="384225" cy="302451"/>
          </a:xfrm>
          <a:custGeom>
            <a:avLst/>
            <a:gdLst>
              <a:gd name="T0" fmla="*/ 136 w 165"/>
              <a:gd name="T1" fmla="*/ 106 h 130"/>
              <a:gd name="T2" fmla="*/ 123 w 165"/>
              <a:gd name="T3" fmla="*/ 122 h 130"/>
              <a:gd name="T4" fmla="*/ 81 w 165"/>
              <a:gd name="T5" fmla="*/ 121 h 130"/>
              <a:gd name="T6" fmla="*/ 47 w 165"/>
              <a:gd name="T7" fmla="*/ 99 h 130"/>
              <a:gd name="T8" fmla="*/ 32 w 165"/>
              <a:gd name="T9" fmla="*/ 88 h 130"/>
              <a:gd name="T10" fmla="*/ 1 w 165"/>
              <a:gd name="T11" fmla="*/ 77 h 130"/>
              <a:gd name="T12" fmla="*/ 0 w 165"/>
              <a:gd name="T13" fmla="*/ 74 h 130"/>
              <a:gd name="T14" fmla="*/ 8 w 165"/>
              <a:gd name="T15" fmla="*/ 69 h 130"/>
              <a:gd name="T16" fmla="*/ 54 w 165"/>
              <a:gd name="T17" fmla="*/ 55 h 130"/>
              <a:gd name="T18" fmla="*/ 43 w 165"/>
              <a:gd name="T19" fmla="*/ 43 h 130"/>
              <a:gd name="T20" fmla="*/ 41 w 165"/>
              <a:gd name="T21" fmla="*/ 37 h 130"/>
              <a:gd name="T22" fmla="*/ 45 w 165"/>
              <a:gd name="T23" fmla="*/ 32 h 130"/>
              <a:gd name="T24" fmla="*/ 142 w 165"/>
              <a:gd name="T25" fmla="*/ 15 h 130"/>
              <a:gd name="T26" fmla="*/ 150 w 165"/>
              <a:gd name="T27" fmla="*/ 21 h 130"/>
              <a:gd name="T28" fmla="*/ 153 w 165"/>
              <a:gd name="T29" fmla="*/ 29 h 130"/>
              <a:gd name="T30" fmla="*/ 162 w 165"/>
              <a:gd name="T31" fmla="*/ 69 h 130"/>
              <a:gd name="T32" fmla="*/ 136 w 165"/>
              <a:gd name="T33" fmla="*/ 10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5" h="130">
                <a:moveTo>
                  <a:pt x="136" y="106"/>
                </a:moveTo>
                <a:cubicBezTo>
                  <a:pt x="133" y="112"/>
                  <a:pt x="128" y="117"/>
                  <a:pt x="123" y="122"/>
                </a:cubicBezTo>
                <a:cubicBezTo>
                  <a:pt x="111" y="130"/>
                  <a:pt x="94" y="126"/>
                  <a:pt x="81" y="121"/>
                </a:cubicBezTo>
                <a:cubicBezTo>
                  <a:pt x="68" y="116"/>
                  <a:pt x="57" y="108"/>
                  <a:pt x="47" y="99"/>
                </a:cubicBezTo>
                <a:cubicBezTo>
                  <a:pt x="42" y="95"/>
                  <a:pt x="37" y="91"/>
                  <a:pt x="32" y="88"/>
                </a:cubicBezTo>
                <a:cubicBezTo>
                  <a:pt x="21" y="84"/>
                  <a:pt x="6" y="87"/>
                  <a:pt x="1" y="77"/>
                </a:cubicBezTo>
                <a:cubicBezTo>
                  <a:pt x="0" y="76"/>
                  <a:pt x="0" y="75"/>
                  <a:pt x="0" y="74"/>
                </a:cubicBezTo>
                <a:cubicBezTo>
                  <a:pt x="0" y="70"/>
                  <a:pt x="5" y="69"/>
                  <a:pt x="8" y="69"/>
                </a:cubicBezTo>
                <a:cubicBezTo>
                  <a:pt x="24" y="68"/>
                  <a:pt x="40" y="63"/>
                  <a:pt x="54" y="55"/>
                </a:cubicBezTo>
                <a:cubicBezTo>
                  <a:pt x="50" y="52"/>
                  <a:pt x="46" y="48"/>
                  <a:pt x="43" y="43"/>
                </a:cubicBezTo>
                <a:cubicBezTo>
                  <a:pt x="42" y="41"/>
                  <a:pt x="41" y="39"/>
                  <a:pt x="41" y="37"/>
                </a:cubicBezTo>
                <a:cubicBezTo>
                  <a:pt x="42" y="35"/>
                  <a:pt x="43" y="33"/>
                  <a:pt x="45" y="32"/>
                </a:cubicBezTo>
                <a:cubicBezTo>
                  <a:pt x="71" y="7"/>
                  <a:pt x="110" y="0"/>
                  <a:pt x="142" y="15"/>
                </a:cubicBezTo>
                <a:cubicBezTo>
                  <a:pt x="146" y="17"/>
                  <a:pt x="148" y="19"/>
                  <a:pt x="150" y="21"/>
                </a:cubicBezTo>
                <a:cubicBezTo>
                  <a:pt x="152" y="24"/>
                  <a:pt x="153" y="26"/>
                  <a:pt x="153" y="29"/>
                </a:cubicBezTo>
                <a:cubicBezTo>
                  <a:pt x="156" y="40"/>
                  <a:pt x="165" y="57"/>
                  <a:pt x="162" y="69"/>
                </a:cubicBezTo>
                <a:cubicBezTo>
                  <a:pt x="158" y="82"/>
                  <a:pt x="144" y="95"/>
                  <a:pt x="136" y="106"/>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9" name="任意多边形: 形状 28">
            <a:extLst>
              <a:ext uri="{FF2B5EF4-FFF2-40B4-BE49-F238E27FC236}">
                <a16:creationId xmlns:a16="http://schemas.microsoft.com/office/drawing/2014/main" id="{60C38435-8F10-4E3F-8F3C-D9AB2A2BD146}"/>
              </a:ext>
            </a:extLst>
          </p:cNvPr>
          <p:cNvSpPr>
            <a:spLocks/>
          </p:cNvSpPr>
          <p:nvPr/>
        </p:nvSpPr>
        <p:spPr bwMode="auto">
          <a:xfrm>
            <a:off x="4237132" y="1925681"/>
            <a:ext cx="492883" cy="1564904"/>
          </a:xfrm>
          <a:custGeom>
            <a:avLst/>
            <a:gdLst>
              <a:gd name="T0" fmla="*/ 49 w 212"/>
              <a:gd name="T1" fmla="*/ 661 h 673"/>
              <a:gd name="T2" fmla="*/ 141 w 212"/>
              <a:gd name="T3" fmla="*/ 455 h 673"/>
              <a:gd name="T4" fmla="*/ 156 w 212"/>
              <a:gd name="T5" fmla="*/ 403 h 673"/>
              <a:gd name="T6" fmla="*/ 192 w 212"/>
              <a:gd name="T7" fmla="*/ 277 h 673"/>
              <a:gd name="T8" fmla="*/ 205 w 212"/>
              <a:gd name="T9" fmla="*/ 222 h 673"/>
              <a:gd name="T10" fmla="*/ 212 w 212"/>
              <a:gd name="T11" fmla="*/ 123 h 673"/>
              <a:gd name="T12" fmla="*/ 202 w 212"/>
              <a:gd name="T13" fmla="*/ 83 h 673"/>
              <a:gd name="T14" fmla="*/ 194 w 212"/>
              <a:gd name="T15" fmla="*/ 56 h 673"/>
              <a:gd name="T16" fmla="*/ 178 w 212"/>
              <a:gd name="T17" fmla="*/ 21 h 673"/>
              <a:gd name="T18" fmla="*/ 171 w 212"/>
              <a:gd name="T19" fmla="*/ 13 h 673"/>
              <a:gd name="T20" fmla="*/ 155 w 212"/>
              <a:gd name="T21" fmla="*/ 6 h 673"/>
              <a:gd name="T22" fmla="*/ 116 w 212"/>
              <a:gd name="T23" fmla="*/ 0 h 673"/>
              <a:gd name="T24" fmla="*/ 80 w 212"/>
              <a:gd name="T25" fmla="*/ 15 h 673"/>
              <a:gd name="T26" fmla="*/ 65 w 212"/>
              <a:gd name="T27" fmla="*/ 42 h 673"/>
              <a:gd name="T28" fmla="*/ 59 w 212"/>
              <a:gd name="T29" fmla="*/ 53 h 673"/>
              <a:gd name="T30" fmla="*/ 55 w 212"/>
              <a:gd name="T31" fmla="*/ 71 h 673"/>
              <a:gd name="T32" fmla="*/ 50 w 212"/>
              <a:gd name="T33" fmla="*/ 146 h 673"/>
              <a:gd name="T34" fmla="*/ 49 w 212"/>
              <a:gd name="T35" fmla="*/ 181 h 673"/>
              <a:gd name="T36" fmla="*/ 51 w 212"/>
              <a:gd name="T37" fmla="*/ 208 h 673"/>
              <a:gd name="T38" fmla="*/ 61 w 212"/>
              <a:gd name="T39" fmla="*/ 295 h 673"/>
              <a:gd name="T40" fmla="*/ 63 w 212"/>
              <a:gd name="T41" fmla="*/ 355 h 673"/>
              <a:gd name="T42" fmla="*/ 46 w 212"/>
              <a:gd name="T43" fmla="*/ 503 h 673"/>
              <a:gd name="T44" fmla="*/ 24 w 212"/>
              <a:gd name="T45" fmla="*/ 571 h 673"/>
              <a:gd name="T46" fmla="*/ 4 w 212"/>
              <a:gd name="T47" fmla="*/ 629 h 673"/>
              <a:gd name="T48" fmla="*/ 9 w 212"/>
              <a:gd name="T49" fmla="*/ 650 h 673"/>
              <a:gd name="T50" fmla="*/ 10 w 212"/>
              <a:gd name="T51" fmla="*/ 664 h 673"/>
              <a:gd name="T52" fmla="*/ 28 w 212"/>
              <a:gd name="T53" fmla="*/ 672 h 673"/>
              <a:gd name="T54" fmla="*/ 49 w 212"/>
              <a:gd name="T55" fmla="*/ 661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2" h="673">
                <a:moveTo>
                  <a:pt x="49" y="661"/>
                </a:moveTo>
                <a:cubicBezTo>
                  <a:pt x="98" y="603"/>
                  <a:pt x="121" y="528"/>
                  <a:pt x="141" y="455"/>
                </a:cubicBezTo>
                <a:cubicBezTo>
                  <a:pt x="156" y="403"/>
                  <a:pt x="156" y="403"/>
                  <a:pt x="156" y="403"/>
                </a:cubicBezTo>
                <a:cubicBezTo>
                  <a:pt x="192" y="277"/>
                  <a:pt x="192" y="277"/>
                  <a:pt x="192" y="277"/>
                </a:cubicBezTo>
                <a:cubicBezTo>
                  <a:pt x="197" y="259"/>
                  <a:pt x="202" y="240"/>
                  <a:pt x="205" y="222"/>
                </a:cubicBezTo>
                <a:cubicBezTo>
                  <a:pt x="211" y="189"/>
                  <a:pt x="212" y="156"/>
                  <a:pt x="212" y="123"/>
                </a:cubicBezTo>
                <a:cubicBezTo>
                  <a:pt x="211" y="109"/>
                  <a:pt x="208" y="96"/>
                  <a:pt x="202" y="83"/>
                </a:cubicBezTo>
                <a:cubicBezTo>
                  <a:pt x="199" y="75"/>
                  <a:pt x="197" y="65"/>
                  <a:pt x="194" y="56"/>
                </a:cubicBezTo>
                <a:cubicBezTo>
                  <a:pt x="191" y="44"/>
                  <a:pt x="185" y="32"/>
                  <a:pt x="178" y="21"/>
                </a:cubicBezTo>
                <a:cubicBezTo>
                  <a:pt x="176" y="18"/>
                  <a:pt x="174" y="15"/>
                  <a:pt x="171" y="13"/>
                </a:cubicBezTo>
                <a:cubicBezTo>
                  <a:pt x="166" y="9"/>
                  <a:pt x="161" y="7"/>
                  <a:pt x="155" y="6"/>
                </a:cubicBezTo>
                <a:cubicBezTo>
                  <a:pt x="142" y="2"/>
                  <a:pt x="129" y="0"/>
                  <a:pt x="116" y="0"/>
                </a:cubicBezTo>
                <a:cubicBezTo>
                  <a:pt x="102" y="0"/>
                  <a:pt x="89" y="5"/>
                  <a:pt x="80" y="15"/>
                </a:cubicBezTo>
                <a:cubicBezTo>
                  <a:pt x="74" y="23"/>
                  <a:pt x="71" y="33"/>
                  <a:pt x="65" y="42"/>
                </a:cubicBezTo>
                <a:cubicBezTo>
                  <a:pt x="63" y="45"/>
                  <a:pt x="61" y="49"/>
                  <a:pt x="59" y="53"/>
                </a:cubicBezTo>
                <a:cubicBezTo>
                  <a:pt x="57" y="58"/>
                  <a:pt x="55" y="65"/>
                  <a:pt x="55" y="71"/>
                </a:cubicBezTo>
                <a:cubicBezTo>
                  <a:pt x="53" y="96"/>
                  <a:pt x="51" y="121"/>
                  <a:pt x="50" y="146"/>
                </a:cubicBezTo>
                <a:cubicBezTo>
                  <a:pt x="49" y="158"/>
                  <a:pt x="49" y="170"/>
                  <a:pt x="49" y="181"/>
                </a:cubicBezTo>
                <a:cubicBezTo>
                  <a:pt x="49" y="190"/>
                  <a:pt x="50" y="199"/>
                  <a:pt x="51" y="208"/>
                </a:cubicBezTo>
                <a:cubicBezTo>
                  <a:pt x="61" y="295"/>
                  <a:pt x="61" y="295"/>
                  <a:pt x="61" y="295"/>
                </a:cubicBezTo>
                <a:cubicBezTo>
                  <a:pt x="63" y="316"/>
                  <a:pt x="62" y="335"/>
                  <a:pt x="63" y="355"/>
                </a:cubicBezTo>
                <a:cubicBezTo>
                  <a:pt x="68" y="405"/>
                  <a:pt x="57" y="455"/>
                  <a:pt x="46" y="503"/>
                </a:cubicBezTo>
                <a:cubicBezTo>
                  <a:pt x="41" y="527"/>
                  <a:pt x="36" y="550"/>
                  <a:pt x="24" y="571"/>
                </a:cubicBezTo>
                <a:cubicBezTo>
                  <a:pt x="14" y="590"/>
                  <a:pt x="0" y="608"/>
                  <a:pt x="4" y="629"/>
                </a:cubicBezTo>
                <a:cubicBezTo>
                  <a:pt x="5" y="636"/>
                  <a:pt x="9" y="643"/>
                  <a:pt x="9" y="650"/>
                </a:cubicBezTo>
                <a:cubicBezTo>
                  <a:pt x="9" y="655"/>
                  <a:pt x="9" y="659"/>
                  <a:pt x="10" y="664"/>
                </a:cubicBezTo>
                <a:cubicBezTo>
                  <a:pt x="14" y="670"/>
                  <a:pt x="21" y="673"/>
                  <a:pt x="28" y="672"/>
                </a:cubicBezTo>
                <a:cubicBezTo>
                  <a:pt x="35" y="670"/>
                  <a:pt x="43" y="667"/>
                  <a:pt x="49" y="661"/>
                </a:cubicBezTo>
              </a:path>
            </a:pathLst>
          </a:custGeom>
          <a:solidFill>
            <a:srgbClr val="3F3D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0" name="任意多边形: 形状 29">
            <a:extLst>
              <a:ext uri="{FF2B5EF4-FFF2-40B4-BE49-F238E27FC236}">
                <a16:creationId xmlns:a16="http://schemas.microsoft.com/office/drawing/2014/main" id="{7A6FA5D6-8B72-492F-A8C7-F46D78150103}"/>
              </a:ext>
            </a:extLst>
          </p:cNvPr>
          <p:cNvSpPr>
            <a:spLocks/>
          </p:cNvSpPr>
          <p:nvPr/>
        </p:nvSpPr>
        <p:spPr bwMode="auto">
          <a:xfrm>
            <a:off x="4168801" y="2792708"/>
            <a:ext cx="302451" cy="527609"/>
          </a:xfrm>
          <a:custGeom>
            <a:avLst/>
            <a:gdLst>
              <a:gd name="T0" fmla="*/ 84 w 130"/>
              <a:gd name="T1" fmla="*/ 58 h 227"/>
              <a:gd name="T2" fmla="*/ 85 w 130"/>
              <a:gd name="T3" fmla="*/ 93 h 227"/>
              <a:gd name="T4" fmla="*/ 93 w 130"/>
              <a:gd name="T5" fmla="*/ 137 h 227"/>
              <a:gd name="T6" fmla="*/ 116 w 130"/>
              <a:gd name="T7" fmla="*/ 179 h 227"/>
              <a:gd name="T8" fmla="*/ 126 w 130"/>
              <a:gd name="T9" fmla="*/ 186 h 227"/>
              <a:gd name="T10" fmla="*/ 129 w 130"/>
              <a:gd name="T11" fmla="*/ 196 h 227"/>
              <a:gd name="T12" fmla="*/ 118 w 130"/>
              <a:gd name="T13" fmla="*/ 195 h 227"/>
              <a:gd name="T14" fmla="*/ 120 w 130"/>
              <a:gd name="T15" fmla="*/ 210 h 227"/>
              <a:gd name="T16" fmla="*/ 105 w 130"/>
              <a:gd name="T17" fmla="*/ 212 h 227"/>
              <a:gd name="T18" fmla="*/ 103 w 130"/>
              <a:gd name="T19" fmla="*/ 211 h 227"/>
              <a:gd name="T20" fmla="*/ 102 w 130"/>
              <a:gd name="T21" fmla="*/ 221 h 227"/>
              <a:gd name="T22" fmla="*/ 94 w 130"/>
              <a:gd name="T23" fmla="*/ 227 h 227"/>
              <a:gd name="T24" fmla="*/ 88 w 130"/>
              <a:gd name="T25" fmla="*/ 225 h 227"/>
              <a:gd name="T26" fmla="*/ 59 w 130"/>
              <a:gd name="T27" fmla="*/ 207 h 227"/>
              <a:gd name="T28" fmla="*/ 39 w 130"/>
              <a:gd name="T29" fmla="*/ 187 h 227"/>
              <a:gd name="T30" fmla="*/ 26 w 130"/>
              <a:gd name="T31" fmla="*/ 168 h 227"/>
              <a:gd name="T32" fmla="*/ 20 w 130"/>
              <a:gd name="T33" fmla="*/ 156 h 227"/>
              <a:gd name="T34" fmla="*/ 21 w 130"/>
              <a:gd name="T35" fmla="*/ 107 h 227"/>
              <a:gd name="T36" fmla="*/ 14 w 130"/>
              <a:gd name="T37" fmla="*/ 97 h 227"/>
              <a:gd name="T38" fmla="*/ 2 w 130"/>
              <a:gd name="T39" fmla="*/ 25 h 227"/>
              <a:gd name="T40" fmla="*/ 12 w 130"/>
              <a:gd name="T41" fmla="*/ 3 h 227"/>
              <a:gd name="T42" fmla="*/ 30 w 130"/>
              <a:gd name="T43" fmla="*/ 6 h 227"/>
              <a:gd name="T44" fmla="*/ 47 w 130"/>
              <a:gd name="T45" fmla="*/ 17 h 227"/>
              <a:gd name="T46" fmla="*/ 60 w 130"/>
              <a:gd name="T47" fmla="*/ 20 h 227"/>
              <a:gd name="T48" fmla="*/ 74 w 130"/>
              <a:gd name="T49" fmla="*/ 34 h 227"/>
              <a:gd name="T50" fmla="*/ 84 w 130"/>
              <a:gd name="T51" fmla="*/ 5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27">
                <a:moveTo>
                  <a:pt x="84" y="58"/>
                </a:moveTo>
                <a:cubicBezTo>
                  <a:pt x="85" y="69"/>
                  <a:pt x="84" y="81"/>
                  <a:pt x="85" y="93"/>
                </a:cubicBezTo>
                <a:cubicBezTo>
                  <a:pt x="86" y="107"/>
                  <a:pt x="88" y="122"/>
                  <a:pt x="93" y="137"/>
                </a:cubicBezTo>
                <a:cubicBezTo>
                  <a:pt x="97" y="153"/>
                  <a:pt x="102" y="171"/>
                  <a:pt x="116" y="179"/>
                </a:cubicBezTo>
                <a:cubicBezTo>
                  <a:pt x="119" y="181"/>
                  <a:pt x="123" y="183"/>
                  <a:pt x="126" y="186"/>
                </a:cubicBezTo>
                <a:cubicBezTo>
                  <a:pt x="129" y="188"/>
                  <a:pt x="130" y="193"/>
                  <a:pt x="129" y="196"/>
                </a:cubicBezTo>
                <a:cubicBezTo>
                  <a:pt x="118" y="195"/>
                  <a:pt x="118" y="195"/>
                  <a:pt x="118" y="195"/>
                </a:cubicBezTo>
                <a:cubicBezTo>
                  <a:pt x="123" y="198"/>
                  <a:pt x="124" y="205"/>
                  <a:pt x="120" y="210"/>
                </a:cubicBezTo>
                <a:cubicBezTo>
                  <a:pt x="117" y="215"/>
                  <a:pt x="110" y="216"/>
                  <a:pt x="105" y="212"/>
                </a:cubicBezTo>
                <a:cubicBezTo>
                  <a:pt x="104" y="212"/>
                  <a:pt x="103" y="211"/>
                  <a:pt x="103" y="211"/>
                </a:cubicBezTo>
                <a:cubicBezTo>
                  <a:pt x="103" y="214"/>
                  <a:pt x="103" y="218"/>
                  <a:pt x="102" y="221"/>
                </a:cubicBezTo>
                <a:cubicBezTo>
                  <a:pt x="101" y="225"/>
                  <a:pt x="97" y="227"/>
                  <a:pt x="94" y="227"/>
                </a:cubicBezTo>
                <a:cubicBezTo>
                  <a:pt x="92" y="227"/>
                  <a:pt x="90" y="226"/>
                  <a:pt x="88" y="225"/>
                </a:cubicBezTo>
                <a:cubicBezTo>
                  <a:pt x="59" y="207"/>
                  <a:pt x="59" y="207"/>
                  <a:pt x="59" y="207"/>
                </a:cubicBezTo>
                <a:cubicBezTo>
                  <a:pt x="51" y="203"/>
                  <a:pt x="44" y="196"/>
                  <a:pt x="39" y="187"/>
                </a:cubicBezTo>
                <a:cubicBezTo>
                  <a:pt x="26" y="168"/>
                  <a:pt x="26" y="168"/>
                  <a:pt x="26" y="168"/>
                </a:cubicBezTo>
                <a:cubicBezTo>
                  <a:pt x="23" y="165"/>
                  <a:pt x="21" y="161"/>
                  <a:pt x="20" y="156"/>
                </a:cubicBezTo>
                <a:cubicBezTo>
                  <a:pt x="15" y="140"/>
                  <a:pt x="28" y="122"/>
                  <a:pt x="21" y="107"/>
                </a:cubicBezTo>
                <a:cubicBezTo>
                  <a:pt x="19" y="104"/>
                  <a:pt x="17" y="100"/>
                  <a:pt x="14" y="97"/>
                </a:cubicBezTo>
                <a:cubicBezTo>
                  <a:pt x="0" y="77"/>
                  <a:pt x="0" y="50"/>
                  <a:pt x="2" y="25"/>
                </a:cubicBezTo>
                <a:cubicBezTo>
                  <a:pt x="3" y="17"/>
                  <a:pt x="4" y="7"/>
                  <a:pt x="12" y="3"/>
                </a:cubicBezTo>
                <a:cubicBezTo>
                  <a:pt x="18" y="0"/>
                  <a:pt x="25" y="3"/>
                  <a:pt x="30" y="6"/>
                </a:cubicBezTo>
                <a:cubicBezTo>
                  <a:pt x="36" y="10"/>
                  <a:pt x="41" y="15"/>
                  <a:pt x="47" y="17"/>
                </a:cubicBezTo>
                <a:cubicBezTo>
                  <a:pt x="51" y="18"/>
                  <a:pt x="56" y="18"/>
                  <a:pt x="60" y="20"/>
                </a:cubicBezTo>
                <a:cubicBezTo>
                  <a:pt x="65" y="22"/>
                  <a:pt x="70" y="29"/>
                  <a:pt x="74" y="34"/>
                </a:cubicBezTo>
                <a:cubicBezTo>
                  <a:pt x="79" y="41"/>
                  <a:pt x="83" y="49"/>
                  <a:pt x="84" y="58"/>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1" name="任意多边形: 形状 30">
            <a:extLst>
              <a:ext uri="{FF2B5EF4-FFF2-40B4-BE49-F238E27FC236}">
                <a16:creationId xmlns:a16="http://schemas.microsoft.com/office/drawing/2014/main" id="{C3EFF0BA-198F-4BCC-9CFB-167AE4099945}"/>
              </a:ext>
            </a:extLst>
          </p:cNvPr>
          <p:cNvSpPr>
            <a:spLocks/>
          </p:cNvSpPr>
          <p:nvPr/>
        </p:nvSpPr>
        <p:spPr bwMode="auto">
          <a:xfrm>
            <a:off x="3265928" y="1575062"/>
            <a:ext cx="440234" cy="588099"/>
          </a:xfrm>
          <a:custGeom>
            <a:avLst/>
            <a:gdLst>
              <a:gd name="T0" fmla="*/ 121 w 189"/>
              <a:gd name="T1" fmla="*/ 222 h 253"/>
              <a:gd name="T2" fmla="*/ 107 w 189"/>
              <a:gd name="T3" fmla="*/ 243 h 253"/>
              <a:gd name="T4" fmla="*/ 84 w 189"/>
              <a:gd name="T5" fmla="*/ 251 h 253"/>
              <a:gd name="T6" fmla="*/ 63 w 189"/>
              <a:gd name="T7" fmla="*/ 235 h 253"/>
              <a:gd name="T8" fmla="*/ 21 w 189"/>
              <a:gd name="T9" fmla="*/ 178 h 253"/>
              <a:gd name="T10" fmla="*/ 1 w 189"/>
              <a:gd name="T11" fmla="*/ 72 h 253"/>
              <a:gd name="T12" fmla="*/ 4 w 189"/>
              <a:gd name="T13" fmla="*/ 45 h 253"/>
              <a:gd name="T14" fmla="*/ 33 w 189"/>
              <a:gd name="T15" fmla="*/ 26 h 253"/>
              <a:gd name="T16" fmla="*/ 94 w 189"/>
              <a:gd name="T17" fmla="*/ 3 h 253"/>
              <a:gd name="T18" fmla="*/ 106 w 189"/>
              <a:gd name="T19" fmla="*/ 1 h 253"/>
              <a:gd name="T20" fmla="*/ 121 w 189"/>
              <a:gd name="T21" fmla="*/ 23 h 253"/>
              <a:gd name="T22" fmla="*/ 144 w 189"/>
              <a:gd name="T23" fmla="*/ 69 h 253"/>
              <a:gd name="T24" fmla="*/ 171 w 189"/>
              <a:gd name="T25" fmla="*/ 135 h 253"/>
              <a:gd name="T26" fmla="*/ 121 w 189"/>
              <a:gd name="T27" fmla="*/ 22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9" h="253">
                <a:moveTo>
                  <a:pt x="121" y="222"/>
                </a:moveTo>
                <a:cubicBezTo>
                  <a:pt x="118" y="230"/>
                  <a:pt x="113" y="237"/>
                  <a:pt x="107" y="243"/>
                </a:cubicBezTo>
                <a:cubicBezTo>
                  <a:pt x="101" y="250"/>
                  <a:pt x="92" y="253"/>
                  <a:pt x="84" y="251"/>
                </a:cubicBezTo>
                <a:cubicBezTo>
                  <a:pt x="75" y="250"/>
                  <a:pt x="68" y="242"/>
                  <a:pt x="63" y="235"/>
                </a:cubicBezTo>
                <a:cubicBezTo>
                  <a:pt x="47" y="217"/>
                  <a:pt x="32" y="199"/>
                  <a:pt x="21" y="178"/>
                </a:cubicBezTo>
                <a:cubicBezTo>
                  <a:pt x="6" y="145"/>
                  <a:pt x="3" y="108"/>
                  <a:pt x="1" y="72"/>
                </a:cubicBezTo>
                <a:cubicBezTo>
                  <a:pt x="0" y="63"/>
                  <a:pt x="0" y="53"/>
                  <a:pt x="4" y="45"/>
                </a:cubicBezTo>
                <a:cubicBezTo>
                  <a:pt x="10" y="35"/>
                  <a:pt x="22" y="30"/>
                  <a:pt x="33" y="26"/>
                </a:cubicBezTo>
                <a:cubicBezTo>
                  <a:pt x="94" y="3"/>
                  <a:pt x="94" y="3"/>
                  <a:pt x="94" y="3"/>
                </a:cubicBezTo>
                <a:cubicBezTo>
                  <a:pt x="97" y="1"/>
                  <a:pt x="102" y="0"/>
                  <a:pt x="106" y="1"/>
                </a:cubicBezTo>
                <a:cubicBezTo>
                  <a:pt x="115" y="2"/>
                  <a:pt x="119" y="14"/>
                  <a:pt x="121" y="23"/>
                </a:cubicBezTo>
                <a:cubicBezTo>
                  <a:pt x="126" y="40"/>
                  <a:pt x="134" y="55"/>
                  <a:pt x="144" y="69"/>
                </a:cubicBezTo>
                <a:cubicBezTo>
                  <a:pt x="158" y="88"/>
                  <a:pt x="189" y="112"/>
                  <a:pt x="171" y="135"/>
                </a:cubicBezTo>
                <a:cubicBezTo>
                  <a:pt x="150" y="162"/>
                  <a:pt x="136" y="192"/>
                  <a:pt x="121" y="222"/>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2" name="任意多边形: 形状 31">
            <a:extLst>
              <a:ext uri="{FF2B5EF4-FFF2-40B4-BE49-F238E27FC236}">
                <a16:creationId xmlns:a16="http://schemas.microsoft.com/office/drawing/2014/main" id="{E1B31112-3B38-4DCA-8A3E-12C230823948}"/>
              </a:ext>
            </a:extLst>
          </p:cNvPr>
          <p:cNvSpPr>
            <a:spLocks/>
          </p:cNvSpPr>
          <p:nvPr/>
        </p:nvSpPr>
        <p:spPr bwMode="auto">
          <a:xfrm>
            <a:off x="2896266" y="1612028"/>
            <a:ext cx="942079" cy="1508895"/>
          </a:xfrm>
          <a:custGeom>
            <a:avLst/>
            <a:gdLst>
              <a:gd name="T0" fmla="*/ 358 w 405"/>
              <a:gd name="T1" fmla="*/ 102 h 649"/>
              <a:gd name="T2" fmla="*/ 393 w 405"/>
              <a:gd name="T3" fmla="*/ 203 h 649"/>
              <a:gd name="T4" fmla="*/ 375 w 405"/>
              <a:gd name="T5" fmla="*/ 312 h 649"/>
              <a:gd name="T6" fmla="*/ 384 w 405"/>
              <a:gd name="T7" fmla="*/ 420 h 649"/>
              <a:gd name="T8" fmla="*/ 401 w 405"/>
              <a:gd name="T9" fmla="*/ 454 h 649"/>
              <a:gd name="T10" fmla="*/ 404 w 405"/>
              <a:gd name="T11" fmla="*/ 490 h 649"/>
              <a:gd name="T12" fmla="*/ 397 w 405"/>
              <a:gd name="T13" fmla="*/ 528 h 649"/>
              <a:gd name="T14" fmla="*/ 354 w 405"/>
              <a:gd name="T15" fmla="*/ 572 h 649"/>
              <a:gd name="T16" fmla="*/ 244 w 405"/>
              <a:gd name="T17" fmla="*/ 635 h 649"/>
              <a:gd name="T18" fmla="*/ 160 w 405"/>
              <a:gd name="T19" fmla="*/ 648 h 649"/>
              <a:gd name="T20" fmla="*/ 102 w 405"/>
              <a:gd name="T21" fmla="*/ 646 h 649"/>
              <a:gd name="T22" fmla="*/ 14 w 405"/>
              <a:gd name="T23" fmla="*/ 600 h 649"/>
              <a:gd name="T24" fmla="*/ 4 w 405"/>
              <a:gd name="T25" fmla="*/ 586 h 649"/>
              <a:gd name="T26" fmla="*/ 1 w 405"/>
              <a:gd name="T27" fmla="*/ 565 h 649"/>
              <a:gd name="T28" fmla="*/ 1 w 405"/>
              <a:gd name="T29" fmla="*/ 486 h 649"/>
              <a:gd name="T30" fmla="*/ 12 w 405"/>
              <a:gd name="T31" fmla="*/ 412 h 649"/>
              <a:gd name="T32" fmla="*/ 43 w 405"/>
              <a:gd name="T33" fmla="*/ 331 h 649"/>
              <a:gd name="T34" fmla="*/ 123 w 405"/>
              <a:gd name="T35" fmla="*/ 39 h 649"/>
              <a:gd name="T36" fmla="*/ 172 w 405"/>
              <a:gd name="T37" fmla="*/ 3 h 649"/>
              <a:gd name="T38" fmla="*/ 183 w 405"/>
              <a:gd name="T39" fmla="*/ 8 h 649"/>
              <a:gd name="T40" fmla="*/ 187 w 405"/>
              <a:gd name="T41" fmla="*/ 21 h 649"/>
              <a:gd name="T42" fmla="*/ 220 w 405"/>
              <a:gd name="T43" fmla="*/ 147 h 649"/>
              <a:gd name="T44" fmla="*/ 258 w 405"/>
              <a:gd name="T45" fmla="*/ 189 h 649"/>
              <a:gd name="T46" fmla="*/ 298 w 405"/>
              <a:gd name="T47" fmla="*/ 163 h 649"/>
              <a:gd name="T48" fmla="*/ 358 w 405"/>
              <a:gd name="T49" fmla="*/ 10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5" h="649">
                <a:moveTo>
                  <a:pt x="358" y="102"/>
                </a:moveTo>
                <a:cubicBezTo>
                  <a:pt x="385" y="127"/>
                  <a:pt x="394" y="167"/>
                  <a:pt x="393" y="203"/>
                </a:cubicBezTo>
                <a:cubicBezTo>
                  <a:pt x="391" y="240"/>
                  <a:pt x="381" y="275"/>
                  <a:pt x="375" y="312"/>
                </a:cubicBezTo>
                <a:cubicBezTo>
                  <a:pt x="370" y="348"/>
                  <a:pt x="368" y="386"/>
                  <a:pt x="384" y="420"/>
                </a:cubicBezTo>
                <a:cubicBezTo>
                  <a:pt x="390" y="431"/>
                  <a:pt x="397" y="442"/>
                  <a:pt x="401" y="454"/>
                </a:cubicBezTo>
                <a:cubicBezTo>
                  <a:pt x="404" y="466"/>
                  <a:pt x="405" y="478"/>
                  <a:pt x="404" y="490"/>
                </a:cubicBezTo>
                <a:cubicBezTo>
                  <a:pt x="404" y="503"/>
                  <a:pt x="401" y="516"/>
                  <a:pt x="397" y="528"/>
                </a:cubicBezTo>
                <a:cubicBezTo>
                  <a:pt x="388" y="547"/>
                  <a:pt x="370" y="560"/>
                  <a:pt x="354" y="572"/>
                </a:cubicBezTo>
                <a:cubicBezTo>
                  <a:pt x="320" y="597"/>
                  <a:pt x="285" y="622"/>
                  <a:pt x="244" y="635"/>
                </a:cubicBezTo>
                <a:cubicBezTo>
                  <a:pt x="217" y="643"/>
                  <a:pt x="188" y="646"/>
                  <a:pt x="160" y="648"/>
                </a:cubicBezTo>
                <a:cubicBezTo>
                  <a:pt x="141" y="649"/>
                  <a:pt x="121" y="649"/>
                  <a:pt x="102" y="646"/>
                </a:cubicBezTo>
                <a:cubicBezTo>
                  <a:pt x="69" y="641"/>
                  <a:pt x="38" y="624"/>
                  <a:pt x="14" y="600"/>
                </a:cubicBezTo>
                <a:cubicBezTo>
                  <a:pt x="10" y="596"/>
                  <a:pt x="7" y="591"/>
                  <a:pt x="4" y="586"/>
                </a:cubicBezTo>
                <a:cubicBezTo>
                  <a:pt x="2" y="579"/>
                  <a:pt x="1" y="572"/>
                  <a:pt x="1" y="565"/>
                </a:cubicBezTo>
                <a:cubicBezTo>
                  <a:pt x="0" y="539"/>
                  <a:pt x="0" y="513"/>
                  <a:pt x="1" y="486"/>
                </a:cubicBezTo>
                <a:cubicBezTo>
                  <a:pt x="2" y="461"/>
                  <a:pt x="6" y="437"/>
                  <a:pt x="12" y="412"/>
                </a:cubicBezTo>
                <a:cubicBezTo>
                  <a:pt x="19" y="384"/>
                  <a:pt x="33" y="358"/>
                  <a:pt x="43" y="331"/>
                </a:cubicBezTo>
                <a:cubicBezTo>
                  <a:pt x="78" y="236"/>
                  <a:pt x="74" y="128"/>
                  <a:pt x="123" y="39"/>
                </a:cubicBezTo>
                <a:cubicBezTo>
                  <a:pt x="133" y="20"/>
                  <a:pt x="151" y="0"/>
                  <a:pt x="172" y="3"/>
                </a:cubicBezTo>
                <a:cubicBezTo>
                  <a:pt x="176" y="3"/>
                  <a:pt x="180" y="5"/>
                  <a:pt x="183" y="8"/>
                </a:cubicBezTo>
                <a:cubicBezTo>
                  <a:pt x="186" y="12"/>
                  <a:pt x="187" y="16"/>
                  <a:pt x="187" y="21"/>
                </a:cubicBezTo>
                <a:cubicBezTo>
                  <a:pt x="192" y="64"/>
                  <a:pt x="200" y="108"/>
                  <a:pt x="220" y="147"/>
                </a:cubicBezTo>
                <a:cubicBezTo>
                  <a:pt x="228" y="162"/>
                  <a:pt x="240" y="185"/>
                  <a:pt x="258" y="189"/>
                </a:cubicBezTo>
                <a:cubicBezTo>
                  <a:pt x="277" y="193"/>
                  <a:pt x="288" y="176"/>
                  <a:pt x="298" y="163"/>
                </a:cubicBezTo>
                <a:cubicBezTo>
                  <a:pt x="315" y="140"/>
                  <a:pt x="335" y="120"/>
                  <a:pt x="358" y="102"/>
                </a:cubicBezTo>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3" name="任意多边形: 形状 32">
            <a:extLst>
              <a:ext uri="{FF2B5EF4-FFF2-40B4-BE49-F238E27FC236}">
                <a16:creationId xmlns:a16="http://schemas.microsoft.com/office/drawing/2014/main" id="{7B8BDAAC-5099-44AC-8AE1-1AFDDE7EA9D1}"/>
              </a:ext>
            </a:extLst>
          </p:cNvPr>
          <p:cNvSpPr>
            <a:spLocks/>
          </p:cNvSpPr>
          <p:nvPr/>
        </p:nvSpPr>
        <p:spPr bwMode="auto">
          <a:xfrm>
            <a:off x="3634470" y="1635552"/>
            <a:ext cx="467119" cy="1148194"/>
          </a:xfrm>
          <a:custGeom>
            <a:avLst/>
            <a:gdLst>
              <a:gd name="T0" fmla="*/ 169 w 201"/>
              <a:gd name="T1" fmla="*/ 28 h 494"/>
              <a:gd name="T2" fmla="*/ 184 w 201"/>
              <a:gd name="T3" fmla="*/ 38 h 494"/>
              <a:gd name="T4" fmla="*/ 200 w 201"/>
              <a:gd name="T5" fmla="*/ 83 h 494"/>
              <a:gd name="T6" fmla="*/ 194 w 201"/>
              <a:gd name="T7" fmla="*/ 133 h 494"/>
              <a:gd name="T8" fmla="*/ 196 w 201"/>
              <a:gd name="T9" fmla="*/ 266 h 494"/>
              <a:gd name="T10" fmla="*/ 194 w 201"/>
              <a:gd name="T11" fmla="*/ 288 h 494"/>
              <a:gd name="T12" fmla="*/ 186 w 201"/>
              <a:gd name="T13" fmla="*/ 307 h 494"/>
              <a:gd name="T14" fmla="*/ 179 w 201"/>
              <a:gd name="T15" fmla="*/ 368 h 494"/>
              <a:gd name="T16" fmla="*/ 161 w 201"/>
              <a:gd name="T17" fmla="*/ 431 h 494"/>
              <a:gd name="T18" fmla="*/ 168 w 201"/>
              <a:gd name="T19" fmla="*/ 456 h 494"/>
              <a:gd name="T20" fmla="*/ 161 w 201"/>
              <a:gd name="T21" fmla="*/ 480 h 494"/>
              <a:gd name="T22" fmla="*/ 135 w 201"/>
              <a:gd name="T23" fmla="*/ 483 h 494"/>
              <a:gd name="T24" fmla="*/ 124 w 201"/>
              <a:gd name="T25" fmla="*/ 488 h 494"/>
              <a:gd name="T26" fmla="*/ 81 w 201"/>
              <a:gd name="T27" fmla="*/ 485 h 494"/>
              <a:gd name="T28" fmla="*/ 47 w 201"/>
              <a:gd name="T29" fmla="*/ 458 h 494"/>
              <a:gd name="T30" fmla="*/ 10 w 201"/>
              <a:gd name="T31" fmla="*/ 404 h 494"/>
              <a:gd name="T32" fmla="*/ 20 w 201"/>
              <a:gd name="T33" fmla="*/ 312 h 494"/>
              <a:gd name="T34" fmla="*/ 41 w 201"/>
              <a:gd name="T35" fmla="*/ 220 h 494"/>
              <a:gd name="T36" fmla="*/ 31 w 201"/>
              <a:gd name="T37" fmla="*/ 168 h 494"/>
              <a:gd name="T38" fmla="*/ 27 w 201"/>
              <a:gd name="T39" fmla="*/ 95 h 494"/>
              <a:gd name="T40" fmla="*/ 36 w 201"/>
              <a:gd name="T41" fmla="*/ 42 h 494"/>
              <a:gd name="T42" fmla="*/ 93 w 201"/>
              <a:gd name="T43" fmla="*/ 3 h 494"/>
              <a:gd name="T44" fmla="*/ 169 w 201"/>
              <a:gd name="T45"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494">
                <a:moveTo>
                  <a:pt x="169" y="28"/>
                </a:moveTo>
                <a:cubicBezTo>
                  <a:pt x="174" y="31"/>
                  <a:pt x="180" y="34"/>
                  <a:pt x="184" y="38"/>
                </a:cubicBezTo>
                <a:cubicBezTo>
                  <a:pt x="196" y="50"/>
                  <a:pt x="201" y="67"/>
                  <a:pt x="200" y="83"/>
                </a:cubicBezTo>
                <a:cubicBezTo>
                  <a:pt x="200" y="100"/>
                  <a:pt x="196" y="116"/>
                  <a:pt x="194" y="133"/>
                </a:cubicBezTo>
                <a:cubicBezTo>
                  <a:pt x="188" y="177"/>
                  <a:pt x="193" y="222"/>
                  <a:pt x="196" y="266"/>
                </a:cubicBezTo>
                <a:cubicBezTo>
                  <a:pt x="196" y="273"/>
                  <a:pt x="196" y="281"/>
                  <a:pt x="194" y="288"/>
                </a:cubicBezTo>
                <a:cubicBezTo>
                  <a:pt x="192" y="294"/>
                  <a:pt x="188" y="300"/>
                  <a:pt x="186" y="307"/>
                </a:cubicBezTo>
                <a:cubicBezTo>
                  <a:pt x="178" y="326"/>
                  <a:pt x="184" y="348"/>
                  <a:pt x="179" y="368"/>
                </a:cubicBezTo>
                <a:cubicBezTo>
                  <a:pt x="175" y="390"/>
                  <a:pt x="158" y="409"/>
                  <a:pt x="161" y="431"/>
                </a:cubicBezTo>
                <a:cubicBezTo>
                  <a:pt x="163" y="440"/>
                  <a:pt x="167" y="448"/>
                  <a:pt x="168" y="456"/>
                </a:cubicBezTo>
                <a:cubicBezTo>
                  <a:pt x="170" y="465"/>
                  <a:pt x="169" y="475"/>
                  <a:pt x="161" y="480"/>
                </a:cubicBezTo>
                <a:cubicBezTo>
                  <a:pt x="154" y="484"/>
                  <a:pt x="143" y="481"/>
                  <a:pt x="135" y="483"/>
                </a:cubicBezTo>
                <a:cubicBezTo>
                  <a:pt x="131" y="485"/>
                  <a:pt x="128" y="486"/>
                  <a:pt x="124" y="488"/>
                </a:cubicBezTo>
                <a:cubicBezTo>
                  <a:pt x="111" y="494"/>
                  <a:pt x="95" y="492"/>
                  <a:pt x="81" y="485"/>
                </a:cubicBezTo>
                <a:cubicBezTo>
                  <a:pt x="68" y="478"/>
                  <a:pt x="57" y="469"/>
                  <a:pt x="47" y="458"/>
                </a:cubicBezTo>
                <a:cubicBezTo>
                  <a:pt x="32" y="442"/>
                  <a:pt x="17" y="425"/>
                  <a:pt x="10" y="404"/>
                </a:cubicBezTo>
                <a:cubicBezTo>
                  <a:pt x="0" y="374"/>
                  <a:pt x="9" y="342"/>
                  <a:pt x="20" y="312"/>
                </a:cubicBezTo>
                <a:cubicBezTo>
                  <a:pt x="30" y="282"/>
                  <a:pt x="43" y="252"/>
                  <a:pt x="41" y="220"/>
                </a:cubicBezTo>
                <a:cubicBezTo>
                  <a:pt x="40" y="202"/>
                  <a:pt x="34" y="185"/>
                  <a:pt x="31" y="168"/>
                </a:cubicBezTo>
                <a:cubicBezTo>
                  <a:pt x="27" y="144"/>
                  <a:pt x="25" y="119"/>
                  <a:pt x="27" y="95"/>
                </a:cubicBezTo>
                <a:cubicBezTo>
                  <a:pt x="27" y="77"/>
                  <a:pt x="28" y="58"/>
                  <a:pt x="36" y="42"/>
                </a:cubicBezTo>
                <a:cubicBezTo>
                  <a:pt x="47" y="20"/>
                  <a:pt x="69" y="5"/>
                  <a:pt x="93" y="3"/>
                </a:cubicBezTo>
                <a:cubicBezTo>
                  <a:pt x="121" y="0"/>
                  <a:pt x="145" y="14"/>
                  <a:pt x="169" y="2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4" name="任意多边形: 形状 33">
            <a:extLst>
              <a:ext uri="{FF2B5EF4-FFF2-40B4-BE49-F238E27FC236}">
                <a16:creationId xmlns:a16="http://schemas.microsoft.com/office/drawing/2014/main" id="{F5BD4D9F-8CA5-4D55-BEE4-FEC1C2DABD18}"/>
              </a:ext>
            </a:extLst>
          </p:cNvPr>
          <p:cNvSpPr>
            <a:spLocks/>
          </p:cNvSpPr>
          <p:nvPr/>
        </p:nvSpPr>
        <p:spPr bwMode="auto">
          <a:xfrm>
            <a:off x="3846186" y="2149719"/>
            <a:ext cx="115380" cy="536571"/>
          </a:xfrm>
          <a:custGeom>
            <a:avLst/>
            <a:gdLst>
              <a:gd name="T0" fmla="*/ 50 w 50"/>
              <a:gd name="T1" fmla="*/ 0 h 231"/>
              <a:gd name="T2" fmla="*/ 29 w 50"/>
              <a:gd name="T3" fmla="*/ 40 h 231"/>
              <a:gd name="T4" fmla="*/ 2 w 50"/>
              <a:gd name="T5" fmla="*/ 193 h 231"/>
              <a:gd name="T6" fmla="*/ 9 w 50"/>
              <a:gd name="T7" fmla="*/ 231 h 231"/>
              <a:gd name="T8" fmla="*/ 18 w 50"/>
              <a:gd name="T9" fmla="*/ 178 h 231"/>
              <a:gd name="T10" fmla="*/ 50 w 50"/>
              <a:gd name="T11" fmla="*/ 0 h 231"/>
            </a:gdLst>
            <a:ahLst/>
            <a:cxnLst>
              <a:cxn ang="0">
                <a:pos x="T0" y="T1"/>
              </a:cxn>
              <a:cxn ang="0">
                <a:pos x="T2" y="T3"/>
              </a:cxn>
              <a:cxn ang="0">
                <a:pos x="T4" y="T5"/>
              </a:cxn>
              <a:cxn ang="0">
                <a:pos x="T6" y="T7"/>
              </a:cxn>
              <a:cxn ang="0">
                <a:pos x="T8" y="T9"/>
              </a:cxn>
              <a:cxn ang="0">
                <a:pos x="T10" y="T11"/>
              </a:cxn>
            </a:cxnLst>
            <a:rect l="0" t="0" r="r" b="b"/>
            <a:pathLst>
              <a:path w="50" h="231">
                <a:moveTo>
                  <a:pt x="50" y="0"/>
                </a:moveTo>
                <a:cubicBezTo>
                  <a:pt x="40" y="8"/>
                  <a:pt x="34" y="28"/>
                  <a:pt x="29" y="40"/>
                </a:cubicBezTo>
                <a:cubicBezTo>
                  <a:pt x="9" y="89"/>
                  <a:pt x="0" y="141"/>
                  <a:pt x="2" y="193"/>
                </a:cubicBezTo>
                <a:cubicBezTo>
                  <a:pt x="3" y="206"/>
                  <a:pt x="5" y="219"/>
                  <a:pt x="9" y="231"/>
                </a:cubicBezTo>
                <a:cubicBezTo>
                  <a:pt x="16" y="214"/>
                  <a:pt x="17" y="196"/>
                  <a:pt x="18" y="178"/>
                </a:cubicBezTo>
                <a:cubicBezTo>
                  <a:pt x="22" y="117"/>
                  <a:pt x="36" y="60"/>
                  <a:pt x="5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5" name="任意多边形: 形状 34">
            <a:extLst>
              <a:ext uri="{FF2B5EF4-FFF2-40B4-BE49-F238E27FC236}">
                <a16:creationId xmlns:a16="http://schemas.microsoft.com/office/drawing/2014/main" id="{0B230E04-1D5B-40DA-A5C3-859ACC81E5CB}"/>
              </a:ext>
            </a:extLst>
          </p:cNvPr>
          <p:cNvSpPr>
            <a:spLocks/>
          </p:cNvSpPr>
          <p:nvPr/>
        </p:nvSpPr>
        <p:spPr bwMode="auto">
          <a:xfrm>
            <a:off x="2453791" y="1596346"/>
            <a:ext cx="882709" cy="1513376"/>
          </a:xfrm>
          <a:custGeom>
            <a:avLst/>
            <a:gdLst>
              <a:gd name="T0" fmla="*/ 331 w 379"/>
              <a:gd name="T1" fmla="*/ 5 h 651"/>
              <a:gd name="T2" fmla="*/ 276 w 379"/>
              <a:gd name="T3" fmla="*/ 29 h 651"/>
              <a:gd name="T4" fmla="*/ 215 w 379"/>
              <a:gd name="T5" fmla="*/ 45 h 651"/>
              <a:gd name="T6" fmla="*/ 93 w 379"/>
              <a:gd name="T7" fmla="*/ 117 h 651"/>
              <a:gd name="T8" fmla="*/ 49 w 379"/>
              <a:gd name="T9" fmla="*/ 215 h 651"/>
              <a:gd name="T10" fmla="*/ 12 w 379"/>
              <a:gd name="T11" fmla="*/ 297 h 651"/>
              <a:gd name="T12" fmla="*/ 4 w 379"/>
              <a:gd name="T13" fmla="*/ 413 h 651"/>
              <a:gd name="T14" fmla="*/ 25 w 379"/>
              <a:gd name="T15" fmla="*/ 506 h 651"/>
              <a:gd name="T16" fmla="*/ 50 w 379"/>
              <a:gd name="T17" fmla="*/ 549 h 651"/>
              <a:gd name="T18" fmla="*/ 72 w 379"/>
              <a:gd name="T19" fmla="*/ 605 h 651"/>
              <a:gd name="T20" fmla="*/ 108 w 379"/>
              <a:gd name="T21" fmla="*/ 651 h 651"/>
              <a:gd name="T22" fmla="*/ 137 w 379"/>
              <a:gd name="T23" fmla="*/ 634 h 651"/>
              <a:gd name="T24" fmla="*/ 267 w 379"/>
              <a:gd name="T25" fmla="*/ 555 h 651"/>
              <a:gd name="T26" fmla="*/ 360 w 379"/>
              <a:gd name="T27" fmla="*/ 464 h 651"/>
              <a:gd name="T28" fmla="*/ 375 w 379"/>
              <a:gd name="T29" fmla="*/ 350 h 651"/>
              <a:gd name="T30" fmla="*/ 355 w 379"/>
              <a:gd name="T31" fmla="*/ 235 h 651"/>
              <a:gd name="T32" fmla="*/ 358 w 379"/>
              <a:gd name="T33" fmla="*/ 89 h 651"/>
              <a:gd name="T34" fmla="*/ 375 w 379"/>
              <a:gd name="T35" fmla="*/ 23 h 651"/>
              <a:gd name="T36" fmla="*/ 331 w 379"/>
              <a:gd name="T37" fmla="*/ 5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9" h="651">
                <a:moveTo>
                  <a:pt x="331" y="5"/>
                </a:moveTo>
                <a:cubicBezTo>
                  <a:pt x="311" y="10"/>
                  <a:pt x="295" y="22"/>
                  <a:pt x="276" y="29"/>
                </a:cubicBezTo>
                <a:cubicBezTo>
                  <a:pt x="257" y="37"/>
                  <a:pt x="236" y="40"/>
                  <a:pt x="215" y="45"/>
                </a:cubicBezTo>
                <a:cubicBezTo>
                  <a:pt x="168" y="57"/>
                  <a:pt x="121" y="78"/>
                  <a:pt x="93" y="117"/>
                </a:cubicBezTo>
                <a:cubicBezTo>
                  <a:pt x="72" y="146"/>
                  <a:pt x="63" y="182"/>
                  <a:pt x="49" y="215"/>
                </a:cubicBezTo>
                <a:cubicBezTo>
                  <a:pt x="37" y="242"/>
                  <a:pt x="21" y="268"/>
                  <a:pt x="12" y="297"/>
                </a:cubicBezTo>
                <a:cubicBezTo>
                  <a:pt x="0" y="334"/>
                  <a:pt x="1" y="374"/>
                  <a:pt x="4" y="413"/>
                </a:cubicBezTo>
                <a:cubicBezTo>
                  <a:pt x="7" y="445"/>
                  <a:pt x="10" y="477"/>
                  <a:pt x="25" y="506"/>
                </a:cubicBezTo>
                <a:cubicBezTo>
                  <a:pt x="32" y="521"/>
                  <a:pt x="43" y="534"/>
                  <a:pt x="50" y="549"/>
                </a:cubicBezTo>
                <a:cubicBezTo>
                  <a:pt x="59" y="567"/>
                  <a:pt x="64" y="586"/>
                  <a:pt x="72" y="605"/>
                </a:cubicBezTo>
                <a:cubicBezTo>
                  <a:pt x="79" y="623"/>
                  <a:pt x="91" y="642"/>
                  <a:pt x="108" y="651"/>
                </a:cubicBezTo>
                <a:cubicBezTo>
                  <a:pt x="137" y="634"/>
                  <a:pt x="137" y="634"/>
                  <a:pt x="137" y="634"/>
                </a:cubicBezTo>
                <a:cubicBezTo>
                  <a:pt x="181" y="609"/>
                  <a:pt x="225" y="583"/>
                  <a:pt x="267" y="555"/>
                </a:cubicBezTo>
                <a:cubicBezTo>
                  <a:pt x="304" y="531"/>
                  <a:pt x="341" y="504"/>
                  <a:pt x="360" y="464"/>
                </a:cubicBezTo>
                <a:cubicBezTo>
                  <a:pt x="378" y="430"/>
                  <a:pt x="379" y="389"/>
                  <a:pt x="375" y="350"/>
                </a:cubicBezTo>
                <a:cubicBezTo>
                  <a:pt x="370" y="311"/>
                  <a:pt x="360" y="274"/>
                  <a:pt x="355" y="235"/>
                </a:cubicBezTo>
                <a:cubicBezTo>
                  <a:pt x="348" y="187"/>
                  <a:pt x="349" y="137"/>
                  <a:pt x="358" y="89"/>
                </a:cubicBezTo>
                <a:cubicBezTo>
                  <a:pt x="362" y="67"/>
                  <a:pt x="373" y="45"/>
                  <a:pt x="375" y="23"/>
                </a:cubicBezTo>
                <a:cubicBezTo>
                  <a:pt x="377" y="0"/>
                  <a:pt x="347" y="1"/>
                  <a:pt x="331" y="5"/>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6" name="任意多边形: 形状 35">
            <a:extLst>
              <a:ext uri="{FF2B5EF4-FFF2-40B4-BE49-F238E27FC236}">
                <a16:creationId xmlns:a16="http://schemas.microsoft.com/office/drawing/2014/main" id="{B233ABC8-0D95-4D19-B638-0CD6EC02DC81}"/>
              </a:ext>
            </a:extLst>
          </p:cNvPr>
          <p:cNvSpPr>
            <a:spLocks/>
          </p:cNvSpPr>
          <p:nvPr/>
        </p:nvSpPr>
        <p:spPr bwMode="auto">
          <a:xfrm>
            <a:off x="2617338" y="2967457"/>
            <a:ext cx="546652" cy="451436"/>
          </a:xfrm>
          <a:custGeom>
            <a:avLst/>
            <a:gdLst>
              <a:gd name="T0" fmla="*/ 80 w 235"/>
              <a:gd name="T1" fmla="*/ 51 h 194"/>
              <a:gd name="T2" fmla="*/ 163 w 235"/>
              <a:gd name="T3" fmla="*/ 91 h 194"/>
              <a:gd name="T4" fmla="*/ 218 w 235"/>
              <a:gd name="T5" fmla="*/ 131 h 194"/>
              <a:gd name="T6" fmla="*/ 230 w 235"/>
              <a:gd name="T7" fmla="*/ 165 h 194"/>
              <a:gd name="T8" fmla="*/ 205 w 235"/>
              <a:gd name="T9" fmla="*/ 185 h 194"/>
              <a:gd name="T10" fmla="*/ 166 w 235"/>
              <a:gd name="T11" fmla="*/ 189 h 194"/>
              <a:gd name="T12" fmla="*/ 145 w 235"/>
              <a:gd name="T13" fmla="*/ 176 h 194"/>
              <a:gd name="T14" fmla="*/ 90 w 235"/>
              <a:gd name="T15" fmla="*/ 157 h 194"/>
              <a:gd name="T16" fmla="*/ 31 w 235"/>
              <a:gd name="T17" fmla="*/ 100 h 194"/>
              <a:gd name="T18" fmla="*/ 0 w 235"/>
              <a:gd name="T19" fmla="*/ 70 h 194"/>
              <a:gd name="T20" fmla="*/ 4 w 235"/>
              <a:gd name="T21" fmla="*/ 54 h 194"/>
              <a:gd name="T22" fmla="*/ 34 w 235"/>
              <a:gd name="T23" fmla="*/ 1 h 194"/>
              <a:gd name="T24" fmla="*/ 80 w 235"/>
              <a:gd name="T25" fmla="*/ 5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194">
                <a:moveTo>
                  <a:pt x="80" y="51"/>
                </a:moveTo>
                <a:cubicBezTo>
                  <a:pt x="103" y="72"/>
                  <a:pt x="135" y="78"/>
                  <a:pt x="163" y="91"/>
                </a:cubicBezTo>
                <a:cubicBezTo>
                  <a:pt x="183" y="101"/>
                  <a:pt x="202" y="114"/>
                  <a:pt x="218" y="131"/>
                </a:cubicBezTo>
                <a:cubicBezTo>
                  <a:pt x="226" y="140"/>
                  <a:pt x="235" y="153"/>
                  <a:pt x="230" y="165"/>
                </a:cubicBezTo>
                <a:cubicBezTo>
                  <a:pt x="227" y="176"/>
                  <a:pt x="216" y="181"/>
                  <a:pt x="205" y="185"/>
                </a:cubicBezTo>
                <a:cubicBezTo>
                  <a:pt x="193" y="189"/>
                  <a:pt x="178" y="194"/>
                  <a:pt x="166" y="189"/>
                </a:cubicBezTo>
                <a:cubicBezTo>
                  <a:pt x="158" y="186"/>
                  <a:pt x="152" y="180"/>
                  <a:pt x="145" y="176"/>
                </a:cubicBezTo>
                <a:cubicBezTo>
                  <a:pt x="129" y="166"/>
                  <a:pt x="108" y="166"/>
                  <a:pt x="90" y="157"/>
                </a:cubicBezTo>
                <a:cubicBezTo>
                  <a:pt x="66" y="144"/>
                  <a:pt x="54" y="116"/>
                  <a:pt x="31" y="100"/>
                </a:cubicBezTo>
                <a:cubicBezTo>
                  <a:pt x="19" y="92"/>
                  <a:pt x="2" y="85"/>
                  <a:pt x="0" y="70"/>
                </a:cubicBezTo>
                <a:cubicBezTo>
                  <a:pt x="0" y="65"/>
                  <a:pt x="1" y="59"/>
                  <a:pt x="4" y="54"/>
                </a:cubicBezTo>
                <a:cubicBezTo>
                  <a:pt x="8" y="42"/>
                  <a:pt x="16" y="0"/>
                  <a:pt x="34" y="1"/>
                </a:cubicBezTo>
                <a:cubicBezTo>
                  <a:pt x="53" y="2"/>
                  <a:pt x="66" y="41"/>
                  <a:pt x="80" y="51"/>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7" name="任意多边形: 形状 36">
            <a:extLst>
              <a:ext uri="{FF2B5EF4-FFF2-40B4-BE49-F238E27FC236}">
                <a16:creationId xmlns:a16="http://schemas.microsoft.com/office/drawing/2014/main" id="{2631AEA3-C8DB-43E9-A075-6789F8D61133}"/>
              </a:ext>
            </a:extLst>
          </p:cNvPr>
          <p:cNvSpPr>
            <a:spLocks/>
          </p:cNvSpPr>
          <p:nvPr/>
        </p:nvSpPr>
        <p:spPr bwMode="auto">
          <a:xfrm>
            <a:off x="2030359" y="2379358"/>
            <a:ext cx="660912" cy="690037"/>
          </a:xfrm>
          <a:custGeom>
            <a:avLst/>
            <a:gdLst>
              <a:gd name="T0" fmla="*/ 215 w 284"/>
              <a:gd name="T1" fmla="*/ 116 h 297"/>
              <a:gd name="T2" fmla="*/ 257 w 284"/>
              <a:gd name="T3" fmla="*/ 186 h 297"/>
              <a:gd name="T4" fmla="*/ 284 w 284"/>
              <a:gd name="T5" fmla="*/ 237 h 297"/>
              <a:gd name="T6" fmla="*/ 256 w 284"/>
              <a:gd name="T7" fmla="*/ 282 h 297"/>
              <a:gd name="T8" fmla="*/ 203 w 284"/>
              <a:gd name="T9" fmla="*/ 296 h 297"/>
              <a:gd name="T10" fmla="*/ 158 w 284"/>
              <a:gd name="T11" fmla="*/ 293 h 297"/>
              <a:gd name="T12" fmla="*/ 68 w 284"/>
              <a:gd name="T13" fmla="*/ 226 h 297"/>
              <a:gd name="T14" fmla="*/ 18 w 284"/>
              <a:gd name="T15" fmla="*/ 181 h 297"/>
              <a:gd name="T16" fmla="*/ 13 w 284"/>
              <a:gd name="T17" fmla="*/ 118 h 297"/>
              <a:gd name="T18" fmla="*/ 29 w 284"/>
              <a:gd name="T19" fmla="*/ 102 h 297"/>
              <a:gd name="T20" fmla="*/ 84 w 284"/>
              <a:gd name="T21" fmla="*/ 36 h 297"/>
              <a:gd name="T22" fmla="*/ 105 w 284"/>
              <a:gd name="T23" fmla="*/ 9 h 297"/>
              <a:gd name="T24" fmla="*/ 154 w 284"/>
              <a:gd name="T25" fmla="*/ 8 h 297"/>
              <a:gd name="T26" fmla="*/ 225 w 284"/>
              <a:gd name="T27" fmla="*/ 44 h 297"/>
              <a:gd name="T28" fmla="*/ 213 w 284"/>
              <a:gd name="T29" fmla="*/ 78 h 297"/>
              <a:gd name="T30" fmla="*/ 215 w 284"/>
              <a:gd name="T31" fmla="*/ 11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297">
                <a:moveTo>
                  <a:pt x="215" y="116"/>
                </a:moveTo>
                <a:cubicBezTo>
                  <a:pt x="222" y="143"/>
                  <a:pt x="239" y="165"/>
                  <a:pt x="257" y="186"/>
                </a:cubicBezTo>
                <a:cubicBezTo>
                  <a:pt x="270" y="201"/>
                  <a:pt x="284" y="217"/>
                  <a:pt x="284" y="237"/>
                </a:cubicBezTo>
                <a:cubicBezTo>
                  <a:pt x="284" y="256"/>
                  <a:pt x="272" y="273"/>
                  <a:pt x="256" y="282"/>
                </a:cubicBezTo>
                <a:cubicBezTo>
                  <a:pt x="240" y="292"/>
                  <a:pt x="221" y="295"/>
                  <a:pt x="203" y="296"/>
                </a:cubicBezTo>
                <a:cubicBezTo>
                  <a:pt x="188" y="297"/>
                  <a:pt x="173" y="296"/>
                  <a:pt x="158" y="293"/>
                </a:cubicBezTo>
                <a:cubicBezTo>
                  <a:pt x="122" y="283"/>
                  <a:pt x="97" y="251"/>
                  <a:pt x="68" y="226"/>
                </a:cubicBezTo>
                <a:cubicBezTo>
                  <a:pt x="51" y="212"/>
                  <a:pt x="31" y="199"/>
                  <a:pt x="18" y="181"/>
                </a:cubicBezTo>
                <a:cubicBezTo>
                  <a:pt x="5" y="163"/>
                  <a:pt x="0" y="136"/>
                  <a:pt x="13" y="118"/>
                </a:cubicBezTo>
                <a:cubicBezTo>
                  <a:pt x="17" y="112"/>
                  <a:pt x="23" y="106"/>
                  <a:pt x="29" y="102"/>
                </a:cubicBezTo>
                <a:cubicBezTo>
                  <a:pt x="51" y="83"/>
                  <a:pt x="69" y="61"/>
                  <a:pt x="84" y="36"/>
                </a:cubicBezTo>
                <a:cubicBezTo>
                  <a:pt x="90" y="26"/>
                  <a:pt x="95" y="15"/>
                  <a:pt x="105" y="9"/>
                </a:cubicBezTo>
                <a:cubicBezTo>
                  <a:pt x="120" y="0"/>
                  <a:pt x="138" y="4"/>
                  <a:pt x="154" y="8"/>
                </a:cubicBezTo>
                <a:cubicBezTo>
                  <a:pt x="172" y="13"/>
                  <a:pt x="221" y="22"/>
                  <a:pt x="225" y="44"/>
                </a:cubicBezTo>
                <a:cubicBezTo>
                  <a:pt x="226" y="53"/>
                  <a:pt x="215" y="68"/>
                  <a:pt x="213" y="78"/>
                </a:cubicBezTo>
                <a:cubicBezTo>
                  <a:pt x="211" y="91"/>
                  <a:pt x="211" y="104"/>
                  <a:pt x="215" y="116"/>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8" name="任意多边形: 形状 37">
            <a:extLst>
              <a:ext uri="{FF2B5EF4-FFF2-40B4-BE49-F238E27FC236}">
                <a16:creationId xmlns:a16="http://schemas.microsoft.com/office/drawing/2014/main" id="{6B23E25D-11C8-4AFE-8CBA-FCBAAAE74E95}"/>
              </a:ext>
            </a:extLst>
          </p:cNvPr>
          <p:cNvSpPr>
            <a:spLocks/>
          </p:cNvSpPr>
          <p:nvPr/>
        </p:nvSpPr>
        <p:spPr bwMode="auto">
          <a:xfrm>
            <a:off x="1874653" y="2498098"/>
            <a:ext cx="926397" cy="1394636"/>
          </a:xfrm>
          <a:custGeom>
            <a:avLst/>
            <a:gdLst>
              <a:gd name="T0" fmla="*/ 372 w 398"/>
              <a:gd name="T1" fmla="*/ 116 h 600"/>
              <a:gd name="T2" fmla="*/ 385 w 398"/>
              <a:gd name="T3" fmla="*/ 145 h 600"/>
              <a:gd name="T4" fmla="*/ 365 w 398"/>
              <a:gd name="T5" fmla="*/ 274 h 600"/>
              <a:gd name="T6" fmla="*/ 357 w 398"/>
              <a:gd name="T7" fmla="*/ 443 h 600"/>
              <a:gd name="T8" fmla="*/ 335 w 398"/>
              <a:gd name="T9" fmla="*/ 515 h 600"/>
              <a:gd name="T10" fmla="*/ 322 w 398"/>
              <a:gd name="T11" fmla="*/ 530 h 600"/>
              <a:gd name="T12" fmla="*/ 317 w 398"/>
              <a:gd name="T13" fmla="*/ 543 h 600"/>
              <a:gd name="T14" fmla="*/ 233 w 398"/>
              <a:gd name="T15" fmla="*/ 590 h 600"/>
              <a:gd name="T16" fmla="*/ 218 w 398"/>
              <a:gd name="T17" fmla="*/ 584 h 600"/>
              <a:gd name="T18" fmla="*/ 173 w 398"/>
              <a:gd name="T19" fmla="*/ 560 h 600"/>
              <a:gd name="T20" fmla="*/ 156 w 398"/>
              <a:gd name="T21" fmla="*/ 562 h 600"/>
              <a:gd name="T22" fmla="*/ 106 w 398"/>
              <a:gd name="T23" fmla="*/ 551 h 600"/>
              <a:gd name="T24" fmla="*/ 95 w 398"/>
              <a:gd name="T25" fmla="*/ 545 h 600"/>
              <a:gd name="T26" fmla="*/ 88 w 398"/>
              <a:gd name="T27" fmla="*/ 536 h 600"/>
              <a:gd name="T28" fmla="*/ 47 w 398"/>
              <a:gd name="T29" fmla="*/ 524 h 600"/>
              <a:gd name="T30" fmla="*/ 3 w 398"/>
              <a:gd name="T31" fmla="*/ 481 h 600"/>
              <a:gd name="T32" fmla="*/ 5 w 398"/>
              <a:gd name="T33" fmla="*/ 439 h 600"/>
              <a:gd name="T34" fmla="*/ 16 w 398"/>
              <a:gd name="T35" fmla="*/ 377 h 600"/>
              <a:gd name="T36" fmla="*/ 25 w 398"/>
              <a:gd name="T37" fmla="*/ 308 h 600"/>
              <a:gd name="T38" fmla="*/ 19 w 398"/>
              <a:gd name="T39" fmla="*/ 231 h 600"/>
              <a:gd name="T40" fmla="*/ 4 w 398"/>
              <a:gd name="T41" fmla="*/ 168 h 600"/>
              <a:gd name="T42" fmla="*/ 32 w 398"/>
              <a:gd name="T43" fmla="*/ 61 h 600"/>
              <a:gd name="T44" fmla="*/ 55 w 398"/>
              <a:gd name="T45" fmla="*/ 45 h 600"/>
              <a:gd name="T46" fmla="*/ 76 w 398"/>
              <a:gd name="T47" fmla="*/ 53 h 600"/>
              <a:gd name="T48" fmla="*/ 250 w 398"/>
              <a:gd name="T49" fmla="*/ 153 h 600"/>
              <a:gd name="T50" fmla="*/ 301 w 398"/>
              <a:gd name="T51" fmla="*/ 175 h 600"/>
              <a:gd name="T52" fmla="*/ 314 w 398"/>
              <a:gd name="T53" fmla="*/ 171 h 600"/>
              <a:gd name="T54" fmla="*/ 313 w 398"/>
              <a:gd name="T55" fmla="*/ 165 h 600"/>
              <a:gd name="T56" fmla="*/ 277 w 398"/>
              <a:gd name="T57" fmla="*/ 111 h 600"/>
              <a:gd name="T58" fmla="*/ 260 w 398"/>
              <a:gd name="T59" fmla="*/ 49 h 600"/>
              <a:gd name="T60" fmla="*/ 314 w 398"/>
              <a:gd name="T61" fmla="*/ 24 h 600"/>
              <a:gd name="T62" fmla="*/ 372 w 398"/>
              <a:gd name="T63" fmla="*/ 116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8" h="600">
                <a:moveTo>
                  <a:pt x="372" y="116"/>
                </a:moveTo>
                <a:cubicBezTo>
                  <a:pt x="378" y="125"/>
                  <a:pt x="382" y="135"/>
                  <a:pt x="385" y="145"/>
                </a:cubicBezTo>
                <a:cubicBezTo>
                  <a:pt x="398" y="188"/>
                  <a:pt x="376" y="232"/>
                  <a:pt x="365" y="274"/>
                </a:cubicBezTo>
                <a:cubicBezTo>
                  <a:pt x="352" y="329"/>
                  <a:pt x="358" y="387"/>
                  <a:pt x="357" y="443"/>
                </a:cubicBezTo>
                <a:cubicBezTo>
                  <a:pt x="357" y="469"/>
                  <a:pt x="354" y="498"/>
                  <a:pt x="335" y="515"/>
                </a:cubicBezTo>
                <a:cubicBezTo>
                  <a:pt x="331" y="520"/>
                  <a:pt x="325" y="524"/>
                  <a:pt x="322" y="530"/>
                </a:cubicBezTo>
                <a:cubicBezTo>
                  <a:pt x="320" y="534"/>
                  <a:pt x="318" y="538"/>
                  <a:pt x="317" y="543"/>
                </a:cubicBezTo>
                <a:cubicBezTo>
                  <a:pt x="307" y="579"/>
                  <a:pt x="269" y="600"/>
                  <a:pt x="233" y="590"/>
                </a:cubicBezTo>
                <a:cubicBezTo>
                  <a:pt x="228" y="588"/>
                  <a:pt x="223" y="586"/>
                  <a:pt x="218" y="584"/>
                </a:cubicBezTo>
                <a:cubicBezTo>
                  <a:pt x="203" y="575"/>
                  <a:pt x="190" y="561"/>
                  <a:pt x="173" y="560"/>
                </a:cubicBezTo>
                <a:cubicBezTo>
                  <a:pt x="167" y="560"/>
                  <a:pt x="162" y="561"/>
                  <a:pt x="156" y="562"/>
                </a:cubicBezTo>
                <a:cubicBezTo>
                  <a:pt x="139" y="564"/>
                  <a:pt x="122" y="557"/>
                  <a:pt x="106" y="551"/>
                </a:cubicBezTo>
                <a:cubicBezTo>
                  <a:pt x="102" y="550"/>
                  <a:pt x="98" y="548"/>
                  <a:pt x="95" y="545"/>
                </a:cubicBezTo>
                <a:cubicBezTo>
                  <a:pt x="92" y="543"/>
                  <a:pt x="91" y="539"/>
                  <a:pt x="88" y="536"/>
                </a:cubicBezTo>
                <a:cubicBezTo>
                  <a:pt x="78" y="525"/>
                  <a:pt x="61" y="527"/>
                  <a:pt x="47" y="524"/>
                </a:cubicBezTo>
                <a:cubicBezTo>
                  <a:pt x="25" y="519"/>
                  <a:pt x="8" y="503"/>
                  <a:pt x="3" y="481"/>
                </a:cubicBezTo>
                <a:cubicBezTo>
                  <a:pt x="0" y="467"/>
                  <a:pt x="3" y="453"/>
                  <a:pt x="5" y="439"/>
                </a:cubicBezTo>
                <a:cubicBezTo>
                  <a:pt x="16" y="377"/>
                  <a:pt x="16" y="377"/>
                  <a:pt x="16" y="377"/>
                </a:cubicBezTo>
                <a:cubicBezTo>
                  <a:pt x="21" y="354"/>
                  <a:pt x="24" y="332"/>
                  <a:pt x="25" y="308"/>
                </a:cubicBezTo>
                <a:cubicBezTo>
                  <a:pt x="27" y="282"/>
                  <a:pt x="24" y="256"/>
                  <a:pt x="19" y="231"/>
                </a:cubicBezTo>
                <a:cubicBezTo>
                  <a:pt x="14" y="210"/>
                  <a:pt x="7" y="190"/>
                  <a:pt x="4" y="168"/>
                </a:cubicBezTo>
                <a:cubicBezTo>
                  <a:pt x="0" y="130"/>
                  <a:pt x="10" y="92"/>
                  <a:pt x="32" y="61"/>
                </a:cubicBezTo>
                <a:cubicBezTo>
                  <a:pt x="38" y="54"/>
                  <a:pt x="45" y="46"/>
                  <a:pt x="55" y="45"/>
                </a:cubicBezTo>
                <a:cubicBezTo>
                  <a:pt x="62" y="45"/>
                  <a:pt x="69" y="49"/>
                  <a:pt x="76" y="53"/>
                </a:cubicBezTo>
                <a:cubicBezTo>
                  <a:pt x="134" y="87"/>
                  <a:pt x="192" y="120"/>
                  <a:pt x="250" y="153"/>
                </a:cubicBezTo>
                <a:cubicBezTo>
                  <a:pt x="266" y="162"/>
                  <a:pt x="283" y="171"/>
                  <a:pt x="301" y="175"/>
                </a:cubicBezTo>
                <a:cubicBezTo>
                  <a:pt x="306" y="177"/>
                  <a:pt x="314" y="176"/>
                  <a:pt x="314" y="171"/>
                </a:cubicBezTo>
                <a:cubicBezTo>
                  <a:pt x="314" y="169"/>
                  <a:pt x="314" y="167"/>
                  <a:pt x="313" y="165"/>
                </a:cubicBezTo>
                <a:cubicBezTo>
                  <a:pt x="303" y="146"/>
                  <a:pt x="288" y="129"/>
                  <a:pt x="277" y="111"/>
                </a:cubicBezTo>
                <a:cubicBezTo>
                  <a:pt x="265" y="92"/>
                  <a:pt x="256" y="71"/>
                  <a:pt x="260" y="49"/>
                </a:cubicBezTo>
                <a:cubicBezTo>
                  <a:pt x="264" y="20"/>
                  <a:pt x="292" y="0"/>
                  <a:pt x="314" y="24"/>
                </a:cubicBezTo>
                <a:cubicBezTo>
                  <a:pt x="339" y="50"/>
                  <a:pt x="356" y="83"/>
                  <a:pt x="372" y="1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39" name="任意多边形: 形状 38">
            <a:extLst>
              <a:ext uri="{FF2B5EF4-FFF2-40B4-BE49-F238E27FC236}">
                <a16:creationId xmlns:a16="http://schemas.microsoft.com/office/drawing/2014/main" id="{B0BECA99-F878-4625-9E4E-42FB25FFAF03}"/>
              </a:ext>
            </a:extLst>
          </p:cNvPr>
          <p:cNvSpPr>
            <a:spLocks/>
          </p:cNvSpPr>
          <p:nvPr/>
        </p:nvSpPr>
        <p:spPr bwMode="auto">
          <a:xfrm>
            <a:off x="2062845" y="3495067"/>
            <a:ext cx="850224" cy="225158"/>
          </a:xfrm>
          <a:custGeom>
            <a:avLst/>
            <a:gdLst>
              <a:gd name="T0" fmla="*/ 112 w 365"/>
              <a:gd name="T1" fmla="*/ 60 h 97"/>
              <a:gd name="T2" fmla="*/ 251 w 365"/>
              <a:gd name="T3" fmla="*/ 84 h 97"/>
              <a:gd name="T4" fmla="*/ 294 w 365"/>
              <a:gd name="T5" fmla="*/ 94 h 97"/>
              <a:gd name="T6" fmla="*/ 314 w 365"/>
              <a:gd name="T7" fmla="*/ 83 h 97"/>
              <a:gd name="T8" fmla="*/ 365 w 365"/>
              <a:gd name="T9" fmla="*/ 39 h 97"/>
              <a:gd name="T10" fmla="*/ 343 w 365"/>
              <a:gd name="T11" fmla="*/ 30 h 97"/>
              <a:gd name="T12" fmla="*/ 281 w 365"/>
              <a:gd name="T13" fmla="*/ 15 h 97"/>
              <a:gd name="T14" fmla="*/ 261 w 365"/>
              <a:gd name="T15" fmla="*/ 5 h 97"/>
              <a:gd name="T16" fmla="*/ 203 w 365"/>
              <a:gd name="T17" fmla="*/ 15 h 97"/>
              <a:gd name="T18" fmla="*/ 116 w 365"/>
              <a:gd name="T19" fmla="*/ 14 h 97"/>
              <a:gd name="T20" fmla="*/ 39 w 365"/>
              <a:gd name="T21" fmla="*/ 2 h 97"/>
              <a:gd name="T22" fmla="*/ 17 w 365"/>
              <a:gd name="T23" fmla="*/ 5 h 97"/>
              <a:gd name="T24" fmla="*/ 10 w 365"/>
              <a:gd name="T25" fmla="*/ 18 h 97"/>
              <a:gd name="T26" fmla="*/ 37 w 365"/>
              <a:gd name="T27" fmla="*/ 55 h 97"/>
              <a:gd name="T28" fmla="*/ 112 w 365"/>
              <a:gd name="T29"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97">
                <a:moveTo>
                  <a:pt x="112" y="60"/>
                </a:moveTo>
                <a:cubicBezTo>
                  <a:pt x="159" y="63"/>
                  <a:pt x="207" y="66"/>
                  <a:pt x="251" y="84"/>
                </a:cubicBezTo>
                <a:cubicBezTo>
                  <a:pt x="265" y="90"/>
                  <a:pt x="279" y="97"/>
                  <a:pt x="294" y="94"/>
                </a:cubicBezTo>
                <a:cubicBezTo>
                  <a:pt x="301" y="92"/>
                  <a:pt x="308" y="88"/>
                  <a:pt x="314" y="83"/>
                </a:cubicBezTo>
                <a:cubicBezTo>
                  <a:pt x="332" y="70"/>
                  <a:pt x="349" y="55"/>
                  <a:pt x="365" y="39"/>
                </a:cubicBezTo>
                <a:cubicBezTo>
                  <a:pt x="364" y="31"/>
                  <a:pt x="352" y="30"/>
                  <a:pt x="343" y="30"/>
                </a:cubicBezTo>
                <a:cubicBezTo>
                  <a:pt x="321" y="30"/>
                  <a:pt x="300" y="25"/>
                  <a:pt x="281" y="15"/>
                </a:cubicBezTo>
                <a:cubicBezTo>
                  <a:pt x="274" y="11"/>
                  <a:pt x="268" y="8"/>
                  <a:pt x="261" y="5"/>
                </a:cubicBezTo>
                <a:cubicBezTo>
                  <a:pt x="242" y="0"/>
                  <a:pt x="222" y="10"/>
                  <a:pt x="203" y="15"/>
                </a:cubicBezTo>
                <a:cubicBezTo>
                  <a:pt x="175" y="22"/>
                  <a:pt x="145" y="18"/>
                  <a:pt x="116" y="14"/>
                </a:cubicBezTo>
                <a:cubicBezTo>
                  <a:pt x="39" y="2"/>
                  <a:pt x="39" y="2"/>
                  <a:pt x="39" y="2"/>
                </a:cubicBezTo>
                <a:cubicBezTo>
                  <a:pt x="31" y="1"/>
                  <a:pt x="23" y="0"/>
                  <a:pt x="17" y="5"/>
                </a:cubicBezTo>
                <a:cubicBezTo>
                  <a:pt x="14" y="8"/>
                  <a:pt x="11" y="13"/>
                  <a:pt x="10" y="18"/>
                </a:cubicBezTo>
                <a:cubicBezTo>
                  <a:pt x="0" y="50"/>
                  <a:pt x="5" y="53"/>
                  <a:pt x="37" y="55"/>
                </a:cubicBezTo>
                <a:cubicBezTo>
                  <a:pt x="112" y="60"/>
                  <a:pt x="112" y="60"/>
                  <a:pt x="112" y="60"/>
                </a:cubicBezTo>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0" name="任意多边形: 形状 39">
            <a:extLst>
              <a:ext uri="{FF2B5EF4-FFF2-40B4-BE49-F238E27FC236}">
                <a16:creationId xmlns:a16="http://schemas.microsoft.com/office/drawing/2014/main" id="{8DC07AC5-384E-4AF8-BB93-03F25828972F}"/>
              </a:ext>
            </a:extLst>
          </p:cNvPr>
          <p:cNvSpPr>
            <a:spLocks/>
          </p:cNvSpPr>
          <p:nvPr/>
        </p:nvSpPr>
        <p:spPr bwMode="auto">
          <a:xfrm>
            <a:off x="4727775" y="2114993"/>
            <a:ext cx="358461" cy="229639"/>
          </a:xfrm>
          <a:custGeom>
            <a:avLst/>
            <a:gdLst>
              <a:gd name="T0" fmla="*/ 152 w 154"/>
              <a:gd name="T1" fmla="*/ 0 h 99"/>
              <a:gd name="T2" fmla="*/ 29 w 154"/>
              <a:gd name="T3" fmla="*/ 93 h 99"/>
              <a:gd name="T4" fmla="*/ 0 w 154"/>
              <a:gd name="T5" fmla="*/ 90 h 99"/>
              <a:gd name="T6" fmla="*/ 0 w 154"/>
              <a:gd name="T7" fmla="*/ 95 h 99"/>
              <a:gd name="T8" fmla="*/ 30 w 154"/>
              <a:gd name="T9" fmla="*/ 99 h 99"/>
              <a:gd name="T10" fmla="*/ 154 w 154"/>
              <a:gd name="T11" fmla="*/ 4 h 99"/>
              <a:gd name="T12" fmla="*/ 152 w 154"/>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54" h="99">
                <a:moveTo>
                  <a:pt x="152" y="0"/>
                </a:moveTo>
                <a:cubicBezTo>
                  <a:pt x="137" y="54"/>
                  <a:pt x="88" y="93"/>
                  <a:pt x="29" y="93"/>
                </a:cubicBezTo>
                <a:cubicBezTo>
                  <a:pt x="19" y="93"/>
                  <a:pt x="9" y="92"/>
                  <a:pt x="0" y="90"/>
                </a:cubicBezTo>
                <a:cubicBezTo>
                  <a:pt x="0" y="91"/>
                  <a:pt x="0" y="93"/>
                  <a:pt x="0" y="95"/>
                </a:cubicBezTo>
                <a:cubicBezTo>
                  <a:pt x="10" y="97"/>
                  <a:pt x="20" y="99"/>
                  <a:pt x="30" y="99"/>
                </a:cubicBezTo>
                <a:cubicBezTo>
                  <a:pt x="89" y="99"/>
                  <a:pt x="139" y="59"/>
                  <a:pt x="154" y="4"/>
                </a:cubicBezTo>
                <a:cubicBezTo>
                  <a:pt x="153" y="3"/>
                  <a:pt x="153" y="2"/>
                  <a:pt x="152"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1" name="任意多边形: 形状 40">
            <a:extLst>
              <a:ext uri="{FF2B5EF4-FFF2-40B4-BE49-F238E27FC236}">
                <a16:creationId xmlns:a16="http://schemas.microsoft.com/office/drawing/2014/main" id="{05B8AC08-A3A3-4558-A885-52EA4EE4D6BD}"/>
              </a:ext>
            </a:extLst>
          </p:cNvPr>
          <p:cNvSpPr>
            <a:spLocks/>
          </p:cNvSpPr>
          <p:nvPr/>
        </p:nvSpPr>
        <p:spPr bwMode="auto">
          <a:xfrm>
            <a:off x="5081755" y="2072426"/>
            <a:ext cx="13442" cy="51529"/>
          </a:xfrm>
          <a:custGeom>
            <a:avLst/>
            <a:gdLst>
              <a:gd name="T0" fmla="*/ 6 w 6"/>
              <a:gd name="T1" fmla="*/ 0 h 22"/>
              <a:gd name="T2" fmla="*/ 4 w 6"/>
              <a:gd name="T3" fmla="*/ 1 h 22"/>
              <a:gd name="T4" fmla="*/ 0 w 6"/>
              <a:gd name="T5" fmla="*/ 18 h 22"/>
              <a:gd name="T6" fmla="*/ 2 w 6"/>
              <a:gd name="T7" fmla="*/ 22 h 22"/>
              <a:gd name="T8" fmla="*/ 6 w 6"/>
              <a:gd name="T9" fmla="*/ 0 h 22"/>
            </a:gdLst>
            <a:ahLst/>
            <a:cxnLst>
              <a:cxn ang="0">
                <a:pos x="T0" y="T1"/>
              </a:cxn>
              <a:cxn ang="0">
                <a:pos x="T2" y="T3"/>
              </a:cxn>
              <a:cxn ang="0">
                <a:pos x="T4" y="T5"/>
              </a:cxn>
              <a:cxn ang="0">
                <a:pos x="T6" y="T7"/>
              </a:cxn>
              <a:cxn ang="0">
                <a:pos x="T8" y="T9"/>
              </a:cxn>
            </a:cxnLst>
            <a:rect l="0" t="0" r="r" b="b"/>
            <a:pathLst>
              <a:path w="6" h="22">
                <a:moveTo>
                  <a:pt x="6" y="0"/>
                </a:moveTo>
                <a:cubicBezTo>
                  <a:pt x="5" y="1"/>
                  <a:pt x="5" y="1"/>
                  <a:pt x="4" y="1"/>
                </a:cubicBezTo>
                <a:cubicBezTo>
                  <a:pt x="3" y="7"/>
                  <a:pt x="2" y="13"/>
                  <a:pt x="0" y="18"/>
                </a:cubicBezTo>
                <a:cubicBezTo>
                  <a:pt x="1" y="20"/>
                  <a:pt x="1" y="21"/>
                  <a:pt x="2" y="22"/>
                </a:cubicBezTo>
                <a:cubicBezTo>
                  <a:pt x="4" y="15"/>
                  <a:pt x="5" y="8"/>
                  <a:pt x="6"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2" name="任意多边形: 形状 41">
            <a:extLst>
              <a:ext uri="{FF2B5EF4-FFF2-40B4-BE49-F238E27FC236}">
                <a16:creationId xmlns:a16="http://schemas.microsoft.com/office/drawing/2014/main" id="{FA56FEFD-2B8E-41C8-A409-456F827BEBF8}"/>
              </a:ext>
            </a:extLst>
          </p:cNvPr>
          <p:cNvSpPr>
            <a:spLocks/>
          </p:cNvSpPr>
          <p:nvPr/>
        </p:nvSpPr>
        <p:spPr bwMode="auto">
          <a:xfrm>
            <a:off x="4504858" y="2089229"/>
            <a:ext cx="222918" cy="246442"/>
          </a:xfrm>
          <a:custGeom>
            <a:avLst/>
            <a:gdLst>
              <a:gd name="T0" fmla="*/ 0 w 96"/>
              <a:gd name="T1" fmla="*/ 0 h 106"/>
              <a:gd name="T2" fmla="*/ 96 w 96"/>
              <a:gd name="T3" fmla="*/ 106 h 106"/>
              <a:gd name="T4" fmla="*/ 96 w 96"/>
              <a:gd name="T5" fmla="*/ 101 h 106"/>
              <a:gd name="T6" fmla="*/ 0 w 96"/>
              <a:gd name="T7" fmla="*/ 0 h 106"/>
            </a:gdLst>
            <a:ahLst/>
            <a:cxnLst>
              <a:cxn ang="0">
                <a:pos x="T0" y="T1"/>
              </a:cxn>
              <a:cxn ang="0">
                <a:pos x="T2" y="T3"/>
              </a:cxn>
              <a:cxn ang="0">
                <a:pos x="T4" y="T5"/>
              </a:cxn>
              <a:cxn ang="0">
                <a:pos x="T6" y="T7"/>
              </a:cxn>
            </a:cxnLst>
            <a:rect l="0" t="0" r="r" b="b"/>
            <a:pathLst>
              <a:path w="96" h="106">
                <a:moveTo>
                  <a:pt x="0" y="0"/>
                </a:moveTo>
                <a:cubicBezTo>
                  <a:pt x="7" y="52"/>
                  <a:pt x="46" y="94"/>
                  <a:pt x="96" y="106"/>
                </a:cubicBezTo>
                <a:cubicBezTo>
                  <a:pt x="96" y="104"/>
                  <a:pt x="96" y="102"/>
                  <a:pt x="96" y="101"/>
                </a:cubicBezTo>
                <a:cubicBezTo>
                  <a:pt x="47" y="89"/>
                  <a:pt x="9" y="50"/>
                  <a:pt x="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3" name="椭圆 42">
            <a:extLst>
              <a:ext uri="{FF2B5EF4-FFF2-40B4-BE49-F238E27FC236}">
                <a16:creationId xmlns:a16="http://schemas.microsoft.com/office/drawing/2014/main" id="{7840AE16-9A83-4FA9-A9ED-0BBDC50E7DEC}"/>
              </a:ext>
            </a:extLst>
          </p:cNvPr>
          <p:cNvSpPr>
            <a:spLocks noChangeArrowheads="1"/>
          </p:cNvSpPr>
          <p:nvPr/>
        </p:nvSpPr>
        <p:spPr bwMode="auto">
          <a:xfrm>
            <a:off x="4497016" y="1735249"/>
            <a:ext cx="595941" cy="595941"/>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4" name="任意多边形: 形状 43">
            <a:extLst>
              <a:ext uri="{FF2B5EF4-FFF2-40B4-BE49-F238E27FC236}">
                <a16:creationId xmlns:a16="http://schemas.microsoft.com/office/drawing/2014/main" id="{3B4523C9-094E-4477-AFD0-632F37718A15}"/>
              </a:ext>
            </a:extLst>
          </p:cNvPr>
          <p:cNvSpPr>
            <a:spLocks/>
          </p:cNvSpPr>
          <p:nvPr/>
        </p:nvSpPr>
        <p:spPr bwMode="auto">
          <a:xfrm>
            <a:off x="4483574" y="1568341"/>
            <a:ext cx="706840" cy="546652"/>
          </a:xfrm>
          <a:custGeom>
            <a:avLst/>
            <a:gdLst>
              <a:gd name="T0" fmla="*/ 242 w 304"/>
              <a:gd name="T1" fmla="*/ 38 h 235"/>
              <a:gd name="T2" fmla="*/ 269 w 304"/>
              <a:gd name="T3" fmla="*/ 61 h 235"/>
              <a:gd name="T4" fmla="*/ 276 w 304"/>
              <a:gd name="T5" fmla="*/ 84 h 235"/>
              <a:gd name="T6" fmla="*/ 303 w 304"/>
              <a:gd name="T7" fmla="*/ 154 h 235"/>
              <a:gd name="T8" fmla="*/ 260 w 304"/>
              <a:gd name="T9" fmla="*/ 219 h 235"/>
              <a:gd name="T10" fmla="*/ 242 w 304"/>
              <a:gd name="T11" fmla="*/ 225 h 235"/>
              <a:gd name="T12" fmla="*/ 223 w 304"/>
              <a:gd name="T13" fmla="*/ 218 h 235"/>
              <a:gd name="T14" fmla="*/ 139 w 304"/>
              <a:gd name="T15" fmla="*/ 228 h 235"/>
              <a:gd name="T16" fmla="*/ 52 w 304"/>
              <a:gd name="T17" fmla="*/ 223 h 235"/>
              <a:gd name="T18" fmla="*/ 13 w 304"/>
              <a:gd name="T19" fmla="*/ 196 h 235"/>
              <a:gd name="T20" fmla="*/ 8 w 304"/>
              <a:gd name="T21" fmla="*/ 150 h 235"/>
              <a:gd name="T22" fmla="*/ 19 w 304"/>
              <a:gd name="T23" fmla="*/ 129 h 235"/>
              <a:gd name="T24" fmla="*/ 15 w 304"/>
              <a:gd name="T25" fmla="*/ 115 h 235"/>
              <a:gd name="T26" fmla="*/ 21 w 304"/>
              <a:gd name="T27" fmla="*/ 93 h 235"/>
              <a:gd name="T28" fmla="*/ 91 w 304"/>
              <a:gd name="T29" fmla="*/ 15 h 235"/>
              <a:gd name="T30" fmla="*/ 118 w 304"/>
              <a:gd name="T31" fmla="*/ 1 h 235"/>
              <a:gd name="T32" fmla="*/ 179 w 304"/>
              <a:gd name="T33" fmla="*/ 16 h 235"/>
              <a:gd name="T34" fmla="*/ 242 w 304"/>
              <a:gd name="T35" fmla="*/ 3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4" h="235">
                <a:moveTo>
                  <a:pt x="242" y="38"/>
                </a:moveTo>
                <a:cubicBezTo>
                  <a:pt x="253" y="44"/>
                  <a:pt x="263" y="51"/>
                  <a:pt x="269" y="61"/>
                </a:cubicBezTo>
                <a:cubicBezTo>
                  <a:pt x="272" y="69"/>
                  <a:pt x="274" y="76"/>
                  <a:pt x="276" y="84"/>
                </a:cubicBezTo>
                <a:cubicBezTo>
                  <a:pt x="283" y="108"/>
                  <a:pt x="301" y="129"/>
                  <a:pt x="303" y="154"/>
                </a:cubicBezTo>
                <a:cubicBezTo>
                  <a:pt x="304" y="181"/>
                  <a:pt x="283" y="205"/>
                  <a:pt x="260" y="219"/>
                </a:cubicBezTo>
                <a:cubicBezTo>
                  <a:pt x="255" y="223"/>
                  <a:pt x="248" y="225"/>
                  <a:pt x="242" y="225"/>
                </a:cubicBezTo>
                <a:cubicBezTo>
                  <a:pt x="235" y="225"/>
                  <a:pt x="229" y="221"/>
                  <a:pt x="223" y="218"/>
                </a:cubicBezTo>
                <a:cubicBezTo>
                  <a:pt x="197" y="206"/>
                  <a:pt x="167" y="221"/>
                  <a:pt x="139" y="228"/>
                </a:cubicBezTo>
                <a:cubicBezTo>
                  <a:pt x="110" y="235"/>
                  <a:pt x="80" y="233"/>
                  <a:pt x="52" y="223"/>
                </a:cubicBezTo>
                <a:cubicBezTo>
                  <a:pt x="37" y="217"/>
                  <a:pt x="23" y="209"/>
                  <a:pt x="13" y="196"/>
                </a:cubicBezTo>
                <a:cubicBezTo>
                  <a:pt x="4" y="183"/>
                  <a:pt x="0" y="164"/>
                  <a:pt x="8" y="150"/>
                </a:cubicBezTo>
                <a:cubicBezTo>
                  <a:pt x="12" y="143"/>
                  <a:pt x="19" y="137"/>
                  <a:pt x="19" y="129"/>
                </a:cubicBezTo>
                <a:cubicBezTo>
                  <a:pt x="18" y="124"/>
                  <a:pt x="15" y="120"/>
                  <a:pt x="15" y="115"/>
                </a:cubicBezTo>
                <a:cubicBezTo>
                  <a:pt x="13" y="107"/>
                  <a:pt x="17" y="100"/>
                  <a:pt x="21" y="93"/>
                </a:cubicBezTo>
                <a:cubicBezTo>
                  <a:pt x="40" y="63"/>
                  <a:pt x="63" y="37"/>
                  <a:pt x="91" y="15"/>
                </a:cubicBezTo>
                <a:cubicBezTo>
                  <a:pt x="99" y="8"/>
                  <a:pt x="108" y="2"/>
                  <a:pt x="118" y="1"/>
                </a:cubicBezTo>
                <a:cubicBezTo>
                  <a:pt x="139" y="0"/>
                  <a:pt x="157" y="16"/>
                  <a:pt x="179" y="16"/>
                </a:cubicBezTo>
                <a:cubicBezTo>
                  <a:pt x="204" y="16"/>
                  <a:pt x="221" y="24"/>
                  <a:pt x="242" y="38"/>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5" name="任意多边形: 形状 44">
            <a:extLst>
              <a:ext uri="{FF2B5EF4-FFF2-40B4-BE49-F238E27FC236}">
                <a16:creationId xmlns:a16="http://schemas.microsoft.com/office/drawing/2014/main" id="{97E827ED-33A0-4904-8BD1-D20A366E9C83}"/>
              </a:ext>
            </a:extLst>
          </p:cNvPr>
          <p:cNvSpPr>
            <a:spLocks/>
          </p:cNvSpPr>
          <p:nvPr/>
        </p:nvSpPr>
        <p:spPr bwMode="auto">
          <a:xfrm>
            <a:off x="3392510" y="1631072"/>
            <a:ext cx="229639" cy="328215"/>
          </a:xfrm>
          <a:custGeom>
            <a:avLst/>
            <a:gdLst>
              <a:gd name="T0" fmla="*/ 1 w 99"/>
              <a:gd name="T1" fmla="*/ 0 h 141"/>
              <a:gd name="T2" fmla="*/ 0 w 99"/>
              <a:gd name="T3" fmla="*/ 14 h 141"/>
              <a:gd name="T4" fmla="*/ 96 w 99"/>
              <a:gd name="T5" fmla="*/ 141 h 141"/>
              <a:gd name="T6" fmla="*/ 99 w 99"/>
              <a:gd name="T7" fmla="*/ 138 h 141"/>
              <a:gd name="T8" fmla="*/ 2 w 99"/>
              <a:gd name="T9" fmla="*/ 11 h 141"/>
              <a:gd name="T10" fmla="*/ 3 w 99"/>
              <a:gd name="T11" fmla="*/ 1 h 141"/>
              <a:gd name="T12" fmla="*/ 1 w 99"/>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99" h="141">
                <a:moveTo>
                  <a:pt x="1" y="0"/>
                </a:moveTo>
                <a:cubicBezTo>
                  <a:pt x="0" y="4"/>
                  <a:pt x="0" y="9"/>
                  <a:pt x="0" y="14"/>
                </a:cubicBezTo>
                <a:cubicBezTo>
                  <a:pt x="0" y="74"/>
                  <a:pt x="41" y="125"/>
                  <a:pt x="96" y="141"/>
                </a:cubicBezTo>
                <a:cubicBezTo>
                  <a:pt x="97" y="140"/>
                  <a:pt x="98" y="139"/>
                  <a:pt x="99" y="138"/>
                </a:cubicBezTo>
                <a:cubicBezTo>
                  <a:pt x="43" y="122"/>
                  <a:pt x="2" y="71"/>
                  <a:pt x="2" y="11"/>
                </a:cubicBezTo>
                <a:cubicBezTo>
                  <a:pt x="2" y="7"/>
                  <a:pt x="3" y="4"/>
                  <a:pt x="3" y="1"/>
                </a:cubicBezTo>
                <a:cubicBezTo>
                  <a:pt x="2" y="0"/>
                  <a:pt x="2" y="0"/>
                  <a:pt x="1"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6" name="任意多边形: 形状 45">
            <a:extLst>
              <a:ext uri="{FF2B5EF4-FFF2-40B4-BE49-F238E27FC236}">
                <a16:creationId xmlns:a16="http://schemas.microsoft.com/office/drawing/2014/main" id="{4159ADCB-DEE8-4AC6-85B1-DB1A776B00D9}"/>
              </a:ext>
            </a:extLst>
          </p:cNvPr>
          <p:cNvSpPr>
            <a:spLocks/>
          </p:cNvSpPr>
          <p:nvPr/>
        </p:nvSpPr>
        <p:spPr bwMode="auto">
          <a:xfrm>
            <a:off x="3615427" y="1951446"/>
            <a:ext cx="84014" cy="19043"/>
          </a:xfrm>
          <a:custGeom>
            <a:avLst/>
            <a:gdLst>
              <a:gd name="T0" fmla="*/ 3 w 36"/>
              <a:gd name="T1" fmla="*/ 0 h 8"/>
              <a:gd name="T2" fmla="*/ 0 w 36"/>
              <a:gd name="T3" fmla="*/ 3 h 8"/>
              <a:gd name="T4" fmla="*/ 36 w 36"/>
              <a:gd name="T5" fmla="*/ 8 h 8"/>
              <a:gd name="T6" fmla="*/ 36 w 36"/>
              <a:gd name="T7" fmla="*/ 5 h 8"/>
              <a:gd name="T8" fmla="*/ 3 w 36"/>
              <a:gd name="T9" fmla="*/ 0 h 8"/>
            </a:gdLst>
            <a:ahLst/>
            <a:cxnLst>
              <a:cxn ang="0">
                <a:pos x="T0" y="T1"/>
              </a:cxn>
              <a:cxn ang="0">
                <a:pos x="T2" y="T3"/>
              </a:cxn>
              <a:cxn ang="0">
                <a:pos x="T4" y="T5"/>
              </a:cxn>
              <a:cxn ang="0">
                <a:pos x="T6" y="T7"/>
              </a:cxn>
              <a:cxn ang="0">
                <a:pos x="T8" y="T9"/>
              </a:cxn>
            </a:cxnLst>
            <a:rect l="0" t="0" r="r" b="b"/>
            <a:pathLst>
              <a:path w="36" h="8">
                <a:moveTo>
                  <a:pt x="3" y="0"/>
                </a:moveTo>
                <a:cubicBezTo>
                  <a:pt x="2" y="1"/>
                  <a:pt x="1" y="2"/>
                  <a:pt x="0" y="3"/>
                </a:cubicBezTo>
                <a:cubicBezTo>
                  <a:pt x="11" y="6"/>
                  <a:pt x="23" y="8"/>
                  <a:pt x="36" y="8"/>
                </a:cubicBezTo>
                <a:cubicBezTo>
                  <a:pt x="36" y="7"/>
                  <a:pt x="36" y="6"/>
                  <a:pt x="36" y="5"/>
                </a:cubicBezTo>
                <a:cubicBezTo>
                  <a:pt x="24" y="4"/>
                  <a:pt x="13" y="3"/>
                  <a:pt x="3" y="0"/>
                </a:cubicBezTo>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7" name="任意多边形: 形状 46">
            <a:extLst>
              <a:ext uri="{FF2B5EF4-FFF2-40B4-BE49-F238E27FC236}">
                <a16:creationId xmlns:a16="http://schemas.microsoft.com/office/drawing/2014/main" id="{8B89C292-16CC-48EA-A879-59E0FFBED672}"/>
              </a:ext>
            </a:extLst>
          </p:cNvPr>
          <p:cNvSpPr>
            <a:spLocks/>
          </p:cNvSpPr>
          <p:nvPr/>
        </p:nvSpPr>
        <p:spPr bwMode="auto">
          <a:xfrm>
            <a:off x="3699441" y="1847268"/>
            <a:ext cx="246442" cy="123221"/>
          </a:xfrm>
          <a:custGeom>
            <a:avLst/>
            <a:gdLst>
              <a:gd name="T0" fmla="*/ 105 w 106"/>
              <a:gd name="T1" fmla="*/ 0 h 53"/>
              <a:gd name="T2" fmla="*/ 2 w 106"/>
              <a:gd name="T3" fmla="*/ 50 h 53"/>
              <a:gd name="T4" fmla="*/ 0 w 106"/>
              <a:gd name="T5" fmla="*/ 50 h 53"/>
              <a:gd name="T6" fmla="*/ 0 w 106"/>
              <a:gd name="T7" fmla="*/ 53 h 53"/>
              <a:gd name="T8" fmla="*/ 0 w 106"/>
              <a:gd name="T9" fmla="*/ 53 h 53"/>
              <a:gd name="T10" fmla="*/ 106 w 106"/>
              <a:gd name="T11" fmla="*/ 0 h 53"/>
              <a:gd name="T12" fmla="*/ 105 w 106"/>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106" h="53">
                <a:moveTo>
                  <a:pt x="105" y="0"/>
                </a:moveTo>
                <a:cubicBezTo>
                  <a:pt x="81" y="31"/>
                  <a:pt x="44" y="50"/>
                  <a:pt x="2" y="50"/>
                </a:cubicBezTo>
                <a:cubicBezTo>
                  <a:pt x="1" y="50"/>
                  <a:pt x="1" y="50"/>
                  <a:pt x="0" y="50"/>
                </a:cubicBezTo>
                <a:cubicBezTo>
                  <a:pt x="0" y="51"/>
                  <a:pt x="0" y="52"/>
                  <a:pt x="0" y="53"/>
                </a:cubicBezTo>
                <a:cubicBezTo>
                  <a:pt x="0" y="53"/>
                  <a:pt x="0" y="53"/>
                  <a:pt x="0" y="53"/>
                </a:cubicBezTo>
                <a:cubicBezTo>
                  <a:pt x="43" y="53"/>
                  <a:pt x="81" y="32"/>
                  <a:pt x="106" y="0"/>
                </a:cubicBezTo>
                <a:cubicBezTo>
                  <a:pt x="105" y="0"/>
                  <a:pt x="105" y="0"/>
                  <a:pt x="105"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 name="椭圆 47">
            <a:extLst>
              <a:ext uri="{FF2B5EF4-FFF2-40B4-BE49-F238E27FC236}">
                <a16:creationId xmlns:a16="http://schemas.microsoft.com/office/drawing/2014/main" id="{82BA09AF-3280-4602-A6C9-8E67A386EE59}"/>
              </a:ext>
            </a:extLst>
          </p:cNvPr>
          <p:cNvSpPr>
            <a:spLocks noChangeArrowheads="1"/>
          </p:cNvSpPr>
          <p:nvPr/>
        </p:nvSpPr>
        <p:spPr bwMode="auto">
          <a:xfrm>
            <a:off x="3396990" y="1349904"/>
            <a:ext cx="613864" cy="613864"/>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9" name="任意多边形: 形状 48">
            <a:extLst>
              <a:ext uri="{FF2B5EF4-FFF2-40B4-BE49-F238E27FC236}">
                <a16:creationId xmlns:a16="http://schemas.microsoft.com/office/drawing/2014/main" id="{18E21CB8-44C3-4E33-917F-FCAE424194E2}"/>
              </a:ext>
            </a:extLst>
          </p:cNvPr>
          <p:cNvSpPr>
            <a:spLocks/>
          </p:cNvSpPr>
          <p:nvPr/>
        </p:nvSpPr>
        <p:spPr bwMode="auto">
          <a:xfrm>
            <a:off x="3332019" y="1189717"/>
            <a:ext cx="802056" cy="664272"/>
          </a:xfrm>
          <a:custGeom>
            <a:avLst/>
            <a:gdLst>
              <a:gd name="T0" fmla="*/ 231 w 345"/>
              <a:gd name="T1" fmla="*/ 275 h 286"/>
              <a:gd name="T2" fmla="*/ 293 w 345"/>
              <a:gd name="T3" fmla="*/ 280 h 286"/>
              <a:gd name="T4" fmla="*/ 326 w 345"/>
              <a:gd name="T5" fmla="*/ 266 h 286"/>
              <a:gd name="T6" fmla="*/ 343 w 345"/>
              <a:gd name="T7" fmla="*/ 236 h 286"/>
              <a:gd name="T8" fmla="*/ 333 w 345"/>
              <a:gd name="T9" fmla="*/ 197 h 286"/>
              <a:gd name="T10" fmla="*/ 344 w 345"/>
              <a:gd name="T11" fmla="*/ 147 h 286"/>
              <a:gd name="T12" fmla="*/ 328 w 345"/>
              <a:gd name="T13" fmla="*/ 101 h 286"/>
              <a:gd name="T14" fmla="*/ 278 w 345"/>
              <a:gd name="T15" fmla="*/ 31 h 286"/>
              <a:gd name="T16" fmla="*/ 199 w 345"/>
              <a:gd name="T17" fmla="*/ 6 h 286"/>
              <a:gd name="T18" fmla="*/ 159 w 345"/>
              <a:gd name="T19" fmla="*/ 18 h 286"/>
              <a:gd name="T20" fmla="*/ 122 w 345"/>
              <a:gd name="T21" fmla="*/ 14 h 286"/>
              <a:gd name="T22" fmla="*/ 86 w 345"/>
              <a:gd name="T23" fmla="*/ 22 h 286"/>
              <a:gd name="T24" fmla="*/ 73 w 345"/>
              <a:gd name="T25" fmla="*/ 37 h 286"/>
              <a:gd name="T26" fmla="*/ 61 w 345"/>
              <a:gd name="T27" fmla="*/ 42 h 286"/>
              <a:gd name="T28" fmla="*/ 34 w 345"/>
              <a:gd name="T29" fmla="*/ 78 h 286"/>
              <a:gd name="T30" fmla="*/ 0 w 345"/>
              <a:gd name="T31" fmla="*/ 177 h 286"/>
              <a:gd name="T32" fmla="*/ 38 w 345"/>
              <a:gd name="T33" fmla="*/ 194 h 286"/>
              <a:gd name="T34" fmla="*/ 65 w 345"/>
              <a:gd name="T35" fmla="*/ 224 h 286"/>
              <a:gd name="T36" fmla="*/ 70 w 345"/>
              <a:gd name="T37" fmla="*/ 255 h 286"/>
              <a:gd name="T38" fmla="*/ 96 w 345"/>
              <a:gd name="T39" fmla="*/ 263 h 286"/>
              <a:gd name="T40" fmla="*/ 125 w 345"/>
              <a:gd name="T41" fmla="*/ 260 h 286"/>
              <a:gd name="T42" fmla="*/ 180 w 345"/>
              <a:gd name="T43" fmla="*/ 260 h 286"/>
              <a:gd name="T44" fmla="*/ 231 w 345"/>
              <a:gd name="T45" fmla="*/ 275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5" h="286">
                <a:moveTo>
                  <a:pt x="231" y="275"/>
                </a:moveTo>
                <a:cubicBezTo>
                  <a:pt x="250" y="286"/>
                  <a:pt x="273" y="285"/>
                  <a:pt x="293" y="280"/>
                </a:cubicBezTo>
                <a:cubicBezTo>
                  <a:pt x="305" y="278"/>
                  <a:pt x="316" y="273"/>
                  <a:pt x="326" y="266"/>
                </a:cubicBezTo>
                <a:cubicBezTo>
                  <a:pt x="336" y="259"/>
                  <a:pt x="342" y="248"/>
                  <a:pt x="343" y="236"/>
                </a:cubicBezTo>
                <a:cubicBezTo>
                  <a:pt x="343" y="222"/>
                  <a:pt x="334" y="210"/>
                  <a:pt x="333" y="197"/>
                </a:cubicBezTo>
                <a:cubicBezTo>
                  <a:pt x="332" y="180"/>
                  <a:pt x="343" y="164"/>
                  <a:pt x="344" y="147"/>
                </a:cubicBezTo>
                <a:cubicBezTo>
                  <a:pt x="345" y="130"/>
                  <a:pt x="336" y="115"/>
                  <a:pt x="328" y="101"/>
                </a:cubicBezTo>
                <a:cubicBezTo>
                  <a:pt x="314" y="76"/>
                  <a:pt x="300" y="50"/>
                  <a:pt x="278" y="31"/>
                </a:cubicBezTo>
                <a:cubicBezTo>
                  <a:pt x="257" y="12"/>
                  <a:pt x="227" y="0"/>
                  <a:pt x="199" y="6"/>
                </a:cubicBezTo>
                <a:cubicBezTo>
                  <a:pt x="186" y="9"/>
                  <a:pt x="173" y="17"/>
                  <a:pt x="159" y="18"/>
                </a:cubicBezTo>
                <a:cubicBezTo>
                  <a:pt x="146" y="19"/>
                  <a:pt x="134" y="16"/>
                  <a:pt x="122" y="14"/>
                </a:cubicBezTo>
                <a:cubicBezTo>
                  <a:pt x="109" y="12"/>
                  <a:pt x="95" y="13"/>
                  <a:pt x="86" y="22"/>
                </a:cubicBezTo>
                <a:cubicBezTo>
                  <a:pt x="81" y="27"/>
                  <a:pt x="78" y="34"/>
                  <a:pt x="73" y="37"/>
                </a:cubicBezTo>
                <a:cubicBezTo>
                  <a:pt x="69" y="39"/>
                  <a:pt x="65" y="40"/>
                  <a:pt x="61" y="42"/>
                </a:cubicBezTo>
                <a:cubicBezTo>
                  <a:pt x="46" y="47"/>
                  <a:pt x="39" y="64"/>
                  <a:pt x="34" y="78"/>
                </a:cubicBezTo>
                <a:cubicBezTo>
                  <a:pt x="0" y="177"/>
                  <a:pt x="0" y="177"/>
                  <a:pt x="0" y="177"/>
                </a:cubicBezTo>
                <a:cubicBezTo>
                  <a:pt x="12" y="185"/>
                  <a:pt x="25" y="188"/>
                  <a:pt x="38" y="194"/>
                </a:cubicBezTo>
                <a:cubicBezTo>
                  <a:pt x="50" y="201"/>
                  <a:pt x="63" y="210"/>
                  <a:pt x="65" y="224"/>
                </a:cubicBezTo>
                <a:cubicBezTo>
                  <a:pt x="67" y="235"/>
                  <a:pt x="63" y="247"/>
                  <a:pt x="70" y="255"/>
                </a:cubicBezTo>
                <a:cubicBezTo>
                  <a:pt x="75" y="263"/>
                  <a:pt x="86" y="265"/>
                  <a:pt x="96" y="263"/>
                </a:cubicBezTo>
                <a:cubicBezTo>
                  <a:pt x="106" y="262"/>
                  <a:pt x="115" y="259"/>
                  <a:pt x="125" y="260"/>
                </a:cubicBezTo>
                <a:cubicBezTo>
                  <a:pt x="149" y="264"/>
                  <a:pt x="158" y="279"/>
                  <a:pt x="180" y="260"/>
                </a:cubicBezTo>
                <a:cubicBezTo>
                  <a:pt x="202" y="242"/>
                  <a:pt x="210" y="264"/>
                  <a:pt x="231" y="275"/>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 name="任意多边形: 形状 49">
            <a:extLst>
              <a:ext uri="{FF2B5EF4-FFF2-40B4-BE49-F238E27FC236}">
                <a16:creationId xmlns:a16="http://schemas.microsoft.com/office/drawing/2014/main" id="{1D9CE4BB-5494-49BE-943F-D2A6AF200B71}"/>
              </a:ext>
            </a:extLst>
          </p:cNvPr>
          <p:cNvSpPr>
            <a:spLocks/>
          </p:cNvSpPr>
          <p:nvPr/>
        </p:nvSpPr>
        <p:spPr bwMode="auto">
          <a:xfrm>
            <a:off x="2593814" y="2502579"/>
            <a:ext cx="39207" cy="41447"/>
          </a:xfrm>
          <a:custGeom>
            <a:avLst/>
            <a:gdLst>
              <a:gd name="T0" fmla="*/ 17 w 17"/>
              <a:gd name="T1" fmla="*/ 0 h 18"/>
              <a:gd name="T2" fmla="*/ 0 w 17"/>
              <a:gd name="T3" fmla="*/ 17 h 18"/>
              <a:gd name="T4" fmla="*/ 1 w 17"/>
              <a:gd name="T5" fmla="*/ 18 h 18"/>
              <a:gd name="T6" fmla="*/ 17 w 17"/>
              <a:gd name="T7" fmla="*/ 0 h 18"/>
            </a:gdLst>
            <a:ahLst/>
            <a:cxnLst>
              <a:cxn ang="0">
                <a:pos x="T0" y="T1"/>
              </a:cxn>
              <a:cxn ang="0">
                <a:pos x="T2" y="T3"/>
              </a:cxn>
              <a:cxn ang="0">
                <a:pos x="T4" y="T5"/>
              </a:cxn>
              <a:cxn ang="0">
                <a:pos x="T6" y="T7"/>
              </a:cxn>
            </a:cxnLst>
            <a:rect l="0" t="0" r="r" b="b"/>
            <a:pathLst>
              <a:path w="17" h="18">
                <a:moveTo>
                  <a:pt x="17" y="0"/>
                </a:moveTo>
                <a:cubicBezTo>
                  <a:pt x="12" y="6"/>
                  <a:pt x="6" y="12"/>
                  <a:pt x="0" y="17"/>
                </a:cubicBezTo>
                <a:cubicBezTo>
                  <a:pt x="1" y="17"/>
                  <a:pt x="1" y="18"/>
                  <a:pt x="1" y="18"/>
                </a:cubicBezTo>
                <a:cubicBezTo>
                  <a:pt x="7" y="13"/>
                  <a:pt x="12" y="6"/>
                  <a:pt x="17"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1" name="任意多边形: 形状 50">
            <a:extLst>
              <a:ext uri="{FF2B5EF4-FFF2-40B4-BE49-F238E27FC236}">
                <a16:creationId xmlns:a16="http://schemas.microsoft.com/office/drawing/2014/main" id="{1EAAFB49-9985-4F15-84CE-B99AB74D45C0}"/>
              </a:ext>
            </a:extLst>
          </p:cNvPr>
          <p:cNvSpPr>
            <a:spLocks/>
          </p:cNvSpPr>
          <p:nvPr/>
        </p:nvSpPr>
        <p:spPr bwMode="auto">
          <a:xfrm>
            <a:off x="2328329" y="2600035"/>
            <a:ext cx="153466" cy="25764"/>
          </a:xfrm>
          <a:custGeom>
            <a:avLst/>
            <a:gdLst>
              <a:gd name="T0" fmla="*/ 0 w 66"/>
              <a:gd name="T1" fmla="*/ 0 h 11"/>
              <a:gd name="T2" fmla="*/ 0 w 66"/>
              <a:gd name="T3" fmla="*/ 8 h 11"/>
              <a:gd name="T4" fmla="*/ 30 w 66"/>
              <a:gd name="T5" fmla="*/ 11 h 11"/>
              <a:gd name="T6" fmla="*/ 65 w 66"/>
              <a:gd name="T7" fmla="*/ 7 h 11"/>
              <a:gd name="T8" fmla="*/ 65 w 66"/>
              <a:gd name="T9" fmla="*/ 5 h 11"/>
              <a:gd name="T10" fmla="*/ 66 w 66"/>
              <a:gd name="T11" fmla="*/ 1 h 11"/>
              <a:gd name="T12" fmla="*/ 35 w 66"/>
              <a:gd name="T13" fmla="*/ 5 h 11"/>
              <a:gd name="T14" fmla="*/ 0 w 66"/>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1">
                <a:moveTo>
                  <a:pt x="0" y="0"/>
                </a:moveTo>
                <a:cubicBezTo>
                  <a:pt x="0" y="2"/>
                  <a:pt x="0" y="5"/>
                  <a:pt x="0" y="8"/>
                </a:cubicBezTo>
                <a:cubicBezTo>
                  <a:pt x="10" y="10"/>
                  <a:pt x="20" y="11"/>
                  <a:pt x="30" y="11"/>
                </a:cubicBezTo>
                <a:cubicBezTo>
                  <a:pt x="42" y="11"/>
                  <a:pt x="54" y="10"/>
                  <a:pt x="65" y="7"/>
                </a:cubicBezTo>
                <a:cubicBezTo>
                  <a:pt x="65" y="6"/>
                  <a:pt x="65" y="6"/>
                  <a:pt x="65" y="5"/>
                </a:cubicBezTo>
                <a:cubicBezTo>
                  <a:pt x="65" y="4"/>
                  <a:pt x="65" y="2"/>
                  <a:pt x="66" y="1"/>
                </a:cubicBezTo>
                <a:cubicBezTo>
                  <a:pt x="56" y="4"/>
                  <a:pt x="46" y="5"/>
                  <a:pt x="35" y="5"/>
                </a:cubicBezTo>
                <a:cubicBezTo>
                  <a:pt x="23" y="5"/>
                  <a:pt x="11" y="3"/>
                  <a:pt x="0"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2" name="任意多边形: 形状 51">
            <a:extLst>
              <a:ext uri="{FF2B5EF4-FFF2-40B4-BE49-F238E27FC236}">
                <a16:creationId xmlns:a16="http://schemas.microsoft.com/office/drawing/2014/main" id="{84689B02-E854-4855-BB2F-B91D5743FF28}"/>
              </a:ext>
            </a:extLst>
          </p:cNvPr>
          <p:cNvSpPr>
            <a:spLocks/>
          </p:cNvSpPr>
          <p:nvPr/>
        </p:nvSpPr>
        <p:spPr bwMode="auto">
          <a:xfrm>
            <a:off x="2479555" y="2541786"/>
            <a:ext cx="116500" cy="75053"/>
          </a:xfrm>
          <a:custGeom>
            <a:avLst/>
            <a:gdLst>
              <a:gd name="T0" fmla="*/ 49 w 50"/>
              <a:gd name="T1" fmla="*/ 0 h 32"/>
              <a:gd name="T2" fmla="*/ 1 w 50"/>
              <a:gd name="T3" fmla="*/ 26 h 32"/>
              <a:gd name="T4" fmla="*/ 0 w 50"/>
              <a:gd name="T5" fmla="*/ 30 h 32"/>
              <a:gd name="T6" fmla="*/ 0 w 50"/>
              <a:gd name="T7" fmla="*/ 32 h 32"/>
              <a:gd name="T8" fmla="*/ 50 w 50"/>
              <a:gd name="T9" fmla="*/ 1 h 32"/>
              <a:gd name="T10" fmla="*/ 49 w 50"/>
              <a:gd name="T11" fmla="*/ 0 h 32"/>
            </a:gdLst>
            <a:ahLst/>
            <a:cxnLst>
              <a:cxn ang="0">
                <a:pos x="T0" y="T1"/>
              </a:cxn>
              <a:cxn ang="0">
                <a:pos x="T2" y="T3"/>
              </a:cxn>
              <a:cxn ang="0">
                <a:pos x="T4" y="T5"/>
              </a:cxn>
              <a:cxn ang="0">
                <a:pos x="T6" y="T7"/>
              </a:cxn>
              <a:cxn ang="0">
                <a:pos x="T8" y="T9"/>
              </a:cxn>
              <a:cxn ang="0">
                <a:pos x="T10" y="T11"/>
              </a:cxn>
            </a:cxnLst>
            <a:rect l="0" t="0" r="r" b="b"/>
            <a:pathLst>
              <a:path w="50" h="32">
                <a:moveTo>
                  <a:pt x="49" y="0"/>
                </a:moveTo>
                <a:cubicBezTo>
                  <a:pt x="35" y="12"/>
                  <a:pt x="19" y="21"/>
                  <a:pt x="1" y="26"/>
                </a:cubicBezTo>
                <a:cubicBezTo>
                  <a:pt x="0" y="27"/>
                  <a:pt x="0" y="29"/>
                  <a:pt x="0" y="30"/>
                </a:cubicBezTo>
                <a:cubicBezTo>
                  <a:pt x="0" y="31"/>
                  <a:pt x="0" y="31"/>
                  <a:pt x="0" y="32"/>
                </a:cubicBezTo>
                <a:cubicBezTo>
                  <a:pt x="19" y="26"/>
                  <a:pt x="37" y="15"/>
                  <a:pt x="50" y="1"/>
                </a:cubicBezTo>
                <a:cubicBezTo>
                  <a:pt x="50" y="1"/>
                  <a:pt x="50" y="0"/>
                  <a:pt x="49"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3" name="椭圆 52">
            <a:extLst>
              <a:ext uri="{FF2B5EF4-FFF2-40B4-BE49-F238E27FC236}">
                <a16:creationId xmlns:a16="http://schemas.microsoft.com/office/drawing/2014/main" id="{D4EF8D45-2923-48DF-9D8B-CD13AC938B91}"/>
              </a:ext>
            </a:extLst>
          </p:cNvPr>
          <p:cNvSpPr>
            <a:spLocks noChangeArrowheads="1"/>
          </p:cNvSpPr>
          <p:nvPr/>
        </p:nvSpPr>
        <p:spPr bwMode="auto">
          <a:xfrm>
            <a:off x="2131176" y="2054503"/>
            <a:ext cx="557854" cy="557854"/>
          </a:xfrm>
          <a:prstGeom prst="ellipse">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4" name="任意多边形: 形状 53">
            <a:extLst>
              <a:ext uri="{FF2B5EF4-FFF2-40B4-BE49-F238E27FC236}">
                <a16:creationId xmlns:a16="http://schemas.microsoft.com/office/drawing/2014/main" id="{F5754E44-9B31-494F-BCF8-0E886586C823}"/>
              </a:ext>
            </a:extLst>
          </p:cNvPr>
          <p:cNvSpPr>
            <a:spLocks/>
          </p:cNvSpPr>
          <p:nvPr/>
        </p:nvSpPr>
        <p:spPr bwMode="auto">
          <a:xfrm>
            <a:off x="1792879" y="1916720"/>
            <a:ext cx="898392" cy="1072021"/>
          </a:xfrm>
          <a:custGeom>
            <a:avLst/>
            <a:gdLst>
              <a:gd name="T0" fmla="*/ 357 w 386"/>
              <a:gd name="T1" fmla="*/ 62 h 461"/>
              <a:gd name="T2" fmla="*/ 262 w 386"/>
              <a:gd name="T3" fmla="*/ 12 h 461"/>
              <a:gd name="T4" fmla="*/ 194 w 386"/>
              <a:gd name="T5" fmla="*/ 6 h 461"/>
              <a:gd name="T6" fmla="*/ 105 w 386"/>
              <a:gd name="T7" fmla="*/ 53 h 461"/>
              <a:gd name="T8" fmla="*/ 82 w 386"/>
              <a:gd name="T9" fmla="*/ 93 h 461"/>
              <a:gd name="T10" fmla="*/ 85 w 386"/>
              <a:gd name="T11" fmla="*/ 186 h 461"/>
              <a:gd name="T12" fmla="*/ 44 w 386"/>
              <a:gd name="T13" fmla="*/ 285 h 461"/>
              <a:gd name="T14" fmla="*/ 6 w 386"/>
              <a:gd name="T15" fmla="*/ 391 h 461"/>
              <a:gd name="T16" fmla="*/ 11 w 386"/>
              <a:gd name="T17" fmla="*/ 425 h 461"/>
              <a:gd name="T18" fmla="*/ 41 w 386"/>
              <a:gd name="T19" fmla="*/ 417 h 461"/>
              <a:gd name="T20" fmla="*/ 95 w 386"/>
              <a:gd name="T21" fmla="*/ 378 h 461"/>
              <a:gd name="T22" fmla="*/ 109 w 386"/>
              <a:gd name="T23" fmla="*/ 371 h 461"/>
              <a:gd name="T24" fmla="*/ 140 w 386"/>
              <a:gd name="T25" fmla="*/ 382 h 461"/>
              <a:gd name="T26" fmla="*/ 252 w 386"/>
              <a:gd name="T27" fmla="*/ 461 h 461"/>
              <a:gd name="T28" fmla="*/ 252 w 386"/>
              <a:gd name="T29" fmla="*/ 432 h 461"/>
              <a:gd name="T30" fmla="*/ 280 w 386"/>
              <a:gd name="T31" fmla="*/ 450 h 461"/>
              <a:gd name="T32" fmla="*/ 310 w 386"/>
              <a:gd name="T33" fmla="*/ 450 h 461"/>
              <a:gd name="T34" fmla="*/ 304 w 386"/>
              <a:gd name="T35" fmla="*/ 422 h 461"/>
              <a:gd name="T36" fmla="*/ 279 w 386"/>
              <a:gd name="T37" fmla="*/ 404 h 461"/>
              <a:gd name="T38" fmla="*/ 254 w 386"/>
              <a:gd name="T39" fmla="*/ 348 h 461"/>
              <a:gd name="T40" fmla="*/ 232 w 386"/>
              <a:gd name="T41" fmla="*/ 311 h 461"/>
              <a:gd name="T42" fmla="*/ 244 w 386"/>
              <a:gd name="T43" fmla="*/ 243 h 461"/>
              <a:gd name="T44" fmla="*/ 294 w 386"/>
              <a:gd name="T45" fmla="*/ 177 h 461"/>
              <a:gd name="T46" fmla="*/ 319 w 386"/>
              <a:gd name="T47" fmla="*/ 166 h 461"/>
              <a:gd name="T48" fmla="*/ 377 w 386"/>
              <a:gd name="T49" fmla="*/ 111 h 461"/>
              <a:gd name="T50" fmla="*/ 357 w 386"/>
              <a:gd name="T51" fmla="*/ 6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86" h="461">
                <a:moveTo>
                  <a:pt x="357" y="62"/>
                </a:moveTo>
                <a:cubicBezTo>
                  <a:pt x="328" y="40"/>
                  <a:pt x="296" y="23"/>
                  <a:pt x="262" y="12"/>
                </a:cubicBezTo>
                <a:cubicBezTo>
                  <a:pt x="240" y="5"/>
                  <a:pt x="216" y="0"/>
                  <a:pt x="194" y="6"/>
                </a:cubicBezTo>
                <a:cubicBezTo>
                  <a:pt x="164" y="15"/>
                  <a:pt x="124" y="28"/>
                  <a:pt x="105" y="53"/>
                </a:cubicBezTo>
                <a:cubicBezTo>
                  <a:pt x="96" y="65"/>
                  <a:pt x="86" y="78"/>
                  <a:pt x="82" y="93"/>
                </a:cubicBezTo>
                <a:cubicBezTo>
                  <a:pt x="73" y="123"/>
                  <a:pt x="86" y="155"/>
                  <a:pt x="85" y="186"/>
                </a:cubicBezTo>
                <a:cubicBezTo>
                  <a:pt x="84" y="222"/>
                  <a:pt x="65" y="255"/>
                  <a:pt x="44" y="285"/>
                </a:cubicBezTo>
                <a:cubicBezTo>
                  <a:pt x="23" y="314"/>
                  <a:pt x="18" y="357"/>
                  <a:pt x="6" y="391"/>
                </a:cubicBezTo>
                <a:cubicBezTo>
                  <a:pt x="2" y="403"/>
                  <a:pt x="0" y="419"/>
                  <a:pt x="11" y="425"/>
                </a:cubicBezTo>
                <a:cubicBezTo>
                  <a:pt x="21" y="430"/>
                  <a:pt x="32" y="423"/>
                  <a:pt x="41" y="417"/>
                </a:cubicBezTo>
                <a:cubicBezTo>
                  <a:pt x="95" y="378"/>
                  <a:pt x="95" y="378"/>
                  <a:pt x="95" y="378"/>
                </a:cubicBezTo>
                <a:cubicBezTo>
                  <a:pt x="99" y="375"/>
                  <a:pt x="104" y="372"/>
                  <a:pt x="109" y="371"/>
                </a:cubicBezTo>
                <a:cubicBezTo>
                  <a:pt x="120" y="368"/>
                  <a:pt x="131" y="375"/>
                  <a:pt x="140" y="382"/>
                </a:cubicBezTo>
                <a:cubicBezTo>
                  <a:pt x="252" y="461"/>
                  <a:pt x="252" y="461"/>
                  <a:pt x="252" y="461"/>
                </a:cubicBezTo>
                <a:cubicBezTo>
                  <a:pt x="256" y="452"/>
                  <a:pt x="256" y="441"/>
                  <a:pt x="252" y="432"/>
                </a:cubicBezTo>
                <a:cubicBezTo>
                  <a:pt x="263" y="435"/>
                  <a:pt x="270" y="444"/>
                  <a:pt x="280" y="450"/>
                </a:cubicBezTo>
                <a:cubicBezTo>
                  <a:pt x="289" y="456"/>
                  <a:pt x="303" y="458"/>
                  <a:pt x="310" y="450"/>
                </a:cubicBezTo>
                <a:cubicBezTo>
                  <a:pt x="316" y="441"/>
                  <a:pt x="311" y="429"/>
                  <a:pt x="304" y="422"/>
                </a:cubicBezTo>
                <a:cubicBezTo>
                  <a:pt x="296" y="415"/>
                  <a:pt x="287" y="411"/>
                  <a:pt x="279" y="404"/>
                </a:cubicBezTo>
                <a:cubicBezTo>
                  <a:pt x="265" y="389"/>
                  <a:pt x="263" y="366"/>
                  <a:pt x="254" y="348"/>
                </a:cubicBezTo>
                <a:cubicBezTo>
                  <a:pt x="248" y="335"/>
                  <a:pt x="237" y="325"/>
                  <a:pt x="232" y="311"/>
                </a:cubicBezTo>
                <a:cubicBezTo>
                  <a:pt x="225" y="289"/>
                  <a:pt x="235" y="265"/>
                  <a:pt x="244" y="243"/>
                </a:cubicBezTo>
                <a:cubicBezTo>
                  <a:pt x="256" y="218"/>
                  <a:pt x="269" y="191"/>
                  <a:pt x="294" y="177"/>
                </a:cubicBezTo>
                <a:cubicBezTo>
                  <a:pt x="302" y="173"/>
                  <a:pt x="311" y="170"/>
                  <a:pt x="319" y="166"/>
                </a:cubicBezTo>
                <a:cubicBezTo>
                  <a:pt x="341" y="156"/>
                  <a:pt x="367" y="132"/>
                  <a:pt x="377" y="111"/>
                </a:cubicBezTo>
                <a:cubicBezTo>
                  <a:pt x="386" y="92"/>
                  <a:pt x="372" y="73"/>
                  <a:pt x="357" y="62"/>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5" name="任意多边形: 形状 54">
            <a:extLst>
              <a:ext uri="{FF2B5EF4-FFF2-40B4-BE49-F238E27FC236}">
                <a16:creationId xmlns:a16="http://schemas.microsoft.com/office/drawing/2014/main" id="{8FCD058F-14E3-438D-A527-0934518304CF}"/>
              </a:ext>
            </a:extLst>
          </p:cNvPr>
          <p:cNvSpPr>
            <a:spLocks/>
          </p:cNvSpPr>
          <p:nvPr/>
        </p:nvSpPr>
        <p:spPr bwMode="auto">
          <a:xfrm>
            <a:off x="2200628" y="2971938"/>
            <a:ext cx="62731" cy="21284"/>
          </a:xfrm>
          <a:custGeom>
            <a:avLst/>
            <a:gdLst>
              <a:gd name="T0" fmla="*/ 27 w 27"/>
              <a:gd name="T1" fmla="*/ 0 h 9"/>
              <a:gd name="T2" fmla="*/ 0 w 27"/>
              <a:gd name="T3" fmla="*/ 4 h 9"/>
              <a:gd name="T4" fmla="*/ 10 w 27"/>
              <a:gd name="T5" fmla="*/ 9 h 9"/>
              <a:gd name="T6" fmla="*/ 27 w 27"/>
              <a:gd name="T7" fmla="*/ 0 h 9"/>
            </a:gdLst>
            <a:ahLst/>
            <a:cxnLst>
              <a:cxn ang="0">
                <a:pos x="T0" y="T1"/>
              </a:cxn>
              <a:cxn ang="0">
                <a:pos x="T2" y="T3"/>
              </a:cxn>
              <a:cxn ang="0">
                <a:pos x="T4" y="T5"/>
              </a:cxn>
              <a:cxn ang="0">
                <a:pos x="T6" y="T7"/>
              </a:cxn>
            </a:cxnLst>
            <a:rect l="0" t="0" r="r" b="b"/>
            <a:pathLst>
              <a:path w="27" h="9">
                <a:moveTo>
                  <a:pt x="27" y="0"/>
                </a:moveTo>
                <a:cubicBezTo>
                  <a:pt x="0" y="4"/>
                  <a:pt x="0" y="4"/>
                  <a:pt x="0" y="4"/>
                </a:cubicBezTo>
                <a:cubicBezTo>
                  <a:pt x="3" y="6"/>
                  <a:pt x="6" y="8"/>
                  <a:pt x="10" y="9"/>
                </a:cubicBezTo>
                <a:cubicBezTo>
                  <a:pt x="17" y="9"/>
                  <a:pt x="23" y="6"/>
                  <a:pt x="27"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6" name="任意多边形: 形状 55">
            <a:extLst>
              <a:ext uri="{FF2B5EF4-FFF2-40B4-BE49-F238E27FC236}">
                <a16:creationId xmlns:a16="http://schemas.microsoft.com/office/drawing/2014/main" id="{6F46B7E1-856D-4857-867B-941EA538BAFE}"/>
              </a:ext>
            </a:extLst>
          </p:cNvPr>
          <p:cNvSpPr>
            <a:spLocks/>
          </p:cNvSpPr>
          <p:nvPr/>
        </p:nvSpPr>
        <p:spPr bwMode="auto">
          <a:xfrm>
            <a:off x="1768235" y="3116443"/>
            <a:ext cx="166908" cy="553374"/>
          </a:xfrm>
          <a:custGeom>
            <a:avLst/>
            <a:gdLst>
              <a:gd name="T0" fmla="*/ 70 w 72"/>
              <a:gd name="T1" fmla="*/ 0 h 238"/>
              <a:gd name="T2" fmla="*/ 65 w 72"/>
              <a:gd name="T3" fmla="*/ 7 h 238"/>
              <a:gd name="T4" fmla="*/ 6 w 72"/>
              <a:gd name="T5" fmla="*/ 140 h 238"/>
              <a:gd name="T6" fmla="*/ 0 w 72"/>
              <a:gd name="T7" fmla="*/ 167 h 238"/>
              <a:gd name="T8" fmla="*/ 44 w 72"/>
              <a:gd name="T9" fmla="*/ 229 h 238"/>
              <a:gd name="T10" fmla="*/ 60 w 72"/>
              <a:gd name="T11" fmla="*/ 238 h 238"/>
              <a:gd name="T12" fmla="*/ 49 w 72"/>
              <a:gd name="T13" fmla="*/ 215 h 238"/>
              <a:gd name="T14" fmla="*/ 51 w 72"/>
              <a:gd name="T15" fmla="*/ 173 h 238"/>
              <a:gd name="T16" fmla="*/ 62 w 72"/>
              <a:gd name="T17" fmla="*/ 111 h 238"/>
              <a:gd name="T18" fmla="*/ 71 w 72"/>
              <a:gd name="T19" fmla="*/ 42 h 238"/>
              <a:gd name="T20" fmla="*/ 70 w 72"/>
              <a:gd name="T2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238">
                <a:moveTo>
                  <a:pt x="70" y="0"/>
                </a:moveTo>
                <a:cubicBezTo>
                  <a:pt x="68" y="2"/>
                  <a:pt x="66" y="4"/>
                  <a:pt x="65" y="7"/>
                </a:cubicBezTo>
                <a:cubicBezTo>
                  <a:pt x="35" y="46"/>
                  <a:pt x="20" y="94"/>
                  <a:pt x="6" y="140"/>
                </a:cubicBezTo>
                <a:cubicBezTo>
                  <a:pt x="3" y="149"/>
                  <a:pt x="1" y="158"/>
                  <a:pt x="0" y="167"/>
                </a:cubicBezTo>
                <a:cubicBezTo>
                  <a:pt x="0" y="193"/>
                  <a:pt x="22" y="214"/>
                  <a:pt x="44" y="229"/>
                </a:cubicBezTo>
                <a:cubicBezTo>
                  <a:pt x="49" y="232"/>
                  <a:pt x="55" y="236"/>
                  <a:pt x="60" y="238"/>
                </a:cubicBezTo>
                <a:cubicBezTo>
                  <a:pt x="55" y="231"/>
                  <a:pt x="51" y="223"/>
                  <a:pt x="49" y="215"/>
                </a:cubicBezTo>
                <a:cubicBezTo>
                  <a:pt x="46" y="201"/>
                  <a:pt x="49" y="187"/>
                  <a:pt x="51" y="173"/>
                </a:cubicBezTo>
                <a:cubicBezTo>
                  <a:pt x="62" y="111"/>
                  <a:pt x="62" y="111"/>
                  <a:pt x="62" y="111"/>
                </a:cubicBezTo>
                <a:cubicBezTo>
                  <a:pt x="67" y="88"/>
                  <a:pt x="70" y="66"/>
                  <a:pt x="71" y="42"/>
                </a:cubicBezTo>
                <a:cubicBezTo>
                  <a:pt x="72" y="28"/>
                  <a:pt x="72" y="14"/>
                  <a:pt x="7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7" name="任意多边形: 形状 56">
            <a:extLst>
              <a:ext uri="{FF2B5EF4-FFF2-40B4-BE49-F238E27FC236}">
                <a16:creationId xmlns:a16="http://schemas.microsoft.com/office/drawing/2014/main" id="{1F2953A4-CFAA-4FBC-AB8F-71A8267C7E21}"/>
              </a:ext>
            </a:extLst>
          </p:cNvPr>
          <p:cNvSpPr>
            <a:spLocks/>
          </p:cNvSpPr>
          <p:nvPr/>
        </p:nvSpPr>
        <p:spPr bwMode="auto">
          <a:xfrm>
            <a:off x="1874653" y="2971938"/>
            <a:ext cx="460398" cy="704599"/>
          </a:xfrm>
          <a:custGeom>
            <a:avLst/>
            <a:gdLst>
              <a:gd name="T0" fmla="*/ 100 w 198"/>
              <a:gd name="T1" fmla="*/ 0 h 303"/>
              <a:gd name="T2" fmla="*/ 89 w 198"/>
              <a:gd name="T3" fmla="*/ 2 h 303"/>
              <a:gd name="T4" fmla="*/ 74 w 198"/>
              <a:gd name="T5" fmla="*/ 13 h 303"/>
              <a:gd name="T6" fmla="*/ 24 w 198"/>
              <a:gd name="T7" fmla="*/ 62 h 303"/>
              <a:gd name="T8" fmla="*/ 25 w 198"/>
              <a:gd name="T9" fmla="*/ 104 h 303"/>
              <a:gd name="T10" fmla="*/ 16 w 198"/>
              <a:gd name="T11" fmla="*/ 173 h 303"/>
              <a:gd name="T12" fmla="*/ 5 w 198"/>
              <a:gd name="T13" fmla="*/ 235 h 303"/>
              <a:gd name="T14" fmla="*/ 3 w 198"/>
              <a:gd name="T15" fmla="*/ 277 h 303"/>
              <a:gd name="T16" fmla="*/ 14 w 198"/>
              <a:gd name="T17" fmla="*/ 300 h 303"/>
              <a:gd name="T18" fmla="*/ 29 w 198"/>
              <a:gd name="T19" fmla="*/ 303 h 303"/>
              <a:gd name="T20" fmla="*/ 30 w 198"/>
              <a:gd name="T21" fmla="*/ 303 h 303"/>
              <a:gd name="T22" fmla="*/ 57 w 198"/>
              <a:gd name="T23" fmla="*/ 298 h 303"/>
              <a:gd name="T24" fmla="*/ 59 w 198"/>
              <a:gd name="T25" fmla="*/ 298 h 303"/>
              <a:gd name="T26" fmla="*/ 73 w 198"/>
              <a:gd name="T27" fmla="*/ 299 h 303"/>
              <a:gd name="T28" fmla="*/ 87 w 198"/>
              <a:gd name="T29" fmla="*/ 301 h 303"/>
              <a:gd name="T30" fmla="*/ 94 w 198"/>
              <a:gd name="T31" fmla="*/ 300 h 303"/>
              <a:gd name="T32" fmla="*/ 116 w 198"/>
              <a:gd name="T33" fmla="*/ 280 h 303"/>
              <a:gd name="T34" fmla="*/ 91 w 198"/>
              <a:gd name="T35" fmla="*/ 243 h 303"/>
              <a:gd name="T36" fmla="*/ 98 w 198"/>
              <a:gd name="T37" fmla="*/ 230 h 303"/>
              <a:gd name="T38" fmla="*/ 110 w 198"/>
              <a:gd name="T39" fmla="*/ 226 h 303"/>
              <a:gd name="T40" fmla="*/ 111 w 198"/>
              <a:gd name="T41" fmla="*/ 226 h 303"/>
              <a:gd name="T42" fmla="*/ 84 w 198"/>
              <a:gd name="T43" fmla="*/ 219 h 303"/>
              <a:gd name="T44" fmla="*/ 182 w 198"/>
              <a:gd name="T45" fmla="*/ 91 h 303"/>
              <a:gd name="T46" fmla="*/ 198 w 198"/>
              <a:gd name="T47" fmla="*/ 57 h 303"/>
              <a:gd name="T48" fmla="*/ 176 w 198"/>
              <a:gd name="T49" fmla="*/ 24 h 303"/>
              <a:gd name="T50" fmla="*/ 150 w 198"/>
              <a:gd name="T51" fmla="*/ 9 h 303"/>
              <a:gd name="T52" fmla="*/ 145 w 198"/>
              <a:gd name="T53" fmla="*/ 10 h 303"/>
              <a:gd name="T54" fmla="*/ 129 w 198"/>
              <a:gd name="T55" fmla="*/ 7 h 303"/>
              <a:gd name="T56" fmla="*/ 100 w 198"/>
              <a:gd name="T57"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8" h="303">
                <a:moveTo>
                  <a:pt x="100" y="0"/>
                </a:moveTo>
                <a:cubicBezTo>
                  <a:pt x="96" y="0"/>
                  <a:pt x="93" y="1"/>
                  <a:pt x="89" y="2"/>
                </a:cubicBezTo>
                <a:cubicBezTo>
                  <a:pt x="83" y="5"/>
                  <a:pt x="78" y="8"/>
                  <a:pt x="74" y="13"/>
                </a:cubicBezTo>
                <a:cubicBezTo>
                  <a:pt x="56" y="28"/>
                  <a:pt x="39" y="44"/>
                  <a:pt x="24" y="62"/>
                </a:cubicBezTo>
                <a:cubicBezTo>
                  <a:pt x="26" y="76"/>
                  <a:pt x="26" y="90"/>
                  <a:pt x="25" y="104"/>
                </a:cubicBezTo>
                <a:cubicBezTo>
                  <a:pt x="24" y="128"/>
                  <a:pt x="21" y="150"/>
                  <a:pt x="16" y="173"/>
                </a:cubicBezTo>
                <a:cubicBezTo>
                  <a:pt x="5" y="235"/>
                  <a:pt x="5" y="235"/>
                  <a:pt x="5" y="235"/>
                </a:cubicBezTo>
                <a:cubicBezTo>
                  <a:pt x="3" y="249"/>
                  <a:pt x="0" y="263"/>
                  <a:pt x="3" y="277"/>
                </a:cubicBezTo>
                <a:cubicBezTo>
                  <a:pt x="5" y="285"/>
                  <a:pt x="9" y="293"/>
                  <a:pt x="14" y="300"/>
                </a:cubicBezTo>
                <a:cubicBezTo>
                  <a:pt x="19" y="302"/>
                  <a:pt x="24" y="303"/>
                  <a:pt x="29" y="303"/>
                </a:cubicBezTo>
                <a:cubicBezTo>
                  <a:pt x="30" y="303"/>
                  <a:pt x="30" y="303"/>
                  <a:pt x="30" y="303"/>
                </a:cubicBezTo>
                <a:cubicBezTo>
                  <a:pt x="40" y="303"/>
                  <a:pt x="48" y="298"/>
                  <a:pt x="57" y="298"/>
                </a:cubicBezTo>
                <a:cubicBezTo>
                  <a:pt x="58" y="298"/>
                  <a:pt x="59" y="298"/>
                  <a:pt x="59" y="298"/>
                </a:cubicBezTo>
                <a:cubicBezTo>
                  <a:pt x="64" y="298"/>
                  <a:pt x="69" y="299"/>
                  <a:pt x="73" y="299"/>
                </a:cubicBezTo>
                <a:cubicBezTo>
                  <a:pt x="78" y="300"/>
                  <a:pt x="83" y="301"/>
                  <a:pt x="87" y="301"/>
                </a:cubicBezTo>
                <a:cubicBezTo>
                  <a:pt x="90" y="301"/>
                  <a:pt x="92" y="301"/>
                  <a:pt x="94" y="300"/>
                </a:cubicBezTo>
                <a:cubicBezTo>
                  <a:pt x="104" y="298"/>
                  <a:pt x="111" y="289"/>
                  <a:pt x="116" y="280"/>
                </a:cubicBezTo>
                <a:cubicBezTo>
                  <a:pt x="86" y="278"/>
                  <a:pt x="81" y="275"/>
                  <a:pt x="91" y="243"/>
                </a:cubicBezTo>
                <a:cubicBezTo>
                  <a:pt x="92" y="238"/>
                  <a:pt x="95" y="233"/>
                  <a:pt x="98" y="230"/>
                </a:cubicBezTo>
                <a:cubicBezTo>
                  <a:pt x="102" y="227"/>
                  <a:pt x="106" y="226"/>
                  <a:pt x="110" y="226"/>
                </a:cubicBezTo>
                <a:cubicBezTo>
                  <a:pt x="111" y="226"/>
                  <a:pt x="111" y="226"/>
                  <a:pt x="111" y="226"/>
                </a:cubicBezTo>
                <a:cubicBezTo>
                  <a:pt x="84" y="219"/>
                  <a:pt x="84" y="219"/>
                  <a:pt x="84" y="219"/>
                </a:cubicBezTo>
                <a:cubicBezTo>
                  <a:pt x="182" y="91"/>
                  <a:pt x="182" y="91"/>
                  <a:pt x="182" y="91"/>
                </a:cubicBezTo>
                <a:cubicBezTo>
                  <a:pt x="190" y="81"/>
                  <a:pt x="198" y="70"/>
                  <a:pt x="198" y="57"/>
                </a:cubicBezTo>
                <a:cubicBezTo>
                  <a:pt x="197" y="43"/>
                  <a:pt x="187" y="31"/>
                  <a:pt x="176" y="24"/>
                </a:cubicBezTo>
                <a:cubicBezTo>
                  <a:pt x="168" y="18"/>
                  <a:pt x="158" y="14"/>
                  <a:pt x="150" y="9"/>
                </a:cubicBezTo>
                <a:cubicBezTo>
                  <a:pt x="148" y="10"/>
                  <a:pt x="147" y="10"/>
                  <a:pt x="145" y="10"/>
                </a:cubicBezTo>
                <a:cubicBezTo>
                  <a:pt x="140" y="10"/>
                  <a:pt x="134" y="9"/>
                  <a:pt x="129" y="7"/>
                </a:cubicBezTo>
                <a:cubicBezTo>
                  <a:pt x="119" y="4"/>
                  <a:pt x="109" y="0"/>
                  <a:pt x="10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8" name="任意多边形: 形状 57">
            <a:extLst>
              <a:ext uri="{FF2B5EF4-FFF2-40B4-BE49-F238E27FC236}">
                <a16:creationId xmlns:a16="http://schemas.microsoft.com/office/drawing/2014/main" id="{3255E501-9B55-49C4-8AC2-78F1A5630E8E}"/>
              </a:ext>
            </a:extLst>
          </p:cNvPr>
          <p:cNvSpPr>
            <a:spLocks/>
          </p:cNvSpPr>
          <p:nvPr/>
        </p:nvSpPr>
        <p:spPr bwMode="auto">
          <a:xfrm>
            <a:off x="2062845" y="3497307"/>
            <a:ext cx="123221" cy="125461"/>
          </a:xfrm>
          <a:custGeom>
            <a:avLst/>
            <a:gdLst>
              <a:gd name="T0" fmla="*/ 29 w 53"/>
              <a:gd name="T1" fmla="*/ 0 h 54"/>
              <a:gd name="T2" fmla="*/ 17 w 53"/>
              <a:gd name="T3" fmla="*/ 4 h 54"/>
              <a:gd name="T4" fmla="*/ 10 w 53"/>
              <a:gd name="T5" fmla="*/ 17 h 54"/>
              <a:gd name="T6" fmla="*/ 35 w 53"/>
              <a:gd name="T7" fmla="*/ 54 h 54"/>
              <a:gd name="T8" fmla="*/ 39 w 53"/>
              <a:gd name="T9" fmla="*/ 44 h 54"/>
              <a:gd name="T10" fmla="*/ 53 w 53"/>
              <a:gd name="T11" fmla="*/ 6 h 54"/>
              <a:gd name="T12" fmla="*/ 30 w 53"/>
              <a:gd name="T13" fmla="*/ 0 h 54"/>
              <a:gd name="T14" fmla="*/ 29 w 53"/>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54">
                <a:moveTo>
                  <a:pt x="29" y="0"/>
                </a:moveTo>
                <a:cubicBezTo>
                  <a:pt x="25" y="0"/>
                  <a:pt x="21" y="1"/>
                  <a:pt x="17" y="4"/>
                </a:cubicBezTo>
                <a:cubicBezTo>
                  <a:pt x="14" y="7"/>
                  <a:pt x="11" y="12"/>
                  <a:pt x="10" y="17"/>
                </a:cubicBezTo>
                <a:cubicBezTo>
                  <a:pt x="0" y="49"/>
                  <a:pt x="5" y="52"/>
                  <a:pt x="35" y="54"/>
                </a:cubicBezTo>
                <a:cubicBezTo>
                  <a:pt x="36" y="51"/>
                  <a:pt x="38" y="48"/>
                  <a:pt x="39" y="44"/>
                </a:cubicBezTo>
                <a:cubicBezTo>
                  <a:pt x="43" y="32"/>
                  <a:pt x="45" y="17"/>
                  <a:pt x="53" y="6"/>
                </a:cubicBezTo>
                <a:cubicBezTo>
                  <a:pt x="30" y="0"/>
                  <a:pt x="30" y="0"/>
                  <a:pt x="30" y="0"/>
                </a:cubicBezTo>
                <a:cubicBezTo>
                  <a:pt x="30" y="0"/>
                  <a:pt x="30" y="0"/>
                  <a:pt x="29"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9" name="任意多边形: 形状 58">
            <a:extLst>
              <a:ext uri="{FF2B5EF4-FFF2-40B4-BE49-F238E27FC236}">
                <a16:creationId xmlns:a16="http://schemas.microsoft.com/office/drawing/2014/main" id="{D05FC118-DC59-4C93-AF74-72A37C1CB89D}"/>
              </a:ext>
            </a:extLst>
          </p:cNvPr>
          <p:cNvSpPr>
            <a:spLocks/>
          </p:cNvSpPr>
          <p:nvPr/>
        </p:nvSpPr>
        <p:spPr bwMode="auto">
          <a:xfrm>
            <a:off x="1758153" y="2946174"/>
            <a:ext cx="567936" cy="711320"/>
          </a:xfrm>
          <a:custGeom>
            <a:avLst/>
            <a:gdLst>
              <a:gd name="T0" fmla="*/ 186 w 244"/>
              <a:gd name="T1" fmla="*/ 7 h 306"/>
              <a:gd name="T2" fmla="*/ 222 w 244"/>
              <a:gd name="T3" fmla="*/ 27 h 306"/>
              <a:gd name="T4" fmla="*/ 243 w 244"/>
              <a:gd name="T5" fmla="*/ 60 h 306"/>
              <a:gd name="T6" fmla="*/ 227 w 244"/>
              <a:gd name="T7" fmla="*/ 94 h 306"/>
              <a:gd name="T8" fmla="*/ 130 w 244"/>
              <a:gd name="T9" fmla="*/ 222 h 306"/>
              <a:gd name="T10" fmla="*/ 180 w 244"/>
              <a:gd name="T11" fmla="*/ 235 h 306"/>
              <a:gd name="T12" fmla="*/ 165 w 244"/>
              <a:gd name="T13" fmla="*/ 273 h 306"/>
              <a:gd name="T14" fmla="*/ 140 w 244"/>
              <a:gd name="T15" fmla="*/ 303 h 306"/>
              <a:gd name="T16" fmla="*/ 103 w 244"/>
              <a:gd name="T17" fmla="*/ 301 h 306"/>
              <a:gd name="T18" fmla="*/ 76 w 244"/>
              <a:gd name="T19" fmla="*/ 306 h 306"/>
              <a:gd name="T20" fmla="*/ 44 w 244"/>
              <a:gd name="T21" fmla="*/ 294 h 306"/>
              <a:gd name="T22" fmla="*/ 0 w 244"/>
              <a:gd name="T23" fmla="*/ 232 h 306"/>
              <a:gd name="T24" fmla="*/ 5 w 244"/>
              <a:gd name="T25" fmla="*/ 205 h 306"/>
              <a:gd name="T26" fmla="*/ 64 w 244"/>
              <a:gd name="T27" fmla="*/ 72 h 306"/>
              <a:gd name="T28" fmla="*/ 120 w 244"/>
              <a:gd name="T29" fmla="*/ 16 h 306"/>
              <a:gd name="T30" fmla="*/ 135 w 244"/>
              <a:gd name="T31" fmla="*/ 5 h 306"/>
              <a:gd name="T32" fmla="*/ 175 w 244"/>
              <a:gd name="T33" fmla="*/ 10 h 306"/>
              <a:gd name="T34" fmla="*/ 213 w 244"/>
              <a:gd name="T35" fmla="*/ 3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4" h="306">
                <a:moveTo>
                  <a:pt x="186" y="7"/>
                </a:moveTo>
                <a:cubicBezTo>
                  <a:pt x="198" y="15"/>
                  <a:pt x="211" y="19"/>
                  <a:pt x="222" y="27"/>
                </a:cubicBezTo>
                <a:cubicBezTo>
                  <a:pt x="233" y="35"/>
                  <a:pt x="243" y="46"/>
                  <a:pt x="243" y="60"/>
                </a:cubicBezTo>
                <a:cubicBezTo>
                  <a:pt x="244" y="73"/>
                  <a:pt x="235" y="84"/>
                  <a:pt x="227" y="94"/>
                </a:cubicBezTo>
                <a:cubicBezTo>
                  <a:pt x="130" y="222"/>
                  <a:pt x="130" y="222"/>
                  <a:pt x="130" y="222"/>
                </a:cubicBezTo>
                <a:cubicBezTo>
                  <a:pt x="180" y="235"/>
                  <a:pt x="180" y="235"/>
                  <a:pt x="180" y="235"/>
                </a:cubicBezTo>
                <a:cubicBezTo>
                  <a:pt x="172" y="246"/>
                  <a:pt x="170" y="260"/>
                  <a:pt x="165" y="273"/>
                </a:cubicBezTo>
                <a:cubicBezTo>
                  <a:pt x="161" y="286"/>
                  <a:pt x="153" y="300"/>
                  <a:pt x="140" y="303"/>
                </a:cubicBezTo>
                <a:cubicBezTo>
                  <a:pt x="128" y="306"/>
                  <a:pt x="116" y="300"/>
                  <a:pt x="103" y="301"/>
                </a:cubicBezTo>
                <a:cubicBezTo>
                  <a:pt x="94" y="301"/>
                  <a:pt x="85" y="306"/>
                  <a:pt x="76" y="306"/>
                </a:cubicBezTo>
                <a:cubicBezTo>
                  <a:pt x="64" y="306"/>
                  <a:pt x="53" y="300"/>
                  <a:pt x="44" y="294"/>
                </a:cubicBezTo>
                <a:cubicBezTo>
                  <a:pt x="22" y="279"/>
                  <a:pt x="0" y="258"/>
                  <a:pt x="0" y="232"/>
                </a:cubicBezTo>
                <a:cubicBezTo>
                  <a:pt x="1" y="223"/>
                  <a:pt x="2" y="214"/>
                  <a:pt x="5" y="205"/>
                </a:cubicBezTo>
                <a:cubicBezTo>
                  <a:pt x="20" y="159"/>
                  <a:pt x="35" y="111"/>
                  <a:pt x="64" y="72"/>
                </a:cubicBezTo>
                <a:cubicBezTo>
                  <a:pt x="80" y="51"/>
                  <a:pt x="100" y="33"/>
                  <a:pt x="120" y="16"/>
                </a:cubicBezTo>
                <a:cubicBezTo>
                  <a:pt x="124" y="11"/>
                  <a:pt x="129" y="8"/>
                  <a:pt x="135" y="5"/>
                </a:cubicBezTo>
                <a:cubicBezTo>
                  <a:pt x="148" y="0"/>
                  <a:pt x="162" y="6"/>
                  <a:pt x="175" y="10"/>
                </a:cubicBezTo>
                <a:cubicBezTo>
                  <a:pt x="188" y="14"/>
                  <a:pt x="205" y="14"/>
                  <a:pt x="213" y="3"/>
                </a:cubicBezTo>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0" name="任意多边形: 形状 59">
            <a:extLst>
              <a:ext uri="{FF2B5EF4-FFF2-40B4-BE49-F238E27FC236}">
                <a16:creationId xmlns:a16="http://schemas.microsoft.com/office/drawing/2014/main" id="{107CFE5D-A8B3-441A-A5EB-6F3DF5953553}"/>
              </a:ext>
            </a:extLst>
          </p:cNvPr>
          <p:cNvSpPr>
            <a:spLocks/>
          </p:cNvSpPr>
          <p:nvPr/>
        </p:nvSpPr>
        <p:spPr bwMode="auto">
          <a:xfrm>
            <a:off x="4492536" y="1914479"/>
            <a:ext cx="695638" cy="192673"/>
          </a:xfrm>
          <a:custGeom>
            <a:avLst/>
            <a:gdLst>
              <a:gd name="T0" fmla="*/ 5 w 299"/>
              <a:gd name="T1" fmla="*/ 0 h 83"/>
              <a:gd name="T2" fmla="*/ 4 w 299"/>
              <a:gd name="T3" fmla="*/ 1 h 83"/>
              <a:gd name="T4" fmla="*/ 4 w 299"/>
              <a:gd name="T5" fmla="*/ 1 h 83"/>
              <a:gd name="T6" fmla="*/ 0 w 299"/>
              <a:gd name="T7" fmla="*/ 19 h 83"/>
              <a:gd name="T8" fmla="*/ 9 w 299"/>
              <a:gd name="T9" fmla="*/ 47 h 83"/>
              <a:gd name="T10" fmla="*/ 48 w 299"/>
              <a:gd name="T11" fmla="*/ 74 h 83"/>
              <a:gd name="T12" fmla="*/ 100 w 299"/>
              <a:gd name="T13" fmla="*/ 83 h 83"/>
              <a:gd name="T14" fmla="*/ 135 w 299"/>
              <a:gd name="T15" fmla="*/ 79 h 83"/>
              <a:gd name="T16" fmla="*/ 197 w 299"/>
              <a:gd name="T17" fmla="*/ 64 h 83"/>
              <a:gd name="T18" fmla="*/ 219 w 299"/>
              <a:gd name="T19" fmla="*/ 69 h 83"/>
              <a:gd name="T20" fmla="*/ 238 w 299"/>
              <a:gd name="T21" fmla="*/ 76 h 83"/>
              <a:gd name="T22" fmla="*/ 256 w 299"/>
              <a:gd name="T23" fmla="*/ 70 h 83"/>
              <a:gd name="T24" fmla="*/ 299 w 299"/>
              <a:gd name="T25" fmla="*/ 7 h 83"/>
              <a:gd name="T26" fmla="*/ 299 w 299"/>
              <a:gd name="T27" fmla="*/ 5 h 83"/>
              <a:gd name="T28" fmla="*/ 299 w 299"/>
              <a:gd name="T29" fmla="*/ 5 h 83"/>
              <a:gd name="T30" fmla="*/ 298 w 299"/>
              <a:gd name="T31" fmla="*/ 2 h 83"/>
              <a:gd name="T32" fmla="*/ 260 w 299"/>
              <a:gd name="T33" fmla="*/ 44 h 83"/>
              <a:gd name="T34" fmla="*/ 242 w 299"/>
              <a:gd name="T35" fmla="*/ 50 h 83"/>
              <a:gd name="T36" fmla="*/ 223 w 299"/>
              <a:gd name="T37" fmla="*/ 42 h 83"/>
              <a:gd name="T38" fmla="*/ 201 w 299"/>
              <a:gd name="T39" fmla="*/ 38 h 83"/>
              <a:gd name="T40" fmla="*/ 139 w 299"/>
              <a:gd name="T41" fmla="*/ 52 h 83"/>
              <a:gd name="T42" fmla="*/ 104 w 299"/>
              <a:gd name="T43" fmla="*/ 56 h 83"/>
              <a:gd name="T44" fmla="*/ 52 w 299"/>
              <a:gd name="T45" fmla="*/ 47 h 83"/>
              <a:gd name="T46" fmla="*/ 13 w 299"/>
              <a:gd name="T47" fmla="*/ 20 h 83"/>
              <a:gd name="T48" fmla="*/ 5 w 299"/>
              <a:gd name="T49"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9" h="83">
                <a:moveTo>
                  <a:pt x="5" y="0"/>
                </a:moveTo>
                <a:cubicBezTo>
                  <a:pt x="4" y="1"/>
                  <a:pt x="4" y="1"/>
                  <a:pt x="4" y="1"/>
                </a:cubicBezTo>
                <a:cubicBezTo>
                  <a:pt x="4" y="1"/>
                  <a:pt x="4" y="1"/>
                  <a:pt x="4" y="1"/>
                </a:cubicBezTo>
                <a:cubicBezTo>
                  <a:pt x="1" y="7"/>
                  <a:pt x="0" y="13"/>
                  <a:pt x="0" y="19"/>
                </a:cubicBezTo>
                <a:cubicBezTo>
                  <a:pt x="0" y="29"/>
                  <a:pt x="3" y="39"/>
                  <a:pt x="9" y="47"/>
                </a:cubicBezTo>
                <a:cubicBezTo>
                  <a:pt x="19" y="60"/>
                  <a:pt x="33" y="68"/>
                  <a:pt x="48" y="74"/>
                </a:cubicBezTo>
                <a:cubicBezTo>
                  <a:pt x="65" y="80"/>
                  <a:pt x="82" y="83"/>
                  <a:pt x="100" y="83"/>
                </a:cubicBezTo>
                <a:cubicBezTo>
                  <a:pt x="112" y="83"/>
                  <a:pt x="124" y="82"/>
                  <a:pt x="135" y="79"/>
                </a:cubicBezTo>
                <a:cubicBezTo>
                  <a:pt x="156" y="74"/>
                  <a:pt x="177" y="64"/>
                  <a:pt x="197" y="64"/>
                </a:cubicBezTo>
                <a:cubicBezTo>
                  <a:pt x="205" y="64"/>
                  <a:pt x="212" y="66"/>
                  <a:pt x="219" y="69"/>
                </a:cubicBezTo>
                <a:cubicBezTo>
                  <a:pt x="225" y="72"/>
                  <a:pt x="231" y="76"/>
                  <a:pt x="238" y="76"/>
                </a:cubicBezTo>
                <a:cubicBezTo>
                  <a:pt x="244" y="76"/>
                  <a:pt x="251" y="74"/>
                  <a:pt x="256" y="70"/>
                </a:cubicBezTo>
                <a:cubicBezTo>
                  <a:pt x="279" y="56"/>
                  <a:pt x="299" y="33"/>
                  <a:pt x="299" y="7"/>
                </a:cubicBezTo>
                <a:cubicBezTo>
                  <a:pt x="299" y="6"/>
                  <a:pt x="299" y="5"/>
                  <a:pt x="299" y="5"/>
                </a:cubicBezTo>
                <a:cubicBezTo>
                  <a:pt x="299" y="5"/>
                  <a:pt x="299" y="5"/>
                  <a:pt x="299" y="5"/>
                </a:cubicBezTo>
                <a:cubicBezTo>
                  <a:pt x="298" y="4"/>
                  <a:pt x="298" y="3"/>
                  <a:pt x="298" y="2"/>
                </a:cubicBezTo>
                <a:cubicBezTo>
                  <a:pt x="291" y="19"/>
                  <a:pt x="276" y="34"/>
                  <a:pt x="260" y="44"/>
                </a:cubicBezTo>
                <a:cubicBezTo>
                  <a:pt x="255" y="47"/>
                  <a:pt x="248" y="50"/>
                  <a:pt x="242" y="50"/>
                </a:cubicBezTo>
                <a:cubicBezTo>
                  <a:pt x="235" y="49"/>
                  <a:pt x="229" y="45"/>
                  <a:pt x="223" y="42"/>
                </a:cubicBezTo>
                <a:cubicBezTo>
                  <a:pt x="216" y="39"/>
                  <a:pt x="209" y="38"/>
                  <a:pt x="201" y="38"/>
                </a:cubicBezTo>
                <a:cubicBezTo>
                  <a:pt x="181" y="38"/>
                  <a:pt x="160" y="47"/>
                  <a:pt x="139" y="52"/>
                </a:cubicBezTo>
                <a:cubicBezTo>
                  <a:pt x="128" y="55"/>
                  <a:pt x="116" y="56"/>
                  <a:pt x="104" y="56"/>
                </a:cubicBezTo>
                <a:cubicBezTo>
                  <a:pt x="87" y="56"/>
                  <a:pt x="69" y="53"/>
                  <a:pt x="52" y="47"/>
                </a:cubicBezTo>
                <a:cubicBezTo>
                  <a:pt x="37" y="42"/>
                  <a:pt x="23" y="33"/>
                  <a:pt x="13" y="20"/>
                </a:cubicBezTo>
                <a:cubicBezTo>
                  <a:pt x="9" y="14"/>
                  <a:pt x="6" y="8"/>
                  <a:pt x="5"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1" name="任意多边形: 形状 60">
            <a:extLst>
              <a:ext uri="{FF2B5EF4-FFF2-40B4-BE49-F238E27FC236}">
                <a16:creationId xmlns:a16="http://schemas.microsoft.com/office/drawing/2014/main" id="{94E62D40-606F-472E-8439-601DAEB2D751}"/>
              </a:ext>
            </a:extLst>
          </p:cNvPr>
          <p:cNvSpPr>
            <a:spLocks/>
          </p:cNvSpPr>
          <p:nvPr/>
        </p:nvSpPr>
        <p:spPr bwMode="auto">
          <a:xfrm>
            <a:off x="4513819" y="1786778"/>
            <a:ext cx="17923" cy="58250"/>
          </a:xfrm>
          <a:custGeom>
            <a:avLst/>
            <a:gdLst>
              <a:gd name="T0" fmla="*/ 8 w 8"/>
              <a:gd name="T1" fmla="*/ 0 h 25"/>
              <a:gd name="T2" fmla="*/ 1 w 8"/>
              <a:gd name="T3" fmla="*/ 21 h 25"/>
              <a:gd name="T4" fmla="*/ 3 w 8"/>
              <a:gd name="T5" fmla="*/ 25 h 25"/>
              <a:gd name="T6" fmla="*/ 3 w 8"/>
              <a:gd name="T7" fmla="*/ 25 h 25"/>
              <a:gd name="T8" fmla="*/ 2 w 8"/>
              <a:gd name="T9" fmla="*/ 21 h 25"/>
              <a:gd name="T10" fmla="*/ 8 w 8"/>
              <a:gd name="T11" fmla="*/ 0 h 25"/>
              <a:gd name="T12" fmla="*/ 8 w 8"/>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8" h="25">
                <a:moveTo>
                  <a:pt x="8" y="0"/>
                </a:moveTo>
                <a:cubicBezTo>
                  <a:pt x="4" y="7"/>
                  <a:pt x="0" y="14"/>
                  <a:pt x="1" y="21"/>
                </a:cubicBezTo>
                <a:cubicBezTo>
                  <a:pt x="2" y="22"/>
                  <a:pt x="2" y="24"/>
                  <a:pt x="3" y="25"/>
                </a:cubicBezTo>
                <a:cubicBezTo>
                  <a:pt x="3" y="25"/>
                  <a:pt x="3" y="25"/>
                  <a:pt x="3" y="25"/>
                </a:cubicBezTo>
                <a:cubicBezTo>
                  <a:pt x="2" y="23"/>
                  <a:pt x="2" y="22"/>
                  <a:pt x="2" y="21"/>
                </a:cubicBezTo>
                <a:cubicBezTo>
                  <a:pt x="0" y="14"/>
                  <a:pt x="4" y="7"/>
                  <a:pt x="8" y="0"/>
                </a:cubicBezTo>
                <a:cubicBezTo>
                  <a:pt x="8" y="0"/>
                  <a:pt x="8" y="0"/>
                  <a:pt x="8"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2" name="任意多边形: 形状 61">
            <a:extLst>
              <a:ext uri="{FF2B5EF4-FFF2-40B4-BE49-F238E27FC236}">
                <a16:creationId xmlns:a16="http://schemas.microsoft.com/office/drawing/2014/main" id="{2B493A9F-5FC0-4125-AC5A-3BD01B9255D6}"/>
              </a:ext>
            </a:extLst>
          </p:cNvPr>
          <p:cNvSpPr>
            <a:spLocks/>
          </p:cNvSpPr>
          <p:nvPr/>
        </p:nvSpPr>
        <p:spPr bwMode="auto">
          <a:xfrm>
            <a:off x="4513819" y="1786778"/>
            <a:ext cx="23524" cy="58250"/>
          </a:xfrm>
          <a:custGeom>
            <a:avLst/>
            <a:gdLst>
              <a:gd name="T0" fmla="*/ 8 w 10"/>
              <a:gd name="T1" fmla="*/ 0 h 25"/>
              <a:gd name="T2" fmla="*/ 2 w 10"/>
              <a:gd name="T3" fmla="*/ 21 h 25"/>
              <a:gd name="T4" fmla="*/ 3 w 10"/>
              <a:gd name="T5" fmla="*/ 25 h 25"/>
              <a:gd name="T6" fmla="*/ 10 w 10"/>
              <a:gd name="T7" fmla="*/ 8 h 25"/>
              <a:gd name="T8" fmla="*/ 8 w 10"/>
              <a:gd name="T9" fmla="*/ 0 h 25"/>
            </a:gdLst>
            <a:ahLst/>
            <a:cxnLst>
              <a:cxn ang="0">
                <a:pos x="T0" y="T1"/>
              </a:cxn>
              <a:cxn ang="0">
                <a:pos x="T2" y="T3"/>
              </a:cxn>
              <a:cxn ang="0">
                <a:pos x="T4" y="T5"/>
              </a:cxn>
              <a:cxn ang="0">
                <a:pos x="T6" y="T7"/>
              </a:cxn>
              <a:cxn ang="0">
                <a:pos x="T8" y="T9"/>
              </a:cxn>
            </a:cxnLst>
            <a:rect l="0" t="0" r="r" b="b"/>
            <a:pathLst>
              <a:path w="10" h="25">
                <a:moveTo>
                  <a:pt x="8" y="0"/>
                </a:moveTo>
                <a:cubicBezTo>
                  <a:pt x="4" y="7"/>
                  <a:pt x="0" y="14"/>
                  <a:pt x="2" y="21"/>
                </a:cubicBezTo>
                <a:cubicBezTo>
                  <a:pt x="2" y="22"/>
                  <a:pt x="2" y="23"/>
                  <a:pt x="3" y="25"/>
                </a:cubicBezTo>
                <a:cubicBezTo>
                  <a:pt x="6" y="20"/>
                  <a:pt x="10" y="14"/>
                  <a:pt x="10" y="8"/>
                </a:cubicBezTo>
                <a:cubicBezTo>
                  <a:pt x="9" y="6"/>
                  <a:pt x="9" y="3"/>
                  <a:pt x="8"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3" name="任意多边形: 形状 62">
            <a:extLst>
              <a:ext uri="{FF2B5EF4-FFF2-40B4-BE49-F238E27FC236}">
                <a16:creationId xmlns:a16="http://schemas.microsoft.com/office/drawing/2014/main" id="{DE5548A7-4BAE-45F3-8AD5-76BC0A3430EF}"/>
              </a:ext>
            </a:extLst>
          </p:cNvPr>
          <p:cNvSpPr>
            <a:spLocks/>
          </p:cNvSpPr>
          <p:nvPr/>
        </p:nvSpPr>
        <p:spPr bwMode="auto">
          <a:xfrm>
            <a:off x="3332019" y="1575062"/>
            <a:ext cx="43687" cy="47048"/>
          </a:xfrm>
          <a:custGeom>
            <a:avLst/>
            <a:gdLst>
              <a:gd name="T0" fmla="*/ 4 w 19"/>
              <a:gd name="T1" fmla="*/ 0 h 20"/>
              <a:gd name="T2" fmla="*/ 0 w 19"/>
              <a:gd name="T3" fmla="*/ 11 h 20"/>
              <a:gd name="T4" fmla="*/ 18 w 19"/>
              <a:gd name="T5" fmla="*/ 20 h 20"/>
              <a:gd name="T6" fmla="*/ 19 w 19"/>
              <a:gd name="T7" fmla="*/ 20 h 20"/>
              <a:gd name="T8" fmla="*/ 0 w 19"/>
              <a:gd name="T9" fmla="*/ 11 h 20"/>
              <a:gd name="T10" fmla="*/ 4 w 19"/>
              <a:gd name="T11" fmla="*/ 0 h 20"/>
            </a:gdLst>
            <a:ahLst/>
            <a:cxnLst>
              <a:cxn ang="0">
                <a:pos x="T0" y="T1"/>
              </a:cxn>
              <a:cxn ang="0">
                <a:pos x="T2" y="T3"/>
              </a:cxn>
              <a:cxn ang="0">
                <a:pos x="T4" y="T5"/>
              </a:cxn>
              <a:cxn ang="0">
                <a:pos x="T6" y="T7"/>
              </a:cxn>
              <a:cxn ang="0">
                <a:pos x="T8" y="T9"/>
              </a:cxn>
              <a:cxn ang="0">
                <a:pos x="T10" y="T11"/>
              </a:cxn>
            </a:cxnLst>
            <a:rect l="0" t="0" r="r" b="b"/>
            <a:pathLst>
              <a:path w="19" h="20">
                <a:moveTo>
                  <a:pt x="4" y="0"/>
                </a:moveTo>
                <a:cubicBezTo>
                  <a:pt x="0" y="11"/>
                  <a:pt x="0" y="11"/>
                  <a:pt x="0" y="11"/>
                </a:cubicBezTo>
                <a:cubicBezTo>
                  <a:pt x="6" y="15"/>
                  <a:pt x="12" y="18"/>
                  <a:pt x="18" y="20"/>
                </a:cubicBezTo>
                <a:cubicBezTo>
                  <a:pt x="19" y="20"/>
                  <a:pt x="19" y="20"/>
                  <a:pt x="19" y="20"/>
                </a:cubicBezTo>
                <a:cubicBezTo>
                  <a:pt x="12" y="18"/>
                  <a:pt x="6" y="15"/>
                  <a:pt x="0" y="11"/>
                </a:cubicBezTo>
                <a:cubicBezTo>
                  <a:pt x="4" y="0"/>
                  <a:pt x="4" y="0"/>
                  <a:pt x="4"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4" name="任意多边形: 形状 63">
            <a:extLst>
              <a:ext uri="{FF2B5EF4-FFF2-40B4-BE49-F238E27FC236}">
                <a16:creationId xmlns:a16="http://schemas.microsoft.com/office/drawing/2014/main" id="{F96E6EA0-8D92-47CC-ABF1-FEE70B773C10}"/>
              </a:ext>
            </a:extLst>
          </p:cNvPr>
          <p:cNvSpPr>
            <a:spLocks/>
          </p:cNvSpPr>
          <p:nvPr/>
        </p:nvSpPr>
        <p:spPr bwMode="auto">
          <a:xfrm>
            <a:off x="3373466" y="1622110"/>
            <a:ext cx="21284" cy="8962"/>
          </a:xfrm>
          <a:custGeom>
            <a:avLst/>
            <a:gdLst>
              <a:gd name="T0" fmla="*/ 1 w 9"/>
              <a:gd name="T1" fmla="*/ 0 h 4"/>
              <a:gd name="T2" fmla="*/ 0 w 9"/>
              <a:gd name="T3" fmla="*/ 0 h 4"/>
              <a:gd name="T4" fmla="*/ 9 w 9"/>
              <a:gd name="T5" fmla="*/ 4 h 4"/>
              <a:gd name="T6" fmla="*/ 9 w 9"/>
              <a:gd name="T7" fmla="*/ 4 h 4"/>
              <a:gd name="T8" fmla="*/ 1 w 9"/>
              <a:gd name="T9" fmla="*/ 0 h 4"/>
            </a:gdLst>
            <a:ahLst/>
            <a:cxnLst>
              <a:cxn ang="0">
                <a:pos x="T0" y="T1"/>
              </a:cxn>
              <a:cxn ang="0">
                <a:pos x="T2" y="T3"/>
              </a:cxn>
              <a:cxn ang="0">
                <a:pos x="T4" y="T5"/>
              </a:cxn>
              <a:cxn ang="0">
                <a:pos x="T6" y="T7"/>
              </a:cxn>
              <a:cxn ang="0">
                <a:pos x="T8" y="T9"/>
              </a:cxn>
            </a:cxnLst>
            <a:rect l="0" t="0" r="r" b="b"/>
            <a:pathLst>
              <a:path w="9" h="4">
                <a:moveTo>
                  <a:pt x="1" y="0"/>
                </a:moveTo>
                <a:cubicBezTo>
                  <a:pt x="0" y="0"/>
                  <a:pt x="0" y="0"/>
                  <a:pt x="0" y="0"/>
                </a:cubicBezTo>
                <a:cubicBezTo>
                  <a:pt x="3" y="2"/>
                  <a:pt x="6" y="3"/>
                  <a:pt x="9" y="4"/>
                </a:cubicBezTo>
                <a:cubicBezTo>
                  <a:pt x="9" y="4"/>
                  <a:pt x="9" y="4"/>
                  <a:pt x="9" y="4"/>
                </a:cubicBezTo>
                <a:cubicBezTo>
                  <a:pt x="6" y="2"/>
                  <a:pt x="3" y="1"/>
                  <a:pt x="1"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5" name="任意多边形: 形状 64">
            <a:extLst>
              <a:ext uri="{FF2B5EF4-FFF2-40B4-BE49-F238E27FC236}">
                <a16:creationId xmlns:a16="http://schemas.microsoft.com/office/drawing/2014/main" id="{B85DD1F4-12FA-4735-8152-277E69A882E3}"/>
              </a:ext>
            </a:extLst>
          </p:cNvPr>
          <p:cNvSpPr>
            <a:spLocks/>
          </p:cNvSpPr>
          <p:nvPr/>
        </p:nvSpPr>
        <p:spPr bwMode="auto">
          <a:xfrm>
            <a:off x="3945883" y="1838307"/>
            <a:ext cx="79533" cy="8962"/>
          </a:xfrm>
          <a:custGeom>
            <a:avLst/>
            <a:gdLst>
              <a:gd name="T0" fmla="*/ 34 w 34"/>
              <a:gd name="T1" fmla="*/ 0 h 4"/>
              <a:gd name="T2" fmla="*/ 29 w 34"/>
              <a:gd name="T3" fmla="*/ 1 h 4"/>
              <a:gd name="T4" fmla="*/ 1 w 34"/>
              <a:gd name="T5" fmla="*/ 4 h 4"/>
              <a:gd name="T6" fmla="*/ 0 w 34"/>
              <a:gd name="T7" fmla="*/ 4 h 4"/>
              <a:gd name="T8" fmla="*/ 0 w 34"/>
              <a:gd name="T9" fmla="*/ 4 h 4"/>
              <a:gd name="T10" fmla="*/ 1 w 34"/>
              <a:gd name="T11" fmla="*/ 4 h 4"/>
              <a:gd name="T12" fmla="*/ 29 w 34"/>
              <a:gd name="T13" fmla="*/ 1 h 4"/>
              <a:gd name="T14" fmla="*/ 34 w 3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4">
                <a:moveTo>
                  <a:pt x="34" y="0"/>
                </a:moveTo>
                <a:cubicBezTo>
                  <a:pt x="33" y="0"/>
                  <a:pt x="31" y="1"/>
                  <a:pt x="29" y="1"/>
                </a:cubicBezTo>
                <a:cubicBezTo>
                  <a:pt x="20" y="3"/>
                  <a:pt x="11" y="4"/>
                  <a:pt x="1" y="4"/>
                </a:cubicBezTo>
                <a:cubicBezTo>
                  <a:pt x="1" y="4"/>
                  <a:pt x="0" y="4"/>
                  <a:pt x="0" y="4"/>
                </a:cubicBezTo>
                <a:cubicBezTo>
                  <a:pt x="0" y="4"/>
                  <a:pt x="0" y="4"/>
                  <a:pt x="0" y="4"/>
                </a:cubicBezTo>
                <a:cubicBezTo>
                  <a:pt x="0" y="4"/>
                  <a:pt x="1" y="4"/>
                  <a:pt x="1" y="4"/>
                </a:cubicBezTo>
                <a:cubicBezTo>
                  <a:pt x="10" y="4"/>
                  <a:pt x="20" y="3"/>
                  <a:pt x="29" y="1"/>
                </a:cubicBezTo>
                <a:cubicBezTo>
                  <a:pt x="31" y="1"/>
                  <a:pt x="33" y="0"/>
                  <a:pt x="3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6" name="任意多边形: 形状 65">
            <a:extLst>
              <a:ext uri="{FF2B5EF4-FFF2-40B4-BE49-F238E27FC236}">
                <a16:creationId xmlns:a16="http://schemas.microsoft.com/office/drawing/2014/main" id="{9AE22C29-FB71-4010-97E1-E4830BD62662}"/>
              </a:ext>
            </a:extLst>
          </p:cNvPr>
          <p:cNvSpPr>
            <a:spLocks/>
          </p:cNvSpPr>
          <p:nvPr/>
        </p:nvSpPr>
        <p:spPr bwMode="auto">
          <a:xfrm>
            <a:off x="3394750" y="1631072"/>
            <a:ext cx="4481" cy="2240"/>
          </a:xfrm>
          <a:custGeom>
            <a:avLst/>
            <a:gdLst>
              <a:gd name="T0" fmla="*/ 0 w 2"/>
              <a:gd name="T1" fmla="*/ 0 h 1"/>
              <a:gd name="T2" fmla="*/ 0 w 2"/>
              <a:gd name="T3" fmla="*/ 0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0" y="0"/>
                  <a:pt x="0" y="0"/>
                </a:cubicBezTo>
                <a:cubicBezTo>
                  <a:pt x="1" y="0"/>
                  <a:pt x="1" y="0"/>
                  <a:pt x="2" y="1"/>
                </a:cubicBezTo>
                <a:cubicBezTo>
                  <a:pt x="2" y="1"/>
                  <a:pt x="2" y="0"/>
                  <a:pt x="2" y="0"/>
                </a:cubicBezTo>
                <a:cubicBezTo>
                  <a:pt x="1" y="0"/>
                  <a:pt x="1" y="0"/>
                  <a:pt x="0" y="0"/>
                </a:cubicBezTo>
              </a:path>
            </a:pathLst>
          </a:custGeom>
          <a:solidFill>
            <a:srgbClr val="9A5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7" name="任意多边形: 形状 66">
            <a:extLst>
              <a:ext uri="{FF2B5EF4-FFF2-40B4-BE49-F238E27FC236}">
                <a16:creationId xmlns:a16="http://schemas.microsoft.com/office/drawing/2014/main" id="{D9DF1DBA-C599-49FB-8D19-DF26F847D913}"/>
              </a:ext>
            </a:extLst>
          </p:cNvPr>
          <p:cNvSpPr>
            <a:spLocks/>
          </p:cNvSpPr>
          <p:nvPr/>
        </p:nvSpPr>
        <p:spPr bwMode="auto">
          <a:xfrm>
            <a:off x="3943643" y="1847268"/>
            <a:ext cx="2240"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1" y="0"/>
                  <a:pt x="0" y="0"/>
                  <a:pt x="0" y="0"/>
                </a:cubicBezTo>
              </a:path>
            </a:pathLst>
          </a:custGeom>
          <a:solidFill>
            <a:srgbClr val="33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8" name="任意多边形: 形状 67">
            <a:extLst>
              <a:ext uri="{FF2B5EF4-FFF2-40B4-BE49-F238E27FC236}">
                <a16:creationId xmlns:a16="http://schemas.microsoft.com/office/drawing/2014/main" id="{3BAA52A9-BAE2-49B5-A9E5-0FB096F1630B}"/>
              </a:ext>
            </a:extLst>
          </p:cNvPr>
          <p:cNvSpPr>
            <a:spLocks noEditPoints="1"/>
          </p:cNvSpPr>
          <p:nvPr/>
        </p:nvSpPr>
        <p:spPr bwMode="auto">
          <a:xfrm>
            <a:off x="3399231" y="1631072"/>
            <a:ext cx="544412" cy="216197"/>
          </a:xfrm>
          <a:custGeom>
            <a:avLst/>
            <a:gdLst>
              <a:gd name="T0" fmla="*/ 167 w 234"/>
              <a:gd name="T1" fmla="*/ 63 h 93"/>
              <a:gd name="T2" fmla="*/ 151 w 234"/>
              <a:gd name="T3" fmla="*/ 70 h 93"/>
              <a:gd name="T4" fmla="*/ 140 w 234"/>
              <a:gd name="T5" fmla="*/ 77 h 93"/>
              <a:gd name="T6" fmla="*/ 151 w 234"/>
              <a:gd name="T7" fmla="*/ 70 h 93"/>
              <a:gd name="T8" fmla="*/ 166 w 234"/>
              <a:gd name="T9" fmla="*/ 64 h 93"/>
              <a:gd name="T10" fmla="*/ 202 w 234"/>
              <a:gd name="T11" fmla="*/ 85 h 93"/>
              <a:gd name="T12" fmla="*/ 234 w 234"/>
              <a:gd name="T13" fmla="*/ 93 h 93"/>
              <a:gd name="T14" fmla="*/ 234 w 234"/>
              <a:gd name="T15" fmla="*/ 93 h 93"/>
              <a:gd name="T16" fmla="*/ 202 w 234"/>
              <a:gd name="T17" fmla="*/ 85 h 93"/>
              <a:gd name="T18" fmla="*/ 167 w 234"/>
              <a:gd name="T19" fmla="*/ 63 h 93"/>
              <a:gd name="T20" fmla="*/ 0 w 234"/>
              <a:gd name="T21" fmla="*/ 0 h 93"/>
              <a:gd name="T22" fmla="*/ 0 w 234"/>
              <a:gd name="T23" fmla="*/ 1 h 93"/>
              <a:gd name="T24" fmla="*/ 9 w 234"/>
              <a:gd name="T25" fmla="*/ 5 h 93"/>
              <a:gd name="T26" fmla="*/ 36 w 234"/>
              <a:gd name="T27" fmla="*/ 34 h 93"/>
              <a:gd name="T28" fmla="*/ 40 w 234"/>
              <a:gd name="T29" fmla="*/ 66 h 93"/>
              <a:gd name="T30" fmla="*/ 61 w 234"/>
              <a:gd name="T31" fmla="*/ 74 h 93"/>
              <a:gd name="T32" fmla="*/ 67 w 234"/>
              <a:gd name="T33" fmla="*/ 74 h 93"/>
              <a:gd name="T34" fmla="*/ 91 w 234"/>
              <a:gd name="T35" fmla="*/ 70 h 93"/>
              <a:gd name="T36" fmla="*/ 96 w 234"/>
              <a:gd name="T37" fmla="*/ 70 h 93"/>
              <a:gd name="T38" fmla="*/ 115 w 234"/>
              <a:gd name="T39" fmla="*/ 75 h 93"/>
              <a:gd name="T40" fmla="*/ 96 w 234"/>
              <a:gd name="T41" fmla="*/ 70 h 93"/>
              <a:gd name="T42" fmla="*/ 91 w 234"/>
              <a:gd name="T43" fmla="*/ 70 h 93"/>
              <a:gd name="T44" fmla="*/ 67 w 234"/>
              <a:gd name="T45" fmla="*/ 73 h 93"/>
              <a:gd name="T46" fmla="*/ 61 w 234"/>
              <a:gd name="T47" fmla="*/ 74 h 93"/>
              <a:gd name="T48" fmla="*/ 41 w 234"/>
              <a:gd name="T49" fmla="*/ 65 h 93"/>
              <a:gd name="T50" fmla="*/ 36 w 234"/>
              <a:gd name="T51" fmla="*/ 34 h 93"/>
              <a:gd name="T52" fmla="*/ 9 w 234"/>
              <a:gd name="T53" fmla="*/ 4 h 93"/>
              <a:gd name="T54" fmla="*/ 0 w 234"/>
              <a:gd name="T5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4" h="93">
                <a:moveTo>
                  <a:pt x="167" y="63"/>
                </a:moveTo>
                <a:cubicBezTo>
                  <a:pt x="162" y="63"/>
                  <a:pt x="157" y="65"/>
                  <a:pt x="151" y="70"/>
                </a:cubicBezTo>
                <a:cubicBezTo>
                  <a:pt x="147" y="73"/>
                  <a:pt x="144" y="76"/>
                  <a:pt x="140" y="77"/>
                </a:cubicBezTo>
                <a:cubicBezTo>
                  <a:pt x="144" y="76"/>
                  <a:pt x="147" y="74"/>
                  <a:pt x="151" y="70"/>
                </a:cubicBezTo>
                <a:cubicBezTo>
                  <a:pt x="157" y="65"/>
                  <a:pt x="162" y="64"/>
                  <a:pt x="166" y="64"/>
                </a:cubicBezTo>
                <a:cubicBezTo>
                  <a:pt x="178" y="64"/>
                  <a:pt x="187" y="77"/>
                  <a:pt x="202" y="85"/>
                </a:cubicBezTo>
                <a:cubicBezTo>
                  <a:pt x="212" y="91"/>
                  <a:pt x="223" y="93"/>
                  <a:pt x="234" y="93"/>
                </a:cubicBezTo>
                <a:cubicBezTo>
                  <a:pt x="234" y="93"/>
                  <a:pt x="234" y="93"/>
                  <a:pt x="234" y="93"/>
                </a:cubicBezTo>
                <a:cubicBezTo>
                  <a:pt x="223" y="93"/>
                  <a:pt x="212" y="91"/>
                  <a:pt x="202" y="85"/>
                </a:cubicBezTo>
                <a:cubicBezTo>
                  <a:pt x="187" y="77"/>
                  <a:pt x="179" y="63"/>
                  <a:pt x="167" y="63"/>
                </a:cubicBezTo>
                <a:moveTo>
                  <a:pt x="0" y="0"/>
                </a:moveTo>
                <a:cubicBezTo>
                  <a:pt x="0" y="0"/>
                  <a:pt x="0" y="1"/>
                  <a:pt x="0" y="1"/>
                </a:cubicBezTo>
                <a:cubicBezTo>
                  <a:pt x="3" y="2"/>
                  <a:pt x="6" y="3"/>
                  <a:pt x="9" y="5"/>
                </a:cubicBezTo>
                <a:cubicBezTo>
                  <a:pt x="21" y="11"/>
                  <a:pt x="34" y="21"/>
                  <a:pt x="36" y="34"/>
                </a:cubicBezTo>
                <a:cubicBezTo>
                  <a:pt x="38" y="45"/>
                  <a:pt x="34" y="57"/>
                  <a:pt x="40" y="66"/>
                </a:cubicBezTo>
                <a:cubicBezTo>
                  <a:pt x="45" y="72"/>
                  <a:pt x="53" y="74"/>
                  <a:pt x="61" y="74"/>
                </a:cubicBezTo>
                <a:cubicBezTo>
                  <a:pt x="63" y="74"/>
                  <a:pt x="65" y="74"/>
                  <a:pt x="67" y="74"/>
                </a:cubicBezTo>
                <a:cubicBezTo>
                  <a:pt x="75" y="72"/>
                  <a:pt x="83" y="70"/>
                  <a:pt x="91" y="70"/>
                </a:cubicBezTo>
                <a:cubicBezTo>
                  <a:pt x="92" y="70"/>
                  <a:pt x="94" y="70"/>
                  <a:pt x="96" y="70"/>
                </a:cubicBezTo>
                <a:cubicBezTo>
                  <a:pt x="103" y="71"/>
                  <a:pt x="109" y="74"/>
                  <a:pt x="115" y="75"/>
                </a:cubicBezTo>
                <a:cubicBezTo>
                  <a:pt x="109" y="74"/>
                  <a:pt x="103" y="71"/>
                  <a:pt x="96" y="70"/>
                </a:cubicBezTo>
                <a:cubicBezTo>
                  <a:pt x="94" y="70"/>
                  <a:pt x="92" y="70"/>
                  <a:pt x="91" y="70"/>
                </a:cubicBezTo>
                <a:cubicBezTo>
                  <a:pt x="83" y="70"/>
                  <a:pt x="75" y="72"/>
                  <a:pt x="67" y="73"/>
                </a:cubicBezTo>
                <a:cubicBezTo>
                  <a:pt x="65" y="74"/>
                  <a:pt x="63" y="74"/>
                  <a:pt x="61" y="74"/>
                </a:cubicBezTo>
                <a:cubicBezTo>
                  <a:pt x="53" y="74"/>
                  <a:pt x="45" y="72"/>
                  <a:pt x="41" y="65"/>
                </a:cubicBezTo>
                <a:cubicBezTo>
                  <a:pt x="34" y="57"/>
                  <a:pt x="38" y="45"/>
                  <a:pt x="36" y="34"/>
                </a:cubicBezTo>
                <a:cubicBezTo>
                  <a:pt x="34" y="20"/>
                  <a:pt x="21" y="11"/>
                  <a:pt x="9" y="4"/>
                </a:cubicBezTo>
                <a:cubicBezTo>
                  <a:pt x="6" y="3"/>
                  <a:pt x="3" y="2"/>
                  <a:pt x="0" y="0"/>
                </a:cubicBezTo>
              </a:path>
            </a:pathLst>
          </a:custGeom>
          <a:solidFill>
            <a:srgbClr val="AB6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9" name="任意多边形: 形状 68">
            <a:extLst>
              <a:ext uri="{FF2B5EF4-FFF2-40B4-BE49-F238E27FC236}">
                <a16:creationId xmlns:a16="http://schemas.microsoft.com/office/drawing/2014/main" id="{CB1F2F14-E576-44E0-A95C-8F27EF9DAB52}"/>
              </a:ext>
            </a:extLst>
          </p:cNvPr>
          <p:cNvSpPr>
            <a:spLocks/>
          </p:cNvSpPr>
          <p:nvPr/>
        </p:nvSpPr>
        <p:spPr bwMode="auto">
          <a:xfrm>
            <a:off x="3332019" y="1300616"/>
            <a:ext cx="788613" cy="546652"/>
          </a:xfrm>
          <a:custGeom>
            <a:avLst/>
            <a:gdLst>
              <a:gd name="T0" fmla="*/ 51 w 339"/>
              <a:gd name="T1" fmla="*/ 0 h 235"/>
              <a:gd name="T2" fmla="*/ 34 w 339"/>
              <a:gd name="T3" fmla="*/ 30 h 235"/>
              <a:gd name="T4" fmla="*/ 4 w 339"/>
              <a:gd name="T5" fmla="*/ 118 h 235"/>
              <a:gd name="T6" fmla="*/ 0 w 339"/>
              <a:gd name="T7" fmla="*/ 129 h 235"/>
              <a:gd name="T8" fmla="*/ 19 w 339"/>
              <a:gd name="T9" fmla="*/ 138 h 235"/>
              <a:gd name="T10" fmla="*/ 27 w 339"/>
              <a:gd name="T11" fmla="*/ 142 h 235"/>
              <a:gd name="T12" fmla="*/ 29 w 339"/>
              <a:gd name="T13" fmla="*/ 142 h 235"/>
              <a:gd name="T14" fmla="*/ 38 w 339"/>
              <a:gd name="T15" fmla="*/ 146 h 235"/>
              <a:gd name="T16" fmla="*/ 65 w 339"/>
              <a:gd name="T17" fmla="*/ 176 h 235"/>
              <a:gd name="T18" fmla="*/ 70 w 339"/>
              <a:gd name="T19" fmla="*/ 207 h 235"/>
              <a:gd name="T20" fmla="*/ 90 w 339"/>
              <a:gd name="T21" fmla="*/ 216 h 235"/>
              <a:gd name="T22" fmla="*/ 96 w 339"/>
              <a:gd name="T23" fmla="*/ 215 h 235"/>
              <a:gd name="T24" fmla="*/ 120 w 339"/>
              <a:gd name="T25" fmla="*/ 212 h 235"/>
              <a:gd name="T26" fmla="*/ 125 w 339"/>
              <a:gd name="T27" fmla="*/ 212 h 235"/>
              <a:gd name="T28" fmla="*/ 144 w 339"/>
              <a:gd name="T29" fmla="*/ 217 h 235"/>
              <a:gd name="T30" fmla="*/ 160 w 339"/>
              <a:gd name="T31" fmla="*/ 221 h 235"/>
              <a:gd name="T32" fmla="*/ 169 w 339"/>
              <a:gd name="T33" fmla="*/ 219 h 235"/>
              <a:gd name="T34" fmla="*/ 180 w 339"/>
              <a:gd name="T35" fmla="*/ 212 h 235"/>
              <a:gd name="T36" fmla="*/ 196 w 339"/>
              <a:gd name="T37" fmla="*/ 205 h 235"/>
              <a:gd name="T38" fmla="*/ 231 w 339"/>
              <a:gd name="T39" fmla="*/ 227 h 235"/>
              <a:gd name="T40" fmla="*/ 263 w 339"/>
              <a:gd name="T41" fmla="*/ 235 h 235"/>
              <a:gd name="T42" fmla="*/ 264 w 339"/>
              <a:gd name="T43" fmla="*/ 235 h 235"/>
              <a:gd name="T44" fmla="*/ 265 w 339"/>
              <a:gd name="T45" fmla="*/ 235 h 235"/>
              <a:gd name="T46" fmla="*/ 293 w 339"/>
              <a:gd name="T47" fmla="*/ 232 h 235"/>
              <a:gd name="T48" fmla="*/ 298 w 339"/>
              <a:gd name="T49" fmla="*/ 231 h 235"/>
              <a:gd name="T50" fmla="*/ 326 w 339"/>
              <a:gd name="T51" fmla="*/ 218 h 235"/>
              <a:gd name="T52" fmla="*/ 339 w 339"/>
              <a:gd name="T53" fmla="*/ 201 h 235"/>
              <a:gd name="T54" fmla="*/ 335 w 339"/>
              <a:gd name="T55" fmla="*/ 205 h 235"/>
              <a:gd name="T56" fmla="*/ 303 w 339"/>
              <a:gd name="T57" fmla="*/ 219 h 235"/>
              <a:gd name="T58" fmla="*/ 274 w 339"/>
              <a:gd name="T59" fmla="*/ 222 h 235"/>
              <a:gd name="T60" fmla="*/ 240 w 339"/>
              <a:gd name="T61" fmla="*/ 214 h 235"/>
              <a:gd name="T62" fmla="*/ 205 w 339"/>
              <a:gd name="T63" fmla="*/ 192 h 235"/>
              <a:gd name="T64" fmla="*/ 189 w 339"/>
              <a:gd name="T65" fmla="*/ 199 h 235"/>
              <a:gd name="T66" fmla="*/ 169 w 339"/>
              <a:gd name="T67" fmla="*/ 208 h 235"/>
              <a:gd name="T68" fmla="*/ 134 w 339"/>
              <a:gd name="T69" fmla="*/ 199 h 235"/>
              <a:gd name="T70" fmla="*/ 129 w 339"/>
              <a:gd name="T71" fmla="*/ 199 h 235"/>
              <a:gd name="T72" fmla="*/ 105 w 339"/>
              <a:gd name="T73" fmla="*/ 202 h 235"/>
              <a:gd name="T74" fmla="*/ 99 w 339"/>
              <a:gd name="T75" fmla="*/ 203 h 235"/>
              <a:gd name="T76" fmla="*/ 79 w 339"/>
              <a:gd name="T77" fmla="*/ 194 h 235"/>
              <a:gd name="T78" fmla="*/ 75 w 339"/>
              <a:gd name="T79" fmla="*/ 163 h 235"/>
              <a:gd name="T80" fmla="*/ 47 w 339"/>
              <a:gd name="T81" fmla="*/ 133 h 235"/>
              <a:gd name="T82" fmla="*/ 9 w 339"/>
              <a:gd name="T83" fmla="*/ 116 h 235"/>
              <a:gd name="T84" fmla="*/ 44 w 339"/>
              <a:gd name="T85" fmla="*/ 17 h 235"/>
              <a:gd name="T86" fmla="*/ 51 w 339"/>
              <a:gd name="T87"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9" h="235">
                <a:moveTo>
                  <a:pt x="51" y="0"/>
                </a:moveTo>
                <a:cubicBezTo>
                  <a:pt x="43" y="8"/>
                  <a:pt x="38" y="19"/>
                  <a:pt x="34" y="30"/>
                </a:cubicBezTo>
                <a:cubicBezTo>
                  <a:pt x="4" y="118"/>
                  <a:pt x="4" y="118"/>
                  <a:pt x="4" y="118"/>
                </a:cubicBezTo>
                <a:cubicBezTo>
                  <a:pt x="0" y="129"/>
                  <a:pt x="0" y="129"/>
                  <a:pt x="0" y="129"/>
                </a:cubicBezTo>
                <a:cubicBezTo>
                  <a:pt x="6" y="133"/>
                  <a:pt x="12" y="136"/>
                  <a:pt x="19" y="138"/>
                </a:cubicBezTo>
                <a:cubicBezTo>
                  <a:pt x="21" y="139"/>
                  <a:pt x="24" y="140"/>
                  <a:pt x="27" y="142"/>
                </a:cubicBezTo>
                <a:cubicBezTo>
                  <a:pt x="28" y="142"/>
                  <a:pt x="28" y="142"/>
                  <a:pt x="29" y="142"/>
                </a:cubicBezTo>
                <a:cubicBezTo>
                  <a:pt x="32" y="144"/>
                  <a:pt x="35" y="145"/>
                  <a:pt x="38" y="146"/>
                </a:cubicBezTo>
                <a:cubicBezTo>
                  <a:pt x="50" y="153"/>
                  <a:pt x="63" y="162"/>
                  <a:pt x="65" y="176"/>
                </a:cubicBezTo>
                <a:cubicBezTo>
                  <a:pt x="67" y="187"/>
                  <a:pt x="63" y="199"/>
                  <a:pt x="70" y="207"/>
                </a:cubicBezTo>
                <a:cubicBezTo>
                  <a:pt x="74" y="214"/>
                  <a:pt x="82" y="216"/>
                  <a:pt x="90" y="216"/>
                </a:cubicBezTo>
                <a:cubicBezTo>
                  <a:pt x="92" y="216"/>
                  <a:pt x="94" y="216"/>
                  <a:pt x="96" y="215"/>
                </a:cubicBezTo>
                <a:cubicBezTo>
                  <a:pt x="104" y="214"/>
                  <a:pt x="112" y="212"/>
                  <a:pt x="120" y="212"/>
                </a:cubicBezTo>
                <a:cubicBezTo>
                  <a:pt x="121" y="212"/>
                  <a:pt x="123" y="212"/>
                  <a:pt x="125" y="212"/>
                </a:cubicBezTo>
                <a:cubicBezTo>
                  <a:pt x="132" y="213"/>
                  <a:pt x="138" y="216"/>
                  <a:pt x="144" y="217"/>
                </a:cubicBezTo>
                <a:cubicBezTo>
                  <a:pt x="149" y="219"/>
                  <a:pt x="154" y="221"/>
                  <a:pt x="160" y="221"/>
                </a:cubicBezTo>
                <a:cubicBezTo>
                  <a:pt x="163" y="221"/>
                  <a:pt x="166" y="220"/>
                  <a:pt x="169" y="219"/>
                </a:cubicBezTo>
                <a:cubicBezTo>
                  <a:pt x="173" y="218"/>
                  <a:pt x="176" y="215"/>
                  <a:pt x="180" y="212"/>
                </a:cubicBezTo>
                <a:cubicBezTo>
                  <a:pt x="186" y="207"/>
                  <a:pt x="191" y="205"/>
                  <a:pt x="196" y="205"/>
                </a:cubicBezTo>
                <a:cubicBezTo>
                  <a:pt x="208" y="205"/>
                  <a:pt x="216" y="219"/>
                  <a:pt x="231" y="227"/>
                </a:cubicBezTo>
                <a:cubicBezTo>
                  <a:pt x="241" y="233"/>
                  <a:pt x="252" y="235"/>
                  <a:pt x="263" y="235"/>
                </a:cubicBezTo>
                <a:cubicBezTo>
                  <a:pt x="263" y="235"/>
                  <a:pt x="264" y="235"/>
                  <a:pt x="264" y="235"/>
                </a:cubicBezTo>
                <a:cubicBezTo>
                  <a:pt x="264" y="235"/>
                  <a:pt x="265" y="235"/>
                  <a:pt x="265" y="235"/>
                </a:cubicBezTo>
                <a:cubicBezTo>
                  <a:pt x="275" y="235"/>
                  <a:pt x="284" y="234"/>
                  <a:pt x="293" y="232"/>
                </a:cubicBezTo>
                <a:cubicBezTo>
                  <a:pt x="295" y="232"/>
                  <a:pt x="297" y="231"/>
                  <a:pt x="298" y="231"/>
                </a:cubicBezTo>
                <a:cubicBezTo>
                  <a:pt x="308" y="228"/>
                  <a:pt x="318" y="224"/>
                  <a:pt x="326" y="218"/>
                </a:cubicBezTo>
                <a:cubicBezTo>
                  <a:pt x="332" y="214"/>
                  <a:pt x="336" y="208"/>
                  <a:pt x="339" y="201"/>
                </a:cubicBezTo>
                <a:cubicBezTo>
                  <a:pt x="338" y="203"/>
                  <a:pt x="337" y="204"/>
                  <a:pt x="335" y="205"/>
                </a:cubicBezTo>
                <a:cubicBezTo>
                  <a:pt x="326" y="212"/>
                  <a:pt x="314" y="217"/>
                  <a:pt x="303" y="219"/>
                </a:cubicBezTo>
                <a:cubicBezTo>
                  <a:pt x="294" y="221"/>
                  <a:pt x="284" y="222"/>
                  <a:pt x="274" y="222"/>
                </a:cubicBezTo>
                <a:cubicBezTo>
                  <a:pt x="262" y="222"/>
                  <a:pt x="251" y="220"/>
                  <a:pt x="240" y="214"/>
                </a:cubicBezTo>
                <a:cubicBezTo>
                  <a:pt x="225" y="206"/>
                  <a:pt x="217" y="192"/>
                  <a:pt x="205" y="192"/>
                </a:cubicBezTo>
                <a:cubicBezTo>
                  <a:pt x="201" y="192"/>
                  <a:pt x="195" y="194"/>
                  <a:pt x="189" y="199"/>
                </a:cubicBezTo>
                <a:cubicBezTo>
                  <a:pt x="181" y="206"/>
                  <a:pt x="175" y="208"/>
                  <a:pt x="169" y="208"/>
                </a:cubicBezTo>
                <a:cubicBezTo>
                  <a:pt x="159" y="208"/>
                  <a:pt x="149" y="201"/>
                  <a:pt x="134" y="199"/>
                </a:cubicBezTo>
                <a:cubicBezTo>
                  <a:pt x="133" y="199"/>
                  <a:pt x="131" y="199"/>
                  <a:pt x="129" y="199"/>
                </a:cubicBezTo>
                <a:cubicBezTo>
                  <a:pt x="121" y="199"/>
                  <a:pt x="113" y="201"/>
                  <a:pt x="105" y="202"/>
                </a:cubicBezTo>
                <a:cubicBezTo>
                  <a:pt x="103" y="203"/>
                  <a:pt x="101" y="203"/>
                  <a:pt x="99" y="203"/>
                </a:cubicBezTo>
                <a:cubicBezTo>
                  <a:pt x="91" y="203"/>
                  <a:pt x="83" y="201"/>
                  <a:pt x="79" y="194"/>
                </a:cubicBezTo>
                <a:cubicBezTo>
                  <a:pt x="73" y="186"/>
                  <a:pt x="77" y="174"/>
                  <a:pt x="75" y="163"/>
                </a:cubicBezTo>
                <a:cubicBezTo>
                  <a:pt x="72" y="149"/>
                  <a:pt x="60" y="139"/>
                  <a:pt x="47" y="133"/>
                </a:cubicBezTo>
                <a:cubicBezTo>
                  <a:pt x="35" y="127"/>
                  <a:pt x="21" y="124"/>
                  <a:pt x="9" y="116"/>
                </a:cubicBezTo>
                <a:cubicBezTo>
                  <a:pt x="44" y="17"/>
                  <a:pt x="44" y="17"/>
                  <a:pt x="44" y="17"/>
                </a:cubicBezTo>
                <a:cubicBezTo>
                  <a:pt x="46" y="11"/>
                  <a:pt x="48" y="6"/>
                  <a:pt x="51"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0" name="任意多边形: 形状 69">
            <a:extLst>
              <a:ext uri="{FF2B5EF4-FFF2-40B4-BE49-F238E27FC236}">
                <a16:creationId xmlns:a16="http://schemas.microsoft.com/office/drawing/2014/main" id="{565341FA-6AEC-4287-9FF8-A6759EABA54F}"/>
              </a:ext>
            </a:extLst>
          </p:cNvPr>
          <p:cNvSpPr>
            <a:spLocks/>
          </p:cNvSpPr>
          <p:nvPr/>
        </p:nvSpPr>
        <p:spPr bwMode="auto">
          <a:xfrm>
            <a:off x="2401142" y="2930491"/>
            <a:ext cx="48168" cy="36966"/>
          </a:xfrm>
          <a:custGeom>
            <a:avLst/>
            <a:gdLst>
              <a:gd name="T0" fmla="*/ 0 w 21"/>
              <a:gd name="T1" fmla="*/ 0 h 16"/>
              <a:gd name="T2" fmla="*/ 18 w 21"/>
              <a:gd name="T3" fmla="*/ 14 h 16"/>
              <a:gd name="T4" fmla="*/ 21 w 21"/>
              <a:gd name="T5" fmla="*/ 16 h 16"/>
              <a:gd name="T6" fmla="*/ 19 w 21"/>
              <a:gd name="T7" fmla="*/ 14 h 16"/>
              <a:gd name="T8" fmla="*/ 1 w 21"/>
              <a:gd name="T9" fmla="*/ 0 h 16"/>
              <a:gd name="T10" fmla="*/ 0 w 21"/>
              <a:gd name="T11" fmla="*/ 0 h 16"/>
            </a:gdLst>
            <a:ahLst/>
            <a:cxnLst>
              <a:cxn ang="0">
                <a:pos x="T0" y="T1"/>
              </a:cxn>
              <a:cxn ang="0">
                <a:pos x="T2" y="T3"/>
              </a:cxn>
              <a:cxn ang="0">
                <a:pos x="T4" y="T5"/>
              </a:cxn>
              <a:cxn ang="0">
                <a:pos x="T6" y="T7"/>
              </a:cxn>
              <a:cxn ang="0">
                <a:pos x="T8" y="T9"/>
              </a:cxn>
              <a:cxn ang="0">
                <a:pos x="T10" y="T11"/>
              </a:cxn>
            </a:cxnLst>
            <a:rect l="0" t="0" r="r" b="b"/>
            <a:pathLst>
              <a:path w="21" h="16">
                <a:moveTo>
                  <a:pt x="0" y="0"/>
                </a:moveTo>
                <a:cubicBezTo>
                  <a:pt x="7" y="4"/>
                  <a:pt x="12" y="10"/>
                  <a:pt x="18" y="14"/>
                </a:cubicBezTo>
                <a:cubicBezTo>
                  <a:pt x="19" y="15"/>
                  <a:pt x="20" y="15"/>
                  <a:pt x="21" y="16"/>
                </a:cubicBezTo>
                <a:cubicBezTo>
                  <a:pt x="21" y="15"/>
                  <a:pt x="20" y="15"/>
                  <a:pt x="19" y="14"/>
                </a:cubicBezTo>
                <a:cubicBezTo>
                  <a:pt x="12" y="10"/>
                  <a:pt x="7" y="4"/>
                  <a:pt x="1" y="0"/>
                </a:cubicBezTo>
                <a:cubicBezTo>
                  <a:pt x="0" y="0"/>
                  <a:pt x="0" y="0"/>
                  <a:pt x="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1" name="任意多边形: 形状 70">
            <a:extLst>
              <a:ext uri="{FF2B5EF4-FFF2-40B4-BE49-F238E27FC236}">
                <a16:creationId xmlns:a16="http://schemas.microsoft.com/office/drawing/2014/main" id="{58D12CC4-7697-48A9-A981-97E6415918E7}"/>
              </a:ext>
            </a:extLst>
          </p:cNvPr>
          <p:cNvSpPr>
            <a:spLocks/>
          </p:cNvSpPr>
          <p:nvPr/>
        </p:nvSpPr>
        <p:spPr bwMode="auto">
          <a:xfrm>
            <a:off x="2263358" y="2026498"/>
            <a:ext cx="427912" cy="947680"/>
          </a:xfrm>
          <a:custGeom>
            <a:avLst/>
            <a:gdLst>
              <a:gd name="T0" fmla="*/ 134 w 184"/>
              <a:gd name="T1" fmla="*/ 0 h 408"/>
              <a:gd name="T2" fmla="*/ 152 w 184"/>
              <a:gd name="T3" fmla="*/ 47 h 408"/>
              <a:gd name="T4" fmla="*/ 95 w 184"/>
              <a:gd name="T5" fmla="*/ 103 h 408"/>
              <a:gd name="T6" fmla="*/ 69 w 184"/>
              <a:gd name="T7" fmla="*/ 114 h 408"/>
              <a:gd name="T8" fmla="*/ 19 w 184"/>
              <a:gd name="T9" fmla="*/ 180 h 408"/>
              <a:gd name="T10" fmla="*/ 7 w 184"/>
              <a:gd name="T11" fmla="*/ 248 h 408"/>
              <a:gd name="T12" fmla="*/ 29 w 184"/>
              <a:gd name="T13" fmla="*/ 285 h 408"/>
              <a:gd name="T14" fmla="*/ 54 w 184"/>
              <a:gd name="T15" fmla="*/ 340 h 408"/>
              <a:gd name="T16" fmla="*/ 79 w 184"/>
              <a:gd name="T17" fmla="*/ 359 h 408"/>
              <a:gd name="T18" fmla="*/ 85 w 184"/>
              <a:gd name="T19" fmla="*/ 386 h 408"/>
              <a:gd name="T20" fmla="*/ 72 w 184"/>
              <a:gd name="T21" fmla="*/ 392 h 408"/>
              <a:gd name="T22" fmla="*/ 60 w 184"/>
              <a:gd name="T23" fmla="*/ 389 h 408"/>
              <a:gd name="T24" fmla="*/ 78 w 184"/>
              <a:gd name="T25" fmla="*/ 403 h 408"/>
              <a:gd name="T26" fmla="*/ 80 w 184"/>
              <a:gd name="T27" fmla="*/ 405 h 408"/>
              <a:gd name="T28" fmla="*/ 94 w 184"/>
              <a:gd name="T29" fmla="*/ 408 h 408"/>
              <a:gd name="T30" fmla="*/ 107 w 184"/>
              <a:gd name="T31" fmla="*/ 403 h 408"/>
              <a:gd name="T32" fmla="*/ 102 w 184"/>
              <a:gd name="T33" fmla="*/ 375 h 408"/>
              <a:gd name="T34" fmla="*/ 77 w 184"/>
              <a:gd name="T35" fmla="*/ 357 h 408"/>
              <a:gd name="T36" fmla="*/ 52 w 184"/>
              <a:gd name="T37" fmla="*/ 301 h 408"/>
              <a:gd name="T38" fmla="*/ 30 w 184"/>
              <a:gd name="T39" fmla="*/ 264 h 408"/>
              <a:gd name="T40" fmla="*/ 42 w 184"/>
              <a:gd name="T41" fmla="*/ 196 h 408"/>
              <a:gd name="T42" fmla="*/ 91 w 184"/>
              <a:gd name="T43" fmla="*/ 130 h 408"/>
              <a:gd name="T44" fmla="*/ 117 w 184"/>
              <a:gd name="T45" fmla="*/ 119 h 408"/>
              <a:gd name="T46" fmla="*/ 175 w 184"/>
              <a:gd name="T47" fmla="*/ 64 h 408"/>
              <a:gd name="T48" fmla="*/ 155 w 184"/>
              <a:gd name="T49" fmla="*/ 15 h 408"/>
              <a:gd name="T50" fmla="*/ 134 w 184"/>
              <a:gd name="T51"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408">
                <a:moveTo>
                  <a:pt x="134" y="0"/>
                </a:moveTo>
                <a:cubicBezTo>
                  <a:pt x="149" y="12"/>
                  <a:pt x="161" y="29"/>
                  <a:pt x="152" y="47"/>
                </a:cubicBezTo>
                <a:cubicBezTo>
                  <a:pt x="142" y="69"/>
                  <a:pt x="116" y="93"/>
                  <a:pt x="95" y="103"/>
                </a:cubicBezTo>
                <a:cubicBezTo>
                  <a:pt x="86" y="107"/>
                  <a:pt x="77" y="110"/>
                  <a:pt x="69" y="114"/>
                </a:cubicBezTo>
                <a:cubicBezTo>
                  <a:pt x="44" y="127"/>
                  <a:pt x="31" y="155"/>
                  <a:pt x="19" y="180"/>
                </a:cubicBezTo>
                <a:cubicBezTo>
                  <a:pt x="10" y="201"/>
                  <a:pt x="0" y="225"/>
                  <a:pt x="7" y="248"/>
                </a:cubicBezTo>
                <a:cubicBezTo>
                  <a:pt x="12" y="261"/>
                  <a:pt x="23" y="272"/>
                  <a:pt x="29" y="285"/>
                </a:cubicBezTo>
                <a:cubicBezTo>
                  <a:pt x="38" y="303"/>
                  <a:pt x="40" y="326"/>
                  <a:pt x="54" y="340"/>
                </a:cubicBezTo>
                <a:cubicBezTo>
                  <a:pt x="62" y="348"/>
                  <a:pt x="72" y="352"/>
                  <a:pt x="79" y="359"/>
                </a:cubicBezTo>
                <a:cubicBezTo>
                  <a:pt x="86" y="366"/>
                  <a:pt x="91" y="378"/>
                  <a:pt x="85" y="386"/>
                </a:cubicBezTo>
                <a:cubicBezTo>
                  <a:pt x="82" y="390"/>
                  <a:pt x="77" y="392"/>
                  <a:pt x="72" y="392"/>
                </a:cubicBezTo>
                <a:cubicBezTo>
                  <a:pt x="68" y="392"/>
                  <a:pt x="63" y="391"/>
                  <a:pt x="60" y="389"/>
                </a:cubicBezTo>
                <a:cubicBezTo>
                  <a:pt x="66" y="393"/>
                  <a:pt x="71" y="399"/>
                  <a:pt x="78" y="403"/>
                </a:cubicBezTo>
                <a:cubicBezTo>
                  <a:pt x="79" y="404"/>
                  <a:pt x="80" y="404"/>
                  <a:pt x="80" y="405"/>
                </a:cubicBezTo>
                <a:cubicBezTo>
                  <a:pt x="85" y="407"/>
                  <a:pt x="90" y="408"/>
                  <a:pt x="94" y="408"/>
                </a:cubicBezTo>
                <a:cubicBezTo>
                  <a:pt x="100" y="408"/>
                  <a:pt x="104" y="406"/>
                  <a:pt x="107" y="403"/>
                </a:cubicBezTo>
                <a:cubicBezTo>
                  <a:pt x="114" y="394"/>
                  <a:pt x="109" y="382"/>
                  <a:pt x="102" y="375"/>
                </a:cubicBezTo>
                <a:cubicBezTo>
                  <a:pt x="94" y="368"/>
                  <a:pt x="84" y="364"/>
                  <a:pt x="77" y="357"/>
                </a:cubicBezTo>
                <a:cubicBezTo>
                  <a:pt x="62" y="342"/>
                  <a:pt x="61" y="319"/>
                  <a:pt x="52" y="301"/>
                </a:cubicBezTo>
                <a:cubicBezTo>
                  <a:pt x="45" y="288"/>
                  <a:pt x="35" y="278"/>
                  <a:pt x="30" y="264"/>
                </a:cubicBezTo>
                <a:cubicBezTo>
                  <a:pt x="22" y="242"/>
                  <a:pt x="32" y="218"/>
                  <a:pt x="42" y="196"/>
                </a:cubicBezTo>
                <a:cubicBezTo>
                  <a:pt x="54" y="171"/>
                  <a:pt x="67" y="144"/>
                  <a:pt x="91" y="130"/>
                </a:cubicBezTo>
                <a:cubicBezTo>
                  <a:pt x="100" y="126"/>
                  <a:pt x="109" y="123"/>
                  <a:pt x="117" y="119"/>
                </a:cubicBezTo>
                <a:cubicBezTo>
                  <a:pt x="138" y="109"/>
                  <a:pt x="165" y="85"/>
                  <a:pt x="175" y="64"/>
                </a:cubicBezTo>
                <a:cubicBezTo>
                  <a:pt x="184" y="45"/>
                  <a:pt x="170" y="27"/>
                  <a:pt x="155" y="15"/>
                </a:cubicBezTo>
                <a:cubicBezTo>
                  <a:pt x="148" y="9"/>
                  <a:pt x="141" y="5"/>
                  <a:pt x="134"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2" name="任意多边形: 形状 71">
            <a:extLst>
              <a:ext uri="{FF2B5EF4-FFF2-40B4-BE49-F238E27FC236}">
                <a16:creationId xmlns:a16="http://schemas.microsoft.com/office/drawing/2014/main" id="{7533E4A6-DE31-426E-9DFD-F4E350107FBB}"/>
              </a:ext>
            </a:extLst>
          </p:cNvPr>
          <p:cNvSpPr>
            <a:spLocks/>
          </p:cNvSpPr>
          <p:nvPr/>
        </p:nvSpPr>
        <p:spPr bwMode="auto">
          <a:xfrm>
            <a:off x="1800720" y="2867761"/>
            <a:ext cx="4481" cy="21284"/>
          </a:xfrm>
          <a:custGeom>
            <a:avLst/>
            <a:gdLst>
              <a:gd name="T0" fmla="*/ 0 w 2"/>
              <a:gd name="T1" fmla="*/ 0 h 9"/>
              <a:gd name="T2" fmla="*/ 0 w 2"/>
              <a:gd name="T3" fmla="*/ 0 h 9"/>
              <a:gd name="T4" fmla="*/ 2 w 2"/>
              <a:gd name="T5" fmla="*/ 9 h 9"/>
              <a:gd name="T6" fmla="*/ 0 w 2"/>
              <a:gd name="T7" fmla="*/ 0 h 9"/>
            </a:gdLst>
            <a:ahLst/>
            <a:cxnLst>
              <a:cxn ang="0">
                <a:pos x="T0" y="T1"/>
              </a:cxn>
              <a:cxn ang="0">
                <a:pos x="T2" y="T3"/>
              </a:cxn>
              <a:cxn ang="0">
                <a:pos x="T4" y="T5"/>
              </a:cxn>
              <a:cxn ang="0">
                <a:pos x="T6" y="T7"/>
              </a:cxn>
            </a:cxnLst>
            <a:rect l="0" t="0" r="r" b="b"/>
            <a:pathLst>
              <a:path w="2" h="9">
                <a:moveTo>
                  <a:pt x="0" y="0"/>
                </a:moveTo>
                <a:cubicBezTo>
                  <a:pt x="0" y="0"/>
                  <a:pt x="0" y="0"/>
                  <a:pt x="0" y="0"/>
                </a:cubicBezTo>
                <a:cubicBezTo>
                  <a:pt x="0" y="3"/>
                  <a:pt x="0" y="6"/>
                  <a:pt x="2" y="9"/>
                </a:cubicBezTo>
                <a:cubicBezTo>
                  <a:pt x="1" y="6"/>
                  <a:pt x="0" y="3"/>
                  <a:pt x="0"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3" name="任意多边形: 形状 72">
            <a:extLst>
              <a:ext uri="{FF2B5EF4-FFF2-40B4-BE49-F238E27FC236}">
                <a16:creationId xmlns:a16="http://schemas.microsoft.com/office/drawing/2014/main" id="{56E1423B-6CCB-41C6-945F-0B25D9517F54}"/>
              </a:ext>
            </a:extLst>
          </p:cNvPr>
          <p:cNvSpPr>
            <a:spLocks/>
          </p:cNvSpPr>
          <p:nvPr/>
        </p:nvSpPr>
        <p:spPr bwMode="auto">
          <a:xfrm>
            <a:off x="1800720" y="2740059"/>
            <a:ext cx="588099" cy="248682"/>
          </a:xfrm>
          <a:custGeom>
            <a:avLst/>
            <a:gdLst>
              <a:gd name="T0" fmla="*/ 88 w 253"/>
              <a:gd name="T1" fmla="*/ 0 h 107"/>
              <a:gd name="T2" fmla="*/ 83 w 253"/>
              <a:gd name="T3" fmla="*/ 1 h 107"/>
              <a:gd name="T4" fmla="*/ 69 w 253"/>
              <a:gd name="T5" fmla="*/ 8 h 107"/>
              <a:gd name="T6" fmla="*/ 16 w 253"/>
              <a:gd name="T7" fmla="*/ 47 h 107"/>
              <a:gd name="T8" fmla="*/ 0 w 253"/>
              <a:gd name="T9" fmla="*/ 55 h 107"/>
              <a:gd name="T10" fmla="*/ 2 w 253"/>
              <a:gd name="T11" fmla="*/ 64 h 107"/>
              <a:gd name="T12" fmla="*/ 8 w 253"/>
              <a:gd name="T13" fmla="*/ 71 h 107"/>
              <a:gd name="T14" fmla="*/ 16 w 253"/>
              <a:gd name="T15" fmla="*/ 73 h 107"/>
              <a:gd name="T16" fmla="*/ 38 w 253"/>
              <a:gd name="T17" fmla="*/ 63 h 107"/>
              <a:gd name="T18" fmla="*/ 92 w 253"/>
              <a:gd name="T19" fmla="*/ 24 h 107"/>
              <a:gd name="T20" fmla="*/ 106 w 253"/>
              <a:gd name="T21" fmla="*/ 17 h 107"/>
              <a:gd name="T22" fmla="*/ 111 w 253"/>
              <a:gd name="T23" fmla="*/ 16 h 107"/>
              <a:gd name="T24" fmla="*/ 137 w 253"/>
              <a:gd name="T25" fmla="*/ 28 h 107"/>
              <a:gd name="T26" fmla="*/ 249 w 253"/>
              <a:gd name="T27" fmla="*/ 107 h 107"/>
              <a:gd name="T28" fmla="*/ 249 w 253"/>
              <a:gd name="T29" fmla="*/ 78 h 107"/>
              <a:gd name="T30" fmla="*/ 253 w 253"/>
              <a:gd name="T31" fmla="*/ 79 h 107"/>
              <a:gd name="T32" fmla="*/ 227 w 253"/>
              <a:gd name="T33" fmla="*/ 61 h 107"/>
              <a:gd name="T34" fmla="*/ 226 w 253"/>
              <a:gd name="T35" fmla="*/ 91 h 107"/>
              <a:gd name="T36" fmla="*/ 114 w 253"/>
              <a:gd name="T37" fmla="*/ 11 h 107"/>
              <a:gd name="T38" fmla="*/ 88 w 253"/>
              <a:gd name="T3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3" h="107">
                <a:moveTo>
                  <a:pt x="88" y="0"/>
                </a:moveTo>
                <a:cubicBezTo>
                  <a:pt x="86" y="0"/>
                  <a:pt x="85" y="0"/>
                  <a:pt x="83" y="1"/>
                </a:cubicBezTo>
                <a:cubicBezTo>
                  <a:pt x="78" y="2"/>
                  <a:pt x="73" y="5"/>
                  <a:pt x="69" y="8"/>
                </a:cubicBezTo>
                <a:cubicBezTo>
                  <a:pt x="16" y="47"/>
                  <a:pt x="16" y="47"/>
                  <a:pt x="16" y="47"/>
                </a:cubicBezTo>
                <a:cubicBezTo>
                  <a:pt x="11" y="50"/>
                  <a:pt x="6" y="53"/>
                  <a:pt x="0" y="55"/>
                </a:cubicBezTo>
                <a:cubicBezTo>
                  <a:pt x="0" y="58"/>
                  <a:pt x="1" y="61"/>
                  <a:pt x="2" y="64"/>
                </a:cubicBezTo>
                <a:cubicBezTo>
                  <a:pt x="3" y="66"/>
                  <a:pt x="5" y="69"/>
                  <a:pt x="8" y="71"/>
                </a:cubicBezTo>
                <a:cubicBezTo>
                  <a:pt x="11" y="72"/>
                  <a:pt x="13" y="73"/>
                  <a:pt x="16" y="73"/>
                </a:cubicBezTo>
                <a:cubicBezTo>
                  <a:pt x="24" y="73"/>
                  <a:pt x="32" y="68"/>
                  <a:pt x="38" y="63"/>
                </a:cubicBezTo>
                <a:cubicBezTo>
                  <a:pt x="92" y="24"/>
                  <a:pt x="92" y="24"/>
                  <a:pt x="92" y="24"/>
                </a:cubicBezTo>
                <a:cubicBezTo>
                  <a:pt x="96" y="21"/>
                  <a:pt x="101" y="18"/>
                  <a:pt x="106" y="17"/>
                </a:cubicBezTo>
                <a:cubicBezTo>
                  <a:pt x="107" y="16"/>
                  <a:pt x="109" y="16"/>
                  <a:pt x="111" y="16"/>
                </a:cubicBezTo>
                <a:cubicBezTo>
                  <a:pt x="120" y="16"/>
                  <a:pt x="129" y="22"/>
                  <a:pt x="137" y="28"/>
                </a:cubicBezTo>
                <a:cubicBezTo>
                  <a:pt x="249" y="107"/>
                  <a:pt x="249" y="107"/>
                  <a:pt x="249" y="107"/>
                </a:cubicBezTo>
                <a:cubicBezTo>
                  <a:pt x="253" y="98"/>
                  <a:pt x="253" y="87"/>
                  <a:pt x="249" y="78"/>
                </a:cubicBezTo>
                <a:cubicBezTo>
                  <a:pt x="251" y="78"/>
                  <a:pt x="252" y="79"/>
                  <a:pt x="253" y="79"/>
                </a:cubicBezTo>
                <a:cubicBezTo>
                  <a:pt x="244" y="73"/>
                  <a:pt x="237" y="65"/>
                  <a:pt x="227" y="61"/>
                </a:cubicBezTo>
                <a:cubicBezTo>
                  <a:pt x="231" y="71"/>
                  <a:pt x="231" y="81"/>
                  <a:pt x="226" y="91"/>
                </a:cubicBezTo>
                <a:cubicBezTo>
                  <a:pt x="114" y="11"/>
                  <a:pt x="114" y="11"/>
                  <a:pt x="114" y="11"/>
                </a:cubicBezTo>
                <a:cubicBezTo>
                  <a:pt x="106" y="6"/>
                  <a:pt x="97" y="0"/>
                  <a:pt x="88"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4" name="任意多边形: 形状 73">
            <a:extLst>
              <a:ext uri="{FF2B5EF4-FFF2-40B4-BE49-F238E27FC236}">
                <a16:creationId xmlns:a16="http://schemas.microsoft.com/office/drawing/2014/main" id="{386FB6FF-F461-4A5F-BDB6-108E557D6403}"/>
              </a:ext>
            </a:extLst>
          </p:cNvPr>
          <p:cNvSpPr>
            <a:spLocks/>
          </p:cNvSpPr>
          <p:nvPr/>
        </p:nvSpPr>
        <p:spPr bwMode="auto">
          <a:xfrm>
            <a:off x="4302103" y="3346081"/>
            <a:ext cx="639628" cy="151226"/>
          </a:xfrm>
          <a:custGeom>
            <a:avLst/>
            <a:gdLst>
              <a:gd name="T0" fmla="*/ 275 w 275"/>
              <a:gd name="T1" fmla="*/ 47 h 65"/>
              <a:gd name="T2" fmla="*/ 0 w 275"/>
              <a:gd name="T3" fmla="*/ 33 h 65"/>
              <a:gd name="T4" fmla="*/ 210 w 275"/>
              <a:gd name="T5" fmla="*/ 0 h 65"/>
              <a:gd name="T6" fmla="*/ 275 w 275"/>
              <a:gd name="T7" fmla="*/ 47 h 65"/>
            </a:gdLst>
            <a:ahLst/>
            <a:cxnLst>
              <a:cxn ang="0">
                <a:pos x="T0" y="T1"/>
              </a:cxn>
              <a:cxn ang="0">
                <a:pos x="T2" y="T3"/>
              </a:cxn>
              <a:cxn ang="0">
                <a:pos x="T4" y="T5"/>
              </a:cxn>
              <a:cxn ang="0">
                <a:pos x="T6" y="T7"/>
              </a:cxn>
            </a:cxnLst>
            <a:rect l="0" t="0" r="r" b="b"/>
            <a:pathLst>
              <a:path w="275" h="65">
                <a:moveTo>
                  <a:pt x="275" y="47"/>
                </a:moveTo>
                <a:cubicBezTo>
                  <a:pt x="275" y="47"/>
                  <a:pt x="46" y="65"/>
                  <a:pt x="0" y="33"/>
                </a:cubicBezTo>
                <a:cubicBezTo>
                  <a:pt x="210" y="0"/>
                  <a:pt x="210" y="0"/>
                  <a:pt x="210" y="0"/>
                </a:cubicBezTo>
                <a:cubicBezTo>
                  <a:pt x="275" y="47"/>
                  <a:pt x="275" y="47"/>
                  <a:pt x="275" y="47"/>
                </a:cubicBezTo>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5" name="任意多边形: 形状 74">
            <a:extLst>
              <a:ext uri="{FF2B5EF4-FFF2-40B4-BE49-F238E27FC236}">
                <a16:creationId xmlns:a16="http://schemas.microsoft.com/office/drawing/2014/main" id="{4DDDCFEE-EBD6-4A12-8B9E-4CCD67D0FE6F}"/>
              </a:ext>
            </a:extLst>
          </p:cNvPr>
          <p:cNvSpPr>
            <a:spLocks/>
          </p:cNvSpPr>
          <p:nvPr/>
        </p:nvSpPr>
        <p:spPr bwMode="auto">
          <a:xfrm>
            <a:off x="4302103" y="3346081"/>
            <a:ext cx="639628" cy="120980"/>
          </a:xfrm>
          <a:custGeom>
            <a:avLst/>
            <a:gdLst>
              <a:gd name="T0" fmla="*/ 210 w 275"/>
              <a:gd name="T1" fmla="*/ 0 h 52"/>
              <a:gd name="T2" fmla="*/ 38 w 275"/>
              <a:gd name="T3" fmla="*/ 27 h 52"/>
              <a:gd name="T4" fmla="*/ 0 w 275"/>
              <a:gd name="T5" fmla="*/ 33 h 52"/>
              <a:gd name="T6" fmla="*/ 143 w 275"/>
              <a:gd name="T7" fmla="*/ 52 h 52"/>
              <a:gd name="T8" fmla="*/ 275 w 275"/>
              <a:gd name="T9" fmla="*/ 47 h 52"/>
              <a:gd name="T10" fmla="*/ 224 w 275"/>
              <a:gd name="T11" fmla="*/ 10 h 52"/>
              <a:gd name="T12" fmla="*/ 210 w 275"/>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275" h="52">
                <a:moveTo>
                  <a:pt x="210" y="0"/>
                </a:moveTo>
                <a:cubicBezTo>
                  <a:pt x="38" y="27"/>
                  <a:pt x="38" y="27"/>
                  <a:pt x="38" y="27"/>
                </a:cubicBezTo>
                <a:cubicBezTo>
                  <a:pt x="0" y="33"/>
                  <a:pt x="0" y="33"/>
                  <a:pt x="0" y="33"/>
                </a:cubicBezTo>
                <a:cubicBezTo>
                  <a:pt x="21" y="48"/>
                  <a:pt x="83" y="52"/>
                  <a:pt x="143" y="52"/>
                </a:cubicBezTo>
                <a:cubicBezTo>
                  <a:pt x="210" y="52"/>
                  <a:pt x="275" y="47"/>
                  <a:pt x="275" y="47"/>
                </a:cubicBezTo>
                <a:cubicBezTo>
                  <a:pt x="224" y="10"/>
                  <a:pt x="224" y="10"/>
                  <a:pt x="224" y="10"/>
                </a:cubicBezTo>
                <a:cubicBezTo>
                  <a:pt x="210" y="0"/>
                  <a:pt x="210" y="0"/>
                  <a:pt x="210" y="0"/>
                </a:cubicBezTo>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6" name="任意多边形: 形状 75">
            <a:extLst>
              <a:ext uri="{FF2B5EF4-FFF2-40B4-BE49-F238E27FC236}">
                <a16:creationId xmlns:a16="http://schemas.microsoft.com/office/drawing/2014/main" id="{B7F833DD-2E83-4DCB-9CF2-03457904D1E4}"/>
              </a:ext>
            </a:extLst>
          </p:cNvPr>
          <p:cNvSpPr>
            <a:spLocks/>
          </p:cNvSpPr>
          <p:nvPr/>
        </p:nvSpPr>
        <p:spPr bwMode="auto">
          <a:xfrm>
            <a:off x="4224810" y="3263187"/>
            <a:ext cx="716921" cy="225158"/>
          </a:xfrm>
          <a:custGeom>
            <a:avLst/>
            <a:gdLst>
              <a:gd name="T0" fmla="*/ 308 w 308"/>
              <a:gd name="T1" fmla="*/ 83 h 97"/>
              <a:gd name="T2" fmla="*/ 244 w 308"/>
              <a:gd name="T3" fmla="*/ 42 h 97"/>
              <a:gd name="T4" fmla="*/ 0 w 308"/>
              <a:gd name="T5" fmla="*/ 75 h 97"/>
              <a:gd name="T6" fmla="*/ 53 w 308"/>
              <a:gd name="T7" fmla="*/ 0 h 97"/>
              <a:gd name="T8" fmla="*/ 243 w 308"/>
              <a:gd name="T9" fmla="*/ 37 h 97"/>
              <a:gd name="T10" fmla="*/ 308 w 308"/>
              <a:gd name="T11" fmla="*/ 83 h 97"/>
            </a:gdLst>
            <a:ahLst/>
            <a:cxnLst>
              <a:cxn ang="0">
                <a:pos x="T0" y="T1"/>
              </a:cxn>
              <a:cxn ang="0">
                <a:pos x="T2" y="T3"/>
              </a:cxn>
              <a:cxn ang="0">
                <a:pos x="T4" y="T5"/>
              </a:cxn>
              <a:cxn ang="0">
                <a:pos x="T6" y="T7"/>
              </a:cxn>
              <a:cxn ang="0">
                <a:pos x="T8" y="T9"/>
              </a:cxn>
              <a:cxn ang="0">
                <a:pos x="T10" y="T11"/>
              </a:cxn>
            </a:cxnLst>
            <a:rect l="0" t="0" r="r" b="b"/>
            <a:pathLst>
              <a:path w="308" h="97">
                <a:moveTo>
                  <a:pt x="308" y="83"/>
                </a:moveTo>
                <a:cubicBezTo>
                  <a:pt x="244" y="42"/>
                  <a:pt x="244" y="42"/>
                  <a:pt x="244" y="42"/>
                </a:cubicBezTo>
                <a:cubicBezTo>
                  <a:pt x="244" y="42"/>
                  <a:pt x="52" y="97"/>
                  <a:pt x="0" y="75"/>
                </a:cubicBezTo>
                <a:cubicBezTo>
                  <a:pt x="53" y="0"/>
                  <a:pt x="53" y="0"/>
                  <a:pt x="53" y="0"/>
                </a:cubicBezTo>
                <a:cubicBezTo>
                  <a:pt x="243" y="37"/>
                  <a:pt x="243" y="37"/>
                  <a:pt x="243" y="37"/>
                </a:cubicBezTo>
                <a:lnTo>
                  <a:pt x="308" y="83"/>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7" name="任意多边形: 形状 76">
            <a:extLst>
              <a:ext uri="{FF2B5EF4-FFF2-40B4-BE49-F238E27FC236}">
                <a16:creationId xmlns:a16="http://schemas.microsoft.com/office/drawing/2014/main" id="{0763FCB0-CC4D-48BD-A6FC-47285706098A}"/>
              </a:ext>
            </a:extLst>
          </p:cNvPr>
          <p:cNvSpPr>
            <a:spLocks/>
          </p:cNvSpPr>
          <p:nvPr/>
        </p:nvSpPr>
        <p:spPr bwMode="auto">
          <a:xfrm>
            <a:off x="4062383" y="1979450"/>
            <a:ext cx="432393" cy="976805"/>
          </a:xfrm>
          <a:custGeom>
            <a:avLst/>
            <a:gdLst>
              <a:gd name="T0" fmla="*/ 93 w 186"/>
              <a:gd name="T1" fmla="*/ 96 h 420"/>
              <a:gd name="T2" fmla="*/ 76 w 186"/>
              <a:gd name="T3" fmla="*/ 126 h 420"/>
              <a:gd name="T4" fmla="*/ 72 w 186"/>
              <a:gd name="T5" fmla="*/ 143 h 420"/>
              <a:gd name="T6" fmla="*/ 52 w 186"/>
              <a:gd name="T7" fmla="*/ 182 h 420"/>
              <a:gd name="T8" fmla="*/ 2 w 186"/>
              <a:gd name="T9" fmla="*/ 273 h 420"/>
              <a:gd name="T10" fmla="*/ 6 w 186"/>
              <a:gd name="T11" fmla="*/ 324 h 420"/>
              <a:gd name="T12" fmla="*/ 16 w 186"/>
              <a:gd name="T13" fmla="*/ 357 h 420"/>
              <a:gd name="T14" fmla="*/ 34 w 186"/>
              <a:gd name="T15" fmla="*/ 388 h 420"/>
              <a:gd name="T16" fmla="*/ 47 w 186"/>
              <a:gd name="T17" fmla="*/ 420 h 420"/>
              <a:gd name="T18" fmla="*/ 64 w 186"/>
              <a:gd name="T19" fmla="*/ 396 h 420"/>
              <a:gd name="T20" fmla="*/ 87 w 186"/>
              <a:gd name="T21" fmla="*/ 381 h 420"/>
              <a:gd name="T22" fmla="*/ 118 w 186"/>
              <a:gd name="T23" fmla="*/ 391 h 420"/>
              <a:gd name="T24" fmla="*/ 123 w 186"/>
              <a:gd name="T25" fmla="*/ 391 h 420"/>
              <a:gd name="T26" fmla="*/ 127 w 186"/>
              <a:gd name="T27" fmla="*/ 379 h 420"/>
              <a:gd name="T28" fmla="*/ 115 w 186"/>
              <a:gd name="T29" fmla="*/ 290 h 420"/>
              <a:gd name="T30" fmla="*/ 164 w 186"/>
              <a:gd name="T31" fmla="*/ 222 h 420"/>
              <a:gd name="T32" fmla="*/ 180 w 186"/>
              <a:gd name="T33" fmla="*/ 163 h 420"/>
              <a:gd name="T34" fmla="*/ 185 w 186"/>
              <a:gd name="T35" fmla="*/ 90 h 420"/>
              <a:gd name="T36" fmla="*/ 157 w 186"/>
              <a:gd name="T37" fmla="*/ 8 h 420"/>
              <a:gd name="T38" fmla="*/ 141 w 186"/>
              <a:gd name="T39" fmla="*/ 28 h 420"/>
              <a:gd name="T40" fmla="*/ 125 w 186"/>
              <a:gd name="T41" fmla="*/ 51 h 420"/>
              <a:gd name="T42" fmla="*/ 93 w 186"/>
              <a:gd name="T43" fmla="*/ 96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6" h="420">
                <a:moveTo>
                  <a:pt x="93" y="96"/>
                </a:moveTo>
                <a:cubicBezTo>
                  <a:pt x="86" y="105"/>
                  <a:pt x="80" y="115"/>
                  <a:pt x="76" y="126"/>
                </a:cubicBezTo>
                <a:cubicBezTo>
                  <a:pt x="74" y="131"/>
                  <a:pt x="73" y="137"/>
                  <a:pt x="72" y="143"/>
                </a:cubicBezTo>
                <a:cubicBezTo>
                  <a:pt x="67" y="157"/>
                  <a:pt x="61" y="170"/>
                  <a:pt x="52" y="182"/>
                </a:cubicBezTo>
                <a:cubicBezTo>
                  <a:pt x="32" y="211"/>
                  <a:pt x="7" y="239"/>
                  <a:pt x="2" y="273"/>
                </a:cubicBezTo>
                <a:cubicBezTo>
                  <a:pt x="0" y="290"/>
                  <a:pt x="3" y="308"/>
                  <a:pt x="6" y="324"/>
                </a:cubicBezTo>
                <a:cubicBezTo>
                  <a:pt x="8" y="335"/>
                  <a:pt x="11" y="346"/>
                  <a:pt x="16" y="357"/>
                </a:cubicBezTo>
                <a:cubicBezTo>
                  <a:pt x="21" y="368"/>
                  <a:pt x="28" y="377"/>
                  <a:pt x="34" y="388"/>
                </a:cubicBezTo>
                <a:cubicBezTo>
                  <a:pt x="39" y="398"/>
                  <a:pt x="44" y="409"/>
                  <a:pt x="47" y="420"/>
                </a:cubicBezTo>
                <a:cubicBezTo>
                  <a:pt x="54" y="413"/>
                  <a:pt x="58" y="404"/>
                  <a:pt x="64" y="396"/>
                </a:cubicBezTo>
                <a:cubicBezTo>
                  <a:pt x="69" y="388"/>
                  <a:pt x="77" y="381"/>
                  <a:pt x="87" y="381"/>
                </a:cubicBezTo>
                <a:cubicBezTo>
                  <a:pt x="98" y="381"/>
                  <a:pt x="107" y="390"/>
                  <a:pt x="118" y="391"/>
                </a:cubicBezTo>
                <a:cubicBezTo>
                  <a:pt x="120" y="392"/>
                  <a:pt x="122" y="392"/>
                  <a:pt x="123" y="391"/>
                </a:cubicBezTo>
                <a:cubicBezTo>
                  <a:pt x="127" y="389"/>
                  <a:pt x="128" y="384"/>
                  <a:pt x="127" y="379"/>
                </a:cubicBezTo>
                <a:cubicBezTo>
                  <a:pt x="124" y="349"/>
                  <a:pt x="107" y="319"/>
                  <a:pt x="115" y="290"/>
                </a:cubicBezTo>
                <a:cubicBezTo>
                  <a:pt x="123" y="263"/>
                  <a:pt x="149" y="246"/>
                  <a:pt x="164" y="222"/>
                </a:cubicBezTo>
                <a:cubicBezTo>
                  <a:pt x="174" y="204"/>
                  <a:pt x="177" y="183"/>
                  <a:pt x="180" y="163"/>
                </a:cubicBezTo>
                <a:cubicBezTo>
                  <a:pt x="183" y="139"/>
                  <a:pt x="186" y="115"/>
                  <a:pt x="185" y="90"/>
                </a:cubicBezTo>
                <a:cubicBezTo>
                  <a:pt x="184" y="78"/>
                  <a:pt x="174" y="0"/>
                  <a:pt x="157" y="8"/>
                </a:cubicBezTo>
                <a:cubicBezTo>
                  <a:pt x="150" y="11"/>
                  <a:pt x="145" y="23"/>
                  <a:pt x="141" y="28"/>
                </a:cubicBezTo>
                <a:cubicBezTo>
                  <a:pt x="125" y="51"/>
                  <a:pt x="125" y="51"/>
                  <a:pt x="125" y="51"/>
                </a:cubicBezTo>
                <a:lnTo>
                  <a:pt x="93" y="96"/>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8" name="任意多边形: 形状 77">
            <a:extLst>
              <a:ext uri="{FF2B5EF4-FFF2-40B4-BE49-F238E27FC236}">
                <a16:creationId xmlns:a16="http://schemas.microsoft.com/office/drawing/2014/main" id="{B3BA6B19-31A9-46D4-9385-E51431FC0567}"/>
              </a:ext>
            </a:extLst>
          </p:cNvPr>
          <p:cNvSpPr>
            <a:spLocks/>
          </p:cNvSpPr>
          <p:nvPr/>
        </p:nvSpPr>
        <p:spPr bwMode="auto">
          <a:xfrm>
            <a:off x="2479555" y="3337120"/>
            <a:ext cx="684436" cy="272206"/>
          </a:xfrm>
          <a:custGeom>
            <a:avLst/>
            <a:gdLst>
              <a:gd name="T0" fmla="*/ 611 w 611"/>
              <a:gd name="T1" fmla="*/ 27 h 243"/>
              <a:gd name="T2" fmla="*/ 345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5" y="243"/>
                </a:lnTo>
                <a:lnTo>
                  <a:pt x="0" y="183"/>
                </a:lnTo>
                <a:lnTo>
                  <a:pt x="231" y="0"/>
                </a:lnTo>
                <a:lnTo>
                  <a:pt x="611"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79" name="任意多边形: 形状 78">
            <a:extLst>
              <a:ext uri="{FF2B5EF4-FFF2-40B4-BE49-F238E27FC236}">
                <a16:creationId xmlns:a16="http://schemas.microsoft.com/office/drawing/2014/main" id="{39ABAAF0-1B4F-4994-8F57-F9349E48B524}"/>
              </a:ext>
            </a:extLst>
          </p:cNvPr>
          <p:cNvSpPr>
            <a:spLocks/>
          </p:cNvSpPr>
          <p:nvPr/>
        </p:nvSpPr>
        <p:spPr bwMode="auto">
          <a:xfrm>
            <a:off x="2479555" y="3337120"/>
            <a:ext cx="684436" cy="272206"/>
          </a:xfrm>
          <a:custGeom>
            <a:avLst/>
            <a:gdLst>
              <a:gd name="T0" fmla="*/ 611 w 611"/>
              <a:gd name="T1" fmla="*/ 27 h 243"/>
              <a:gd name="T2" fmla="*/ 345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5" y="243"/>
                </a:lnTo>
                <a:lnTo>
                  <a:pt x="0" y="183"/>
                </a:lnTo>
                <a:lnTo>
                  <a:pt x="231" y="0"/>
                </a:lnTo>
                <a:lnTo>
                  <a:pt x="611"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0" name="任意多边形: 形状 79">
            <a:extLst>
              <a:ext uri="{FF2B5EF4-FFF2-40B4-BE49-F238E27FC236}">
                <a16:creationId xmlns:a16="http://schemas.microsoft.com/office/drawing/2014/main" id="{A06BB8F6-91AA-48C3-ABF5-ED3EC34E1110}"/>
              </a:ext>
            </a:extLst>
          </p:cNvPr>
          <p:cNvSpPr>
            <a:spLocks/>
          </p:cNvSpPr>
          <p:nvPr/>
        </p:nvSpPr>
        <p:spPr bwMode="auto">
          <a:xfrm>
            <a:off x="3144948" y="3350562"/>
            <a:ext cx="30245" cy="14562"/>
          </a:xfrm>
          <a:custGeom>
            <a:avLst/>
            <a:gdLst>
              <a:gd name="T0" fmla="*/ 6 w 13"/>
              <a:gd name="T1" fmla="*/ 0 h 6"/>
              <a:gd name="T2" fmla="*/ 3 w 13"/>
              <a:gd name="T3" fmla="*/ 2 h 6"/>
              <a:gd name="T4" fmla="*/ 0 w 13"/>
              <a:gd name="T5" fmla="*/ 6 h 6"/>
              <a:gd name="T6" fmla="*/ 5 w 13"/>
              <a:gd name="T7" fmla="*/ 6 h 6"/>
              <a:gd name="T8" fmla="*/ 13 w 13"/>
              <a:gd name="T9" fmla="*/ 0 h 6"/>
              <a:gd name="T10" fmla="*/ 6 w 13"/>
              <a:gd name="T11" fmla="*/ 0 h 6"/>
            </a:gdLst>
            <a:ahLst/>
            <a:cxnLst>
              <a:cxn ang="0">
                <a:pos x="T0" y="T1"/>
              </a:cxn>
              <a:cxn ang="0">
                <a:pos x="T2" y="T3"/>
              </a:cxn>
              <a:cxn ang="0">
                <a:pos x="T4" y="T5"/>
              </a:cxn>
              <a:cxn ang="0">
                <a:pos x="T6" y="T7"/>
              </a:cxn>
              <a:cxn ang="0">
                <a:pos x="T8" y="T9"/>
              </a:cxn>
              <a:cxn ang="0">
                <a:pos x="T10" y="T11"/>
              </a:cxn>
            </a:cxnLst>
            <a:rect l="0" t="0" r="r" b="b"/>
            <a:pathLst>
              <a:path w="13" h="6">
                <a:moveTo>
                  <a:pt x="6" y="0"/>
                </a:moveTo>
                <a:cubicBezTo>
                  <a:pt x="3" y="2"/>
                  <a:pt x="3" y="2"/>
                  <a:pt x="3" y="2"/>
                </a:cubicBezTo>
                <a:cubicBezTo>
                  <a:pt x="2" y="4"/>
                  <a:pt x="1" y="5"/>
                  <a:pt x="0" y="6"/>
                </a:cubicBezTo>
                <a:cubicBezTo>
                  <a:pt x="5" y="6"/>
                  <a:pt x="5" y="6"/>
                  <a:pt x="5" y="6"/>
                </a:cubicBezTo>
                <a:cubicBezTo>
                  <a:pt x="13" y="0"/>
                  <a:pt x="13" y="0"/>
                  <a:pt x="13" y="0"/>
                </a:cubicBezTo>
                <a:cubicBezTo>
                  <a:pt x="6" y="0"/>
                  <a:pt x="6" y="0"/>
                  <a:pt x="6"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1" name="任意多边形: 形状 80">
            <a:extLst>
              <a:ext uri="{FF2B5EF4-FFF2-40B4-BE49-F238E27FC236}">
                <a16:creationId xmlns:a16="http://schemas.microsoft.com/office/drawing/2014/main" id="{D72CE047-4EBA-4A75-B9C5-FA2E1E51DAAC}"/>
              </a:ext>
            </a:extLst>
          </p:cNvPr>
          <p:cNvSpPr>
            <a:spLocks/>
          </p:cNvSpPr>
          <p:nvPr/>
        </p:nvSpPr>
        <p:spPr bwMode="auto">
          <a:xfrm>
            <a:off x="3140467" y="3356163"/>
            <a:ext cx="12322" cy="8962"/>
          </a:xfrm>
          <a:custGeom>
            <a:avLst/>
            <a:gdLst>
              <a:gd name="T0" fmla="*/ 5 w 5"/>
              <a:gd name="T1" fmla="*/ 0 h 4"/>
              <a:gd name="T2" fmla="*/ 0 w 5"/>
              <a:gd name="T3" fmla="*/ 4 h 4"/>
              <a:gd name="T4" fmla="*/ 2 w 5"/>
              <a:gd name="T5" fmla="*/ 4 h 4"/>
              <a:gd name="T6" fmla="*/ 5 w 5"/>
              <a:gd name="T7" fmla="*/ 0 h 4"/>
            </a:gdLst>
            <a:ahLst/>
            <a:cxnLst>
              <a:cxn ang="0">
                <a:pos x="T0" y="T1"/>
              </a:cxn>
              <a:cxn ang="0">
                <a:pos x="T2" y="T3"/>
              </a:cxn>
              <a:cxn ang="0">
                <a:pos x="T4" y="T5"/>
              </a:cxn>
              <a:cxn ang="0">
                <a:pos x="T6" y="T7"/>
              </a:cxn>
            </a:cxnLst>
            <a:rect l="0" t="0" r="r" b="b"/>
            <a:pathLst>
              <a:path w="5" h="4">
                <a:moveTo>
                  <a:pt x="5" y="0"/>
                </a:moveTo>
                <a:cubicBezTo>
                  <a:pt x="0" y="4"/>
                  <a:pt x="0" y="4"/>
                  <a:pt x="0" y="4"/>
                </a:cubicBezTo>
                <a:cubicBezTo>
                  <a:pt x="2" y="4"/>
                  <a:pt x="2" y="4"/>
                  <a:pt x="2" y="4"/>
                </a:cubicBezTo>
                <a:cubicBezTo>
                  <a:pt x="3" y="3"/>
                  <a:pt x="4" y="2"/>
                  <a:pt x="5"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2" name="任意多边形: 形状 81">
            <a:extLst>
              <a:ext uri="{FF2B5EF4-FFF2-40B4-BE49-F238E27FC236}">
                <a16:creationId xmlns:a16="http://schemas.microsoft.com/office/drawing/2014/main" id="{167C15DD-6DBC-4DD4-883A-AF07BB25BA92}"/>
              </a:ext>
            </a:extLst>
          </p:cNvPr>
          <p:cNvSpPr>
            <a:spLocks/>
          </p:cNvSpPr>
          <p:nvPr/>
        </p:nvSpPr>
        <p:spPr bwMode="auto">
          <a:xfrm>
            <a:off x="2491877" y="3516350"/>
            <a:ext cx="17923" cy="11202"/>
          </a:xfrm>
          <a:custGeom>
            <a:avLst/>
            <a:gdLst>
              <a:gd name="T0" fmla="*/ 10 w 16"/>
              <a:gd name="T1" fmla="*/ 0 h 10"/>
              <a:gd name="T2" fmla="*/ 0 w 16"/>
              <a:gd name="T3" fmla="*/ 8 h 10"/>
              <a:gd name="T4" fmla="*/ 6 w 16"/>
              <a:gd name="T5" fmla="*/ 10 h 10"/>
              <a:gd name="T6" fmla="*/ 16 w 16"/>
              <a:gd name="T7" fmla="*/ 0 h 10"/>
              <a:gd name="T8" fmla="*/ 10 w 16"/>
              <a:gd name="T9" fmla="*/ 0 h 10"/>
            </a:gdLst>
            <a:ahLst/>
            <a:cxnLst>
              <a:cxn ang="0">
                <a:pos x="T0" y="T1"/>
              </a:cxn>
              <a:cxn ang="0">
                <a:pos x="T2" y="T3"/>
              </a:cxn>
              <a:cxn ang="0">
                <a:pos x="T4" y="T5"/>
              </a:cxn>
              <a:cxn ang="0">
                <a:pos x="T6" y="T7"/>
              </a:cxn>
              <a:cxn ang="0">
                <a:pos x="T8" y="T9"/>
              </a:cxn>
            </a:cxnLst>
            <a:rect l="0" t="0" r="r" b="b"/>
            <a:pathLst>
              <a:path w="16" h="10">
                <a:moveTo>
                  <a:pt x="10" y="0"/>
                </a:moveTo>
                <a:lnTo>
                  <a:pt x="0" y="8"/>
                </a:lnTo>
                <a:lnTo>
                  <a:pt x="6" y="10"/>
                </a:lnTo>
                <a:lnTo>
                  <a:pt x="16" y="0"/>
                </a:lnTo>
                <a:lnTo>
                  <a:pt x="10" y="0"/>
                </a:lnTo>
                <a:close/>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3" name="任意多边形: 形状 82">
            <a:extLst>
              <a:ext uri="{FF2B5EF4-FFF2-40B4-BE49-F238E27FC236}">
                <a16:creationId xmlns:a16="http://schemas.microsoft.com/office/drawing/2014/main" id="{1BE701C2-3D99-401D-8DEB-A99BC76B6D1D}"/>
              </a:ext>
            </a:extLst>
          </p:cNvPr>
          <p:cNvSpPr>
            <a:spLocks/>
          </p:cNvSpPr>
          <p:nvPr/>
        </p:nvSpPr>
        <p:spPr bwMode="auto">
          <a:xfrm>
            <a:off x="2491877" y="3516350"/>
            <a:ext cx="17923" cy="11202"/>
          </a:xfrm>
          <a:custGeom>
            <a:avLst/>
            <a:gdLst>
              <a:gd name="T0" fmla="*/ 10 w 16"/>
              <a:gd name="T1" fmla="*/ 0 h 10"/>
              <a:gd name="T2" fmla="*/ 0 w 16"/>
              <a:gd name="T3" fmla="*/ 8 h 10"/>
              <a:gd name="T4" fmla="*/ 6 w 16"/>
              <a:gd name="T5" fmla="*/ 10 h 10"/>
              <a:gd name="T6" fmla="*/ 16 w 16"/>
              <a:gd name="T7" fmla="*/ 0 h 10"/>
              <a:gd name="T8" fmla="*/ 10 w 16"/>
              <a:gd name="T9" fmla="*/ 0 h 10"/>
            </a:gdLst>
            <a:ahLst/>
            <a:cxnLst>
              <a:cxn ang="0">
                <a:pos x="T0" y="T1"/>
              </a:cxn>
              <a:cxn ang="0">
                <a:pos x="T2" y="T3"/>
              </a:cxn>
              <a:cxn ang="0">
                <a:pos x="T4" y="T5"/>
              </a:cxn>
              <a:cxn ang="0">
                <a:pos x="T6" y="T7"/>
              </a:cxn>
              <a:cxn ang="0">
                <a:pos x="T8" y="T9"/>
              </a:cxn>
            </a:cxnLst>
            <a:rect l="0" t="0" r="r" b="b"/>
            <a:pathLst>
              <a:path w="16" h="10">
                <a:moveTo>
                  <a:pt x="10" y="0"/>
                </a:moveTo>
                <a:lnTo>
                  <a:pt x="0" y="8"/>
                </a:lnTo>
                <a:lnTo>
                  <a:pt x="6" y="10"/>
                </a:lnTo>
                <a:lnTo>
                  <a:pt x="16" y="0"/>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4" name="任意多边形: 形状 83">
            <a:extLst>
              <a:ext uri="{FF2B5EF4-FFF2-40B4-BE49-F238E27FC236}">
                <a16:creationId xmlns:a16="http://schemas.microsoft.com/office/drawing/2014/main" id="{14287C77-4B67-4E5C-8C2A-3670862478FD}"/>
              </a:ext>
            </a:extLst>
          </p:cNvPr>
          <p:cNvSpPr>
            <a:spLocks/>
          </p:cNvSpPr>
          <p:nvPr/>
        </p:nvSpPr>
        <p:spPr bwMode="auto">
          <a:xfrm>
            <a:off x="2498598" y="3365125"/>
            <a:ext cx="658671" cy="229639"/>
          </a:xfrm>
          <a:custGeom>
            <a:avLst/>
            <a:gdLst>
              <a:gd name="T0" fmla="*/ 573 w 588"/>
              <a:gd name="T1" fmla="*/ 0 h 205"/>
              <a:gd name="T2" fmla="*/ 334 w 588"/>
              <a:gd name="T3" fmla="*/ 193 h 205"/>
              <a:gd name="T4" fmla="*/ 10 w 588"/>
              <a:gd name="T5" fmla="*/ 135 h 205"/>
              <a:gd name="T6" fmla="*/ 0 w 588"/>
              <a:gd name="T7" fmla="*/ 145 h 205"/>
              <a:gd name="T8" fmla="*/ 336 w 588"/>
              <a:gd name="T9" fmla="*/ 205 h 205"/>
              <a:gd name="T10" fmla="*/ 588 w 588"/>
              <a:gd name="T11" fmla="*/ 0 h 205"/>
              <a:gd name="T12" fmla="*/ 577 w 588"/>
              <a:gd name="T13" fmla="*/ 0 h 205"/>
              <a:gd name="T14" fmla="*/ 573 w 588"/>
              <a:gd name="T15" fmla="*/ 0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8" h="205">
                <a:moveTo>
                  <a:pt x="573" y="0"/>
                </a:moveTo>
                <a:lnTo>
                  <a:pt x="334" y="193"/>
                </a:lnTo>
                <a:lnTo>
                  <a:pt x="10" y="135"/>
                </a:lnTo>
                <a:lnTo>
                  <a:pt x="0" y="145"/>
                </a:lnTo>
                <a:lnTo>
                  <a:pt x="336" y="205"/>
                </a:lnTo>
                <a:lnTo>
                  <a:pt x="588" y="0"/>
                </a:lnTo>
                <a:lnTo>
                  <a:pt x="577" y="0"/>
                </a:lnTo>
                <a:lnTo>
                  <a:pt x="573" y="0"/>
                </a:lnTo>
                <a:close/>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5" name="任意多边形: 形状 84">
            <a:extLst>
              <a:ext uri="{FF2B5EF4-FFF2-40B4-BE49-F238E27FC236}">
                <a16:creationId xmlns:a16="http://schemas.microsoft.com/office/drawing/2014/main" id="{9C9CFE55-A88C-4959-BE86-0C947C2F6AAD}"/>
              </a:ext>
            </a:extLst>
          </p:cNvPr>
          <p:cNvSpPr>
            <a:spLocks/>
          </p:cNvSpPr>
          <p:nvPr/>
        </p:nvSpPr>
        <p:spPr bwMode="auto">
          <a:xfrm>
            <a:off x="2498598" y="3365125"/>
            <a:ext cx="658671" cy="229639"/>
          </a:xfrm>
          <a:custGeom>
            <a:avLst/>
            <a:gdLst>
              <a:gd name="T0" fmla="*/ 573 w 588"/>
              <a:gd name="T1" fmla="*/ 0 h 205"/>
              <a:gd name="T2" fmla="*/ 334 w 588"/>
              <a:gd name="T3" fmla="*/ 193 h 205"/>
              <a:gd name="T4" fmla="*/ 10 w 588"/>
              <a:gd name="T5" fmla="*/ 135 h 205"/>
              <a:gd name="T6" fmla="*/ 0 w 588"/>
              <a:gd name="T7" fmla="*/ 145 h 205"/>
              <a:gd name="T8" fmla="*/ 336 w 588"/>
              <a:gd name="T9" fmla="*/ 205 h 205"/>
              <a:gd name="T10" fmla="*/ 588 w 588"/>
              <a:gd name="T11" fmla="*/ 0 h 205"/>
              <a:gd name="T12" fmla="*/ 577 w 588"/>
              <a:gd name="T13" fmla="*/ 0 h 205"/>
              <a:gd name="T14" fmla="*/ 573 w 588"/>
              <a:gd name="T15" fmla="*/ 0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8" h="205">
                <a:moveTo>
                  <a:pt x="573" y="0"/>
                </a:moveTo>
                <a:lnTo>
                  <a:pt x="334" y="193"/>
                </a:lnTo>
                <a:lnTo>
                  <a:pt x="10" y="135"/>
                </a:lnTo>
                <a:lnTo>
                  <a:pt x="0" y="145"/>
                </a:lnTo>
                <a:lnTo>
                  <a:pt x="336" y="205"/>
                </a:lnTo>
                <a:lnTo>
                  <a:pt x="588" y="0"/>
                </a:lnTo>
                <a:lnTo>
                  <a:pt x="577" y="0"/>
                </a:lnTo>
                <a:lnTo>
                  <a:pt x="57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6" name="任意多边形: 形状 85">
            <a:extLst>
              <a:ext uri="{FF2B5EF4-FFF2-40B4-BE49-F238E27FC236}">
                <a16:creationId xmlns:a16="http://schemas.microsoft.com/office/drawing/2014/main" id="{C49B148F-3DC7-48C4-91F2-4221697B1B72}"/>
              </a:ext>
            </a:extLst>
          </p:cNvPr>
          <p:cNvSpPr>
            <a:spLocks/>
          </p:cNvSpPr>
          <p:nvPr/>
        </p:nvSpPr>
        <p:spPr bwMode="auto">
          <a:xfrm>
            <a:off x="2488517" y="3309115"/>
            <a:ext cx="684436" cy="272206"/>
          </a:xfrm>
          <a:custGeom>
            <a:avLst/>
            <a:gdLst>
              <a:gd name="T0" fmla="*/ 611 w 611"/>
              <a:gd name="T1" fmla="*/ 27 h 243"/>
              <a:gd name="T2" fmla="*/ 343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3" y="243"/>
                </a:lnTo>
                <a:lnTo>
                  <a:pt x="0" y="183"/>
                </a:lnTo>
                <a:lnTo>
                  <a:pt x="231" y="0"/>
                </a:lnTo>
                <a:lnTo>
                  <a:pt x="611"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7" name="任意多边形: 形状 86">
            <a:extLst>
              <a:ext uri="{FF2B5EF4-FFF2-40B4-BE49-F238E27FC236}">
                <a16:creationId xmlns:a16="http://schemas.microsoft.com/office/drawing/2014/main" id="{502A3E9F-0B6A-485C-8312-51A5F8B53A47}"/>
              </a:ext>
            </a:extLst>
          </p:cNvPr>
          <p:cNvSpPr>
            <a:spLocks/>
          </p:cNvSpPr>
          <p:nvPr/>
        </p:nvSpPr>
        <p:spPr bwMode="auto">
          <a:xfrm>
            <a:off x="2488517" y="3309115"/>
            <a:ext cx="684436" cy="272206"/>
          </a:xfrm>
          <a:custGeom>
            <a:avLst/>
            <a:gdLst>
              <a:gd name="T0" fmla="*/ 611 w 611"/>
              <a:gd name="T1" fmla="*/ 27 h 243"/>
              <a:gd name="T2" fmla="*/ 343 w 611"/>
              <a:gd name="T3" fmla="*/ 243 h 243"/>
              <a:gd name="T4" fmla="*/ 0 w 611"/>
              <a:gd name="T5" fmla="*/ 183 h 243"/>
              <a:gd name="T6" fmla="*/ 231 w 611"/>
              <a:gd name="T7" fmla="*/ 0 h 243"/>
              <a:gd name="T8" fmla="*/ 611 w 611"/>
              <a:gd name="T9" fmla="*/ 27 h 243"/>
            </a:gdLst>
            <a:ahLst/>
            <a:cxnLst>
              <a:cxn ang="0">
                <a:pos x="T0" y="T1"/>
              </a:cxn>
              <a:cxn ang="0">
                <a:pos x="T2" y="T3"/>
              </a:cxn>
              <a:cxn ang="0">
                <a:pos x="T4" y="T5"/>
              </a:cxn>
              <a:cxn ang="0">
                <a:pos x="T6" y="T7"/>
              </a:cxn>
              <a:cxn ang="0">
                <a:pos x="T8" y="T9"/>
              </a:cxn>
            </a:cxnLst>
            <a:rect l="0" t="0" r="r" b="b"/>
            <a:pathLst>
              <a:path w="611" h="243">
                <a:moveTo>
                  <a:pt x="611" y="27"/>
                </a:moveTo>
                <a:lnTo>
                  <a:pt x="343" y="243"/>
                </a:lnTo>
                <a:lnTo>
                  <a:pt x="0" y="183"/>
                </a:lnTo>
                <a:lnTo>
                  <a:pt x="231" y="0"/>
                </a:lnTo>
                <a:lnTo>
                  <a:pt x="611"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8" name="任意多边形: 形状 87">
            <a:extLst>
              <a:ext uri="{FF2B5EF4-FFF2-40B4-BE49-F238E27FC236}">
                <a16:creationId xmlns:a16="http://schemas.microsoft.com/office/drawing/2014/main" id="{1736D6B0-FBAF-495A-9B44-887063FFAD8D}"/>
              </a:ext>
            </a:extLst>
          </p:cNvPr>
          <p:cNvSpPr>
            <a:spLocks/>
          </p:cNvSpPr>
          <p:nvPr/>
        </p:nvSpPr>
        <p:spPr bwMode="auto">
          <a:xfrm>
            <a:off x="2703593" y="3281110"/>
            <a:ext cx="95216" cy="62731"/>
          </a:xfrm>
          <a:custGeom>
            <a:avLst/>
            <a:gdLst>
              <a:gd name="T0" fmla="*/ 23 w 41"/>
              <a:gd name="T1" fmla="*/ 0 h 27"/>
              <a:gd name="T2" fmla="*/ 1 w 41"/>
              <a:gd name="T3" fmla="*/ 18 h 27"/>
              <a:gd name="T4" fmla="*/ 0 w 41"/>
              <a:gd name="T5" fmla="*/ 27 h 27"/>
              <a:gd name="T6" fmla="*/ 19 w 41"/>
              <a:gd name="T7" fmla="*/ 12 h 27"/>
              <a:gd name="T8" fmla="*/ 41 w 41"/>
              <a:gd name="T9" fmla="*/ 14 h 27"/>
              <a:gd name="T10" fmla="*/ 28 w 41"/>
              <a:gd name="T11" fmla="*/ 0 h 27"/>
              <a:gd name="T12" fmla="*/ 23 w 41"/>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41" h="27">
                <a:moveTo>
                  <a:pt x="23" y="0"/>
                </a:moveTo>
                <a:cubicBezTo>
                  <a:pt x="1" y="18"/>
                  <a:pt x="1" y="18"/>
                  <a:pt x="1" y="18"/>
                </a:cubicBezTo>
                <a:cubicBezTo>
                  <a:pt x="0" y="21"/>
                  <a:pt x="0" y="24"/>
                  <a:pt x="0" y="27"/>
                </a:cubicBezTo>
                <a:cubicBezTo>
                  <a:pt x="19" y="12"/>
                  <a:pt x="19" y="12"/>
                  <a:pt x="19" y="12"/>
                </a:cubicBezTo>
                <a:cubicBezTo>
                  <a:pt x="41" y="14"/>
                  <a:pt x="41" y="14"/>
                  <a:pt x="41" y="14"/>
                </a:cubicBezTo>
                <a:cubicBezTo>
                  <a:pt x="36" y="10"/>
                  <a:pt x="32" y="5"/>
                  <a:pt x="28" y="0"/>
                </a:cubicBezTo>
                <a:cubicBezTo>
                  <a:pt x="23" y="0"/>
                  <a:pt x="23" y="0"/>
                  <a:pt x="23" y="0"/>
                </a:cubicBezTo>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89" name="任意多边形: 形状 88">
            <a:extLst>
              <a:ext uri="{FF2B5EF4-FFF2-40B4-BE49-F238E27FC236}">
                <a16:creationId xmlns:a16="http://schemas.microsoft.com/office/drawing/2014/main" id="{F68EF4B3-8045-490E-8F39-7C82627F4B60}"/>
              </a:ext>
            </a:extLst>
          </p:cNvPr>
          <p:cNvSpPr>
            <a:spLocks/>
          </p:cNvSpPr>
          <p:nvPr/>
        </p:nvSpPr>
        <p:spPr bwMode="auto">
          <a:xfrm>
            <a:off x="3149428" y="3306875"/>
            <a:ext cx="33606" cy="25764"/>
          </a:xfrm>
          <a:custGeom>
            <a:avLst/>
            <a:gdLst>
              <a:gd name="T0" fmla="*/ 0 w 14"/>
              <a:gd name="T1" fmla="*/ 0 h 11"/>
              <a:gd name="T2" fmla="*/ 2 w 14"/>
              <a:gd name="T3" fmla="*/ 11 h 11"/>
              <a:gd name="T4" fmla="*/ 14 w 14"/>
              <a:gd name="T5" fmla="*/ 1 h 11"/>
              <a:gd name="T6" fmla="*/ 0 w 14"/>
              <a:gd name="T7" fmla="*/ 0 h 11"/>
            </a:gdLst>
            <a:ahLst/>
            <a:cxnLst>
              <a:cxn ang="0">
                <a:pos x="T0" y="T1"/>
              </a:cxn>
              <a:cxn ang="0">
                <a:pos x="T2" y="T3"/>
              </a:cxn>
              <a:cxn ang="0">
                <a:pos x="T4" y="T5"/>
              </a:cxn>
              <a:cxn ang="0">
                <a:pos x="T6" y="T7"/>
              </a:cxn>
            </a:cxnLst>
            <a:rect l="0" t="0" r="r" b="b"/>
            <a:pathLst>
              <a:path w="14" h="11">
                <a:moveTo>
                  <a:pt x="0" y="0"/>
                </a:moveTo>
                <a:cubicBezTo>
                  <a:pt x="1" y="4"/>
                  <a:pt x="2" y="7"/>
                  <a:pt x="2" y="11"/>
                </a:cubicBezTo>
                <a:cubicBezTo>
                  <a:pt x="14" y="1"/>
                  <a:pt x="14" y="1"/>
                  <a:pt x="14" y="1"/>
                </a:cubicBezTo>
                <a:cubicBezTo>
                  <a:pt x="0" y="0"/>
                  <a:pt x="0" y="0"/>
                  <a:pt x="0" y="0"/>
                </a:cubicBezTo>
              </a:path>
            </a:pathLst>
          </a:custGeom>
          <a:solidFill>
            <a:srgbClr val="3937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0" name="任意多边形: 形状 89">
            <a:extLst>
              <a:ext uri="{FF2B5EF4-FFF2-40B4-BE49-F238E27FC236}">
                <a16:creationId xmlns:a16="http://schemas.microsoft.com/office/drawing/2014/main" id="{63175BE0-07AA-4DEA-BBCB-1A6E33F780AE}"/>
              </a:ext>
            </a:extLst>
          </p:cNvPr>
          <p:cNvSpPr>
            <a:spLocks/>
          </p:cNvSpPr>
          <p:nvPr/>
        </p:nvSpPr>
        <p:spPr bwMode="auto">
          <a:xfrm>
            <a:off x="2768564" y="3281110"/>
            <a:ext cx="386465" cy="56009"/>
          </a:xfrm>
          <a:custGeom>
            <a:avLst/>
            <a:gdLst>
              <a:gd name="T0" fmla="*/ 0 w 166"/>
              <a:gd name="T1" fmla="*/ 0 h 24"/>
              <a:gd name="T2" fmla="*/ 13 w 166"/>
              <a:gd name="T3" fmla="*/ 14 h 24"/>
              <a:gd name="T4" fmla="*/ 164 w 166"/>
              <a:gd name="T5" fmla="*/ 24 h 24"/>
              <a:gd name="T6" fmla="*/ 166 w 166"/>
              <a:gd name="T7" fmla="*/ 22 h 24"/>
              <a:gd name="T8" fmla="*/ 164 w 166"/>
              <a:gd name="T9" fmla="*/ 11 h 24"/>
              <a:gd name="T10" fmla="*/ 0 w 166"/>
              <a:gd name="T11" fmla="*/ 0 h 24"/>
            </a:gdLst>
            <a:ahLst/>
            <a:cxnLst>
              <a:cxn ang="0">
                <a:pos x="T0" y="T1"/>
              </a:cxn>
              <a:cxn ang="0">
                <a:pos x="T2" y="T3"/>
              </a:cxn>
              <a:cxn ang="0">
                <a:pos x="T4" y="T5"/>
              </a:cxn>
              <a:cxn ang="0">
                <a:pos x="T6" y="T7"/>
              </a:cxn>
              <a:cxn ang="0">
                <a:pos x="T8" y="T9"/>
              </a:cxn>
              <a:cxn ang="0">
                <a:pos x="T10" y="T11"/>
              </a:cxn>
            </a:cxnLst>
            <a:rect l="0" t="0" r="r" b="b"/>
            <a:pathLst>
              <a:path w="166" h="24">
                <a:moveTo>
                  <a:pt x="0" y="0"/>
                </a:moveTo>
                <a:cubicBezTo>
                  <a:pt x="4" y="5"/>
                  <a:pt x="8" y="10"/>
                  <a:pt x="13" y="14"/>
                </a:cubicBezTo>
                <a:cubicBezTo>
                  <a:pt x="164" y="24"/>
                  <a:pt x="164" y="24"/>
                  <a:pt x="164" y="24"/>
                </a:cubicBezTo>
                <a:cubicBezTo>
                  <a:pt x="166" y="22"/>
                  <a:pt x="166" y="22"/>
                  <a:pt x="166" y="22"/>
                </a:cubicBezTo>
                <a:cubicBezTo>
                  <a:pt x="166" y="18"/>
                  <a:pt x="165" y="15"/>
                  <a:pt x="164" y="11"/>
                </a:cubicBezTo>
                <a:cubicBezTo>
                  <a:pt x="0" y="0"/>
                  <a:pt x="0" y="0"/>
                  <a:pt x="0" y="0"/>
                </a:cubicBezTo>
              </a:path>
            </a:pathLst>
          </a:custGeom>
          <a:solidFill>
            <a:srgbClr val="E1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1" name="任意多边形: 形状 90">
            <a:extLst>
              <a:ext uri="{FF2B5EF4-FFF2-40B4-BE49-F238E27FC236}">
                <a16:creationId xmlns:a16="http://schemas.microsoft.com/office/drawing/2014/main" id="{83726B1B-4424-443D-BE43-BEEC88F754B0}"/>
              </a:ext>
            </a:extLst>
          </p:cNvPr>
          <p:cNvSpPr>
            <a:spLocks/>
          </p:cNvSpPr>
          <p:nvPr/>
        </p:nvSpPr>
        <p:spPr bwMode="auto">
          <a:xfrm>
            <a:off x="2496358" y="3323678"/>
            <a:ext cx="209475" cy="164668"/>
          </a:xfrm>
          <a:custGeom>
            <a:avLst/>
            <a:gdLst>
              <a:gd name="T0" fmla="*/ 90 w 90"/>
              <a:gd name="T1" fmla="*/ 0 h 71"/>
              <a:gd name="T2" fmla="*/ 0 w 90"/>
              <a:gd name="T3" fmla="*/ 70 h 71"/>
              <a:gd name="T4" fmla="*/ 10 w 90"/>
              <a:gd name="T5" fmla="*/ 71 h 71"/>
              <a:gd name="T6" fmla="*/ 89 w 90"/>
              <a:gd name="T7" fmla="*/ 9 h 71"/>
              <a:gd name="T8" fmla="*/ 90 w 90"/>
              <a:gd name="T9" fmla="*/ 0 h 71"/>
            </a:gdLst>
            <a:ahLst/>
            <a:cxnLst>
              <a:cxn ang="0">
                <a:pos x="T0" y="T1"/>
              </a:cxn>
              <a:cxn ang="0">
                <a:pos x="T2" y="T3"/>
              </a:cxn>
              <a:cxn ang="0">
                <a:pos x="T4" y="T5"/>
              </a:cxn>
              <a:cxn ang="0">
                <a:pos x="T6" y="T7"/>
              </a:cxn>
              <a:cxn ang="0">
                <a:pos x="T8" y="T9"/>
              </a:cxn>
            </a:cxnLst>
            <a:rect l="0" t="0" r="r" b="b"/>
            <a:pathLst>
              <a:path w="90" h="71">
                <a:moveTo>
                  <a:pt x="90" y="0"/>
                </a:moveTo>
                <a:cubicBezTo>
                  <a:pt x="0" y="70"/>
                  <a:pt x="0" y="70"/>
                  <a:pt x="0" y="70"/>
                </a:cubicBezTo>
                <a:cubicBezTo>
                  <a:pt x="10" y="71"/>
                  <a:pt x="10" y="71"/>
                  <a:pt x="10" y="71"/>
                </a:cubicBezTo>
                <a:cubicBezTo>
                  <a:pt x="89" y="9"/>
                  <a:pt x="89" y="9"/>
                  <a:pt x="89" y="9"/>
                </a:cubicBezTo>
                <a:cubicBezTo>
                  <a:pt x="89" y="6"/>
                  <a:pt x="89" y="3"/>
                  <a:pt x="90" y="0"/>
                </a:cubicBezTo>
              </a:path>
            </a:pathLst>
          </a:custGeom>
          <a:solidFill>
            <a:srgbClr val="DF62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2" name="任意多边形: 形状 91">
            <a:extLst>
              <a:ext uri="{FF2B5EF4-FFF2-40B4-BE49-F238E27FC236}">
                <a16:creationId xmlns:a16="http://schemas.microsoft.com/office/drawing/2014/main" id="{4AB81843-6965-4E37-8E9A-6B409575B8A4}"/>
              </a:ext>
            </a:extLst>
          </p:cNvPr>
          <p:cNvSpPr>
            <a:spLocks/>
          </p:cNvSpPr>
          <p:nvPr/>
        </p:nvSpPr>
        <p:spPr bwMode="auto">
          <a:xfrm>
            <a:off x="2519882" y="3309115"/>
            <a:ext cx="629547" cy="244201"/>
          </a:xfrm>
          <a:custGeom>
            <a:avLst/>
            <a:gdLst>
              <a:gd name="T0" fmla="*/ 203 w 562"/>
              <a:gd name="T1" fmla="*/ 0 h 218"/>
              <a:gd name="T2" fmla="*/ 164 w 562"/>
              <a:gd name="T3" fmla="*/ 31 h 218"/>
              <a:gd name="T4" fmla="*/ 0 w 562"/>
              <a:gd name="T5" fmla="*/ 160 h 218"/>
              <a:gd name="T6" fmla="*/ 324 w 562"/>
              <a:gd name="T7" fmla="*/ 218 h 218"/>
              <a:gd name="T8" fmla="*/ 562 w 562"/>
              <a:gd name="T9" fmla="*/ 25 h 218"/>
              <a:gd name="T10" fmla="*/ 249 w 562"/>
              <a:gd name="T11" fmla="*/ 4 h 218"/>
              <a:gd name="T12" fmla="*/ 203 w 562"/>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562" h="218">
                <a:moveTo>
                  <a:pt x="203" y="0"/>
                </a:moveTo>
                <a:lnTo>
                  <a:pt x="164" y="31"/>
                </a:lnTo>
                <a:lnTo>
                  <a:pt x="0" y="160"/>
                </a:lnTo>
                <a:lnTo>
                  <a:pt x="324" y="218"/>
                </a:lnTo>
                <a:lnTo>
                  <a:pt x="562" y="25"/>
                </a:lnTo>
                <a:lnTo>
                  <a:pt x="249" y="4"/>
                </a:lnTo>
                <a:lnTo>
                  <a:pt x="203" y="0"/>
                </a:lnTo>
                <a:close/>
              </a:path>
            </a:pathLst>
          </a:custGeom>
          <a:solidFill>
            <a:srgbClr val="CCD0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3" name="任意多边形: 形状 92">
            <a:extLst>
              <a:ext uri="{FF2B5EF4-FFF2-40B4-BE49-F238E27FC236}">
                <a16:creationId xmlns:a16="http://schemas.microsoft.com/office/drawing/2014/main" id="{F67A1ED5-AE47-4CFB-82D4-2793A90A96DD}"/>
              </a:ext>
            </a:extLst>
          </p:cNvPr>
          <p:cNvSpPr>
            <a:spLocks/>
          </p:cNvSpPr>
          <p:nvPr/>
        </p:nvSpPr>
        <p:spPr bwMode="auto">
          <a:xfrm>
            <a:off x="2519882" y="3309115"/>
            <a:ext cx="629547" cy="244201"/>
          </a:xfrm>
          <a:custGeom>
            <a:avLst/>
            <a:gdLst>
              <a:gd name="T0" fmla="*/ 203 w 562"/>
              <a:gd name="T1" fmla="*/ 0 h 218"/>
              <a:gd name="T2" fmla="*/ 164 w 562"/>
              <a:gd name="T3" fmla="*/ 31 h 218"/>
              <a:gd name="T4" fmla="*/ 0 w 562"/>
              <a:gd name="T5" fmla="*/ 160 h 218"/>
              <a:gd name="T6" fmla="*/ 324 w 562"/>
              <a:gd name="T7" fmla="*/ 218 h 218"/>
              <a:gd name="T8" fmla="*/ 562 w 562"/>
              <a:gd name="T9" fmla="*/ 25 h 218"/>
              <a:gd name="T10" fmla="*/ 249 w 562"/>
              <a:gd name="T11" fmla="*/ 4 h 218"/>
              <a:gd name="T12" fmla="*/ 203 w 562"/>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562" h="218">
                <a:moveTo>
                  <a:pt x="203" y="0"/>
                </a:moveTo>
                <a:lnTo>
                  <a:pt x="164" y="31"/>
                </a:lnTo>
                <a:lnTo>
                  <a:pt x="0" y="160"/>
                </a:lnTo>
                <a:lnTo>
                  <a:pt x="324" y="218"/>
                </a:lnTo>
                <a:lnTo>
                  <a:pt x="562" y="25"/>
                </a:lnTo>
                <a:lnTo>
                  <a:pt x="249" y="4"/>
                </a:lnTo>
                <a:lnTo>
                  <a:pt x="2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4" name="任意多边形: 形状 93">
            <a:extLst>
              <a:ext uri="{FF2B5EF4-FFF2-40B4-BE49-F238E27FC236}">
                <a16:creationId xmlns:a16="http://schemas.microsoft.com/office/drawing/2014/main" id="{2C2F66E7-F681-445D-8BD5-4B352157B32E}"/>
              </a:ext>
            </a:extLst>
          </p:cNvPr>
          <p:cNvSpPr>
            <a:spLocks/>
          </p:cNvSpPr>
          <p:nvPr/>
        </p:nvSpPr>
        <p:spPr bwMode="auto">
          <a:xfrm>
            <a:off x="2494118" y="3267668"/>
            <a:ext cx="685556" cy="274446"/>
          </a:xfrm>
          <a:custGeom>
            <a:avLst/>
            <a:gdLst>
              <a:gd name="T0" fmla="*/ 612 w 612"/>
              <a:gd name="T1" fmla="*/ 27 h 245"/>
              <a:gd name="T2" fmla="*/ 344 w 612"/>
              <a:gd name="T3" fmla="*/ 245 h 245"/>
              <a:gd name="T4" fmla="*/ 0 w 612"/>
              <a:gd name="T5" fmla="*/ 182 h 245"/>
              <a:gd name="T6" fmla="*/ 232 w 612"/>
              <a:gd name="T7" fmla="*/ 0 h 245"/>
              <a:gd name="T8" fmla="*/ 612 w 612"/>
              <a:gd name="T9" fmla="*/ 27 h 245"/>
            </a:gdLst>
            <a:ahLst/>
            <a:cxnLst>
              <a:cxn ang="0">
                <a:pos x="T0" y="T1"/>
              </a:cxn>
              <a:cxn ang="0">
                <a:pos x="T2" y="T3"/>
              </a:cxn>
              <a:cxn ang="0">
                <a:pos x="T4" y="T5"/>
              </a:cxn>
              <a:cxn ang="0">
                <a:pos x="T6" y="T7"/>
              </a:cxn>
              <a:cxn ang="0">
                <a:pos x="T8" y="T9"/>
              </a:cxn>
            </a:cxnLst>
            <a:rect l="0" t="0" r="r" b="b"/>
            <a:pathLst>
              <a:path w="612" h="245">
                <a:moveTo>
                  <a:pt x="612" y="27"/>
                </a:moveTo>
                <a:lnTo>
                  <a:pt x="344" y="245"/>
                </a:lnTo>
                <a:lnTo>
                  <a:pt x="0" y="182"/>
                </a:lnTo>
                <a:lnTo>
                  <a:pt x="232" y="0"/>
                </a:lnTo>
                <a:lnTo>
                  <a:pt x="612" y="27"/>
                </a:lnTo>
                <a:close/>
              </a:path>
            </a:pathLst>
          </a:custGeom>
          <a:solidFill>
            <a:srgbClr val="E3E8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cxnSp>
        <p:nvCxnSpPr>
          <p:cNvPr id="99" name="直接连接符 98">
            <a:extLst>
              <a:ext uri="{FF2B5EF4-FFF2-40B4-BE49-F238E27FC236}">
                <a16:creationId xmlns:a16="http://schemas.microsoft.com/office/drawing/2014/main" id="{7528D64C-35AE-4A34-83E7-49485ED23DC7}"/>
              </a:ext>
            </a:extLst>
          </p:cNvPr>
          <p:cNvCxnSpPr>
            <a:cxnSpLocks/>
          </p:cNvCxnSpPr>
          <p:nvPr/>
        </p:nvCxnSpPr>
        <p:spPr>
          <a:xfrm>
            <a:off x="6579831" y="3897663"/>
            <a:ext cx="2085975" cy="0"/>
          </a:xfrm>
          <a:prstGeom prst="line">
            <a:avLst/>
          </a:prstGeom>
          <a:ln w="3175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0" name="矩形 99">
            <a:extLst>
              <a:ext uri="{FF2B5EF4-FFF2-40B4-BE49-F238E27FC236}">
                <a16:creationId xmlns:a16="http://schemas.microsoft.com/office/drawing/2014/main" id="{696FA230-736E-4BF5-9AD2-B7921D824936}"/>
              </a:ext>
            </a:extLst>
          </p:cNvPr>
          <p:cNvSpPr/>
          <p:nvPr/>
        </p:nvSpPr>
        <p:spPr>
          <a:xfrm>
            <a:off x="6450713" y="4196854"/>
            <a:ext cx="4697166" cy="103239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ullamco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nisi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aliquip</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commodo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consequat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01" name="任意多边形: 形状 100">
            <a:extLst>
              <a:ext uri="{FF2B5EF4-FFF2-40B4-BE49-F238E27FC236}">
                <a16:creationId xmlns:a16="http://schemas.microsoft.com/office/drawing/2014/main" id="{E993F56B-F57D-4CFB-9C3F-D10A04978001}"/>
              </a:ext>
            </a:extLst>
          </p:cNvPr>
          <p:cNvSpPr/>
          <p:nvPr/>
        </p:nvSpPr>
        <p:spPr>
          <a:xfrm>
            <a:off x="585483" y="6057900"/>
            <a:ext cx="11095418" cy="205878"/>
          </a:xfrm>
          <a:custGeom>
            <a:avLst/>
            <a:gdLst>
              <a:gd name="connsiteX0" fmla="*/ 0 w 11095418"/>
              <a:gd name="connsiteY0" fmla="*/ 0 h 205878"/>
              <a:gd name="connsiteX1" fmla="*/ 11095418 w 11095418"/>
              <a:gd name="connsiteY1" fmla="*/ 0 h 205878"/>
              <a:gd name="connsiteX2" fmla="*/ 11095418 w 11095418"/>
              <a:gd name="connsiteY2" fmla="*/ 5144 h 205878"/>
              <a:gd name="connsiteX3" fmla="*/ 10894684 w 11095418"/>
              <a:gd name="connsiteY3" fmla="*/ 205878 h 205878"/>
              <a:gd name="connsiteX4" fmla="*/ 200734 w 11095418"/>
              <a:gd name="connsiteY4" fmla="*/ 205878 h 205878"/>
              <a:gd name="connsiteX5" fmla="*/ 0 w 11095418"/>
              <a:gd name="connsiteY5" fmla="*/ 5144 h 2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5418" h="205878">
                <a:moveTo>
                  <a:pt x="0" y="0"/>
                </a:moveTo>
                <a:lnTo>
                  <a:pt x="11095418" y="0"/>
                </a:lnTo>
                <a:lnTo>
                  <a:pt x="11095418" y="5144"/>
                </a:lnTo>
                <a:cubicBezTo>
                  <a:pt x="11095418" y="116006"/>
                  <a:pt x="11005546" y="205878"/>
                  <a:pt x="10894684" y="205878"/>
                </a:cubicBezTo>
                <a:lnTo>
                  <a:pt x="200734" y="205878"/>
                </a:lnTo>
                <a:cubicBezTo>
                  <a:pt x="89872" y="205878"/>
                  <a:pt x="0" y="116006"/>
                  <a:pt x="0" y="5144"/>
                </a:cubicBezTo>
                <a:close/>
              </a:path>
            </a:pathLst>
          </a:custGeom>
          <a:gradFill flip="none" rotWithShape="1">
            <a:gsLst>
              <a:gs pos="100000">
                <a:schemeClr val="accent1"/>
              </a:gs>
              <a:gs pos="0">
                <a:schemeClr val="accent2"/>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2" name="文本框 101">
            <a:extLst>
              <a:ext uri="{FF2B5EF4-FFF2-40B4-BE49-F238E27FC236}">
                <a16:creationId xmlns:a16="http://schemas.microsoft.com/office/drawing/2014/main" id="{45FCB80A-0D64-4F2E-B05C-C09108A9DC2A}"/>
              </a:ext>
            </a:extLst>
          </p:cNvPr>
          <p:cNvSpPr txBox="1"/>
          <p:nvPr/>
        </p:nvSpPr>
        <p:spPr>
          <a:xfrm>
            <a:off x="7642225" y="815564"/>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spTree>
    <p:extLst>
      <p:ext uri="{BB962C8B-B14F-4D97-AF65-F5344CB8AC3E}">
        <p14:creationId xmlns:p14="http://schemas.microsoft.com/office/powerpoint/2010/main" val="35430626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25" name="任意多边形: 形状 24">
            <a:extLst>
              <a:ext uri="{FF2B5EF4-FFF2-40B4-BE49-F238E27FC236}">
                <a16:creationId xmlns:a16="http://schemas.microsoft.com/office/drawing/2014/main" id="{F087D087-0031-4AB2-8EFE-37AC16E34F44}"/>
              </a:ext>
            </a:extLst>
          </p:cNvPr>
          <p:cNvSpPr/>
          <p:nvPr/>
        </p:nvSpPr>
        <p:spPr>
          <a:xfrm>
            <a:off x="-18643" y="0"/>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4" name="任意多边形: 形状 23">
            <a:extLst>
              <a:ext uri="{FF2B5EF4-FFF2-40B4-BE49-F238E27FC236}">
                <a16:creationId xmlns:a16="http://schemas.microsoft.com/office/drawing/2014/main" id="{A68CFC43-A172-4D8B-9C60-1B03CE24FA4C}"/>
              </a:ext>
            </a:extLst>
          </p:cNvPr>
          <p:cNvSpPr/>
          <p:nvPr/>
        </p:nvSpPr>
        <p:spPr>
          <a:xfrm rot="10800000">
            <a:off x="6943812" y="2363844"/>
            <a:ext cx="5248188" cy="4480514"/>
          </a:xfrm>
          <a:custGeom>
            <a:avLst/>
            <a:gdLst>
              <a:gd name="connsiteX0" fmla="*/ 3003021 w 4215373"/>
              <a:gd name="connsiteY0" fmla="*/ 0 h 3598773"/>
              <a:gd name="connsiteX1" fmla="*/ 4135541 w 4215373"/>
              <a:gd name="connsiteY1" fmla="*/ 0 h 3598773"/>
              <a:gd name="connsiteX2" fmla="*/ 4155859 w 4215373"/>
              <a:gd name="connsiteY2" fmla="*/ 79021 h 3598773"/>
              <a:gd name="connsiteX3" fmla="*/ 4215373 w 4215373"/>
              <a:gd name="connsiteY3" fmla="*/ 669393 h 3598773"/>
              <a:gd name="connsiteX4" fmla="*/ 1285993 w 4215373"/>
              <a:gd name="connsiteY4" fmla="*/ 3598773 h 3598773"/>
              <a:gd name="connsiteX5" fmla="*/ 145746 w 4215373"/>
              <a:gd name="connsiteY5" fmla="*/ 3368568 h 3598773"/>
              <a:gd name="connsiteX6" fmla="*/ 0 w 4215373"/>
              <a:gd name="connsiteY6" fmla="*/ 3298358 h 3598773"/>
              <a:gd name="connsiteX7" fmla="*/ 0 w 4215373"/>
              <a:gd name="connsiteY7" fmla="*/ 1989876 h 3598773"/>
              <a:gd name="connsiteX8" fmla="*/ 112897 w 4215373"/>
              <a:gd name="connsiteY8" fmla="*/ 2092483 h 3598773"/>
              <a:gd name="connsiteX9" fmla="*/ 1285992 w 4215373"/>
              <a:gd name="connsiteY9" fmla="*/ 2513613 h 3598773"/>
              <a:gd name="connsiteX10" fmla="*/ 3130212 w 4215373"/>
              <a:gd name="connsiteY10" fmla="*/ 669393 h 3598773"/>
              <a:gd name="connsiteX11" fmla="*/ 3047300 w 4215373"/>
              <a:gd name="connsiteY11" fmla="*/ 120978 h 359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5373" h="3598773">
                <a:moveTo>
                  <a:pt x="3003021" y="0"/>
                </a:moveTo>
                <a:lnTo>
                  <a:pt x="4135541" y="0"/>
                </a:lnTo>
                <a:lnTo>
                  <a:pt x="4155859" y="79021"/>
                </a:lnTo>
                <a:cubicBezTo>
                  <a:pt x="4194881" y="269716"/>
                  <a:pt x="4215373" y="467162"/>
                  <a:pt x="4215373" y="669393"/>
                </a:cubicBezTo>
                <a:cubicBezTo>
                  <a:pt x="4215373" y="2287245"/>
                  <a:pt x="2903845" y="3598773"/>
                  <a:pt x="1285993" y="3598773"/>
                </a:cubicBezTo>
                <a:cubicBezTo>
                  <a:pt x="881530" y="3598773"/>
                  <a:pt x="496212" y="3516803"/>
                  <a:pt x="145746" y="3368568"/>
                </a:cubicBezTo>
                <a:lnTo>
                  <a:pt x="0" y="3298358"/>
                </a:lnTo>
                <a:lnTo>
                  <a:pt x="0" y="1989876"/>
                </a:lnTo>
                <a:lnTo>
                  <a:pt x="112897" y="2092483"/>
                </a:lnTo>
                <a:cubicBezTo>
                  <a:pt x="431687" y="2355572"/>
                  <a:pt x="840383" y="2513613"/>
                  <a:pt x="1285992" y="2513613"/>
                </a:cubicBezTo>
                <a:cubicBezTo>
                  <a:pt x="2304527" y="2513613"/>
                  <a:pt x="3130212" y="1687928"/>
                  <a:pt x="3130212" y="669393"/>
                </a:cubicBezTo>
                <a:cubicBezTo>
                  <a:pt x="3130212" y="478418"/>
                  <a:pt x="3101184" y="294222"/>
                  <a:pt x="3047300" y="12097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 name="矩形: 圆角 1">
            <a:extLst>
              <a:ext uri="{FF2B5EF4-FFF2-40B4-BE49-F238E27FC236}">
                <a16:creationId xmlns:a16="http://schemas.microsoft.com/office/drawing/2014/main" id="{7D0D38E7-EBC0-44F7-A768-AC94E5021396}"/>
              </a:ext>
            </a:extLst>
          </p:cNvPr>
          <p:cNvSpPr/>
          <p:nvPr/>
        </p:nvSpPr>
        <p:spPr>
          <a:xfrm>
            <a:off x="709155" y="549275"/>
            <a:ext cx="3939591" cy="5759450"/>
          </a:xfrm>
          <a:prstGeom prst="roundRect">
            <a:avLst>
              <a:gd name="adj" fmla="val 2056"/>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7" name="组合 6">
            <a:extLst>
              <a:ext uri="{FF2B5EF4-FFF2-40B4-BE49-F238E27FC236}">
                <a16:creationId xmlns:a16="http://schemas.microsoft.com/office/drawing/2014/main" id="{C90FDC58-6245-4ED3-9B3C-00663DF42337}"/>
              </a:ext>
            </a:extLst>
          </p:cNvPr>
          <p:cNvGrpSpPr/>
          <p:nvPr/>
        </p:nvGrpSpPr>
        <p:grpSpPr>
          <a:xfrm>
            <a:off x="5367851" y="1495715"/>
            <a:ext cx="2833582" cy="1849347"/>
            <a:chOff x="6329080" y="2182150"/>
            <a:chExt cx="2833582" cy="1849347"/>
          </a:xfrm>
        </p:grpSpPr>
        <p:grpSp>
          <p:nvGrpSpPr>
            <p:cNvPr id="3" name="组合 2">
              <a:extLst>
                <a:ext uri="{FF2B5EF4-FFF2-40B4-BE49-F238E27FC236}">
                  <a16:creationId xmlns:a16="http://schemas.microsoft.com/office/drawing/2014/main" id="{86AAACC1-E6E4-4B6F-9B60-0ED7C0F690F7}"/>
                </a:ext>
              </a:extLst>
            </p:cNvPr>
            <p:cNvGrpSpPr/>
            <p:nvPr/>
          </p:nvGrpSpPr>
          <p:grpSpPr>
            <a:xfrm>
              <a:off x="6329080" y="2182150"/>
              <a:ext cx="2833582" cy="1135034"/>
              <a:chOff x="6241994" y="2389432"/>
              <a:chExt cx="2833582" cy="1135034"/>
            </a:xfrm>
          </p:grpSpPr>
          <p:sp>
            <p:nvSpPr>
              <p:cNvPr id="4" name="文本框 3">
                <a:extLst>
                  <a:ext uri="{FF2B5EF4-FFF2-40B4-BE49-F238E27FC236}">
                    <a16:creationId xmlns:a16="http://schemas.microsoft.com/office/drawing/2014/main" id="{1CEA0722-A1E2-4634-8902-16DAB30AAAFF}"/>
                  </a:ext>
                </a:extLst>
              </p:cNvPr>
              <p:cNvSpPr txBox="1"/>
              <p:nvPr/>
            </p:nvSpPr>
            <p:spPr>
              <a:xfrm>
                <a:off x="6263194" y="3155134"/>
                <a:ext cx="2541794" cy="36933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5" name="文本框 4">
                <a:extLst>
                  <a:ext uri="{FF2B5EF4-FFF2-40B4-BE49-F238E27FC236}">
                    <a16:creationId xmlns:a16="http://schemas.microsoft.com/office/drawing/2014/main" id="{C82269C1-FB5E-4767-AB40-D44528E9C89C}"/>
                  </a:ext>
                </a:extLst>
              </p:cNvPr>
              <p:cNvSpPr txBox="1"/>
              <p:nvPr/>
            </p:nvSpPr>
            <p:spPr>
              <a:xfrm>
                <a:off x="6241994" y="2389432"/>
                <a:ext cx="2833582" cy="83099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800" b="0" i="0" u="none" strike="noStrike" kern="1200" cap="none" spc="0" normalizeH="0" baseline="0" noProof="0" dirty="0">
                    <a:ln>
                      <a:noFill/>
                    </a:ln>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uLnTx/>
                    <a:uFillTx/>
                    <a:cs typeface="+mn-ea"/>
                    <a:sym typeface="+mn-lt"/>
                  </a:rPr>
                  <a:t>01</a:t>
                </a:r>
                <a:endParaRPr kumimoji="0" lang="zh-CN" altLang="en-US" sz="4800" b="0" i="0" u="none" strike="noStrike" kern="1200" cap="none" spc="0" normalizeH="0" baseline="0" noProof="0" dirty="0">
                  <a:ln>
                    <a:noFill/>
                  </a:ln>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uLnTx/>
                  <a:uFillTx/>
                  <a:cs typeface="+mn-ea"/>
                  <a:sym typeface="+mn-lt"/>
                </a:endParaRPr>
              </a:p>
            </p:txBody>
          </p:sp>
        </p:grpSp>
        <p:sp>
          <p:nvSpPr>
            <p:cNvPr id="6" name="矩形 5">
              <a:extLst>
                <a:ext uri="{FF2B5EF4-FFF2-40B4-BE49-F238E27FC236}">
                  <a16:creationId xmlns:a16="http://schemas.microsoft.com/office/drawing/2014/main" id="{46A47F21-6BE0-4558-8CAA-5B65146924FD}"/>
                </a:ext>
              </a:extLst>
            </p:cNvPr>
            <p:cNvSpPr/>
            <p:nvPr/>
          </p:nvSpPr>
          <p:spPr>
            <a:xfrm>
              <a:off x="6388362" y="3312518"/>
              <a:ext cx="2550366" cy="71897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8" name="组合 7">
            <a:extLst>
              <a:ext uri="{FF2B5EF4-FFF2-40B4-BE49-F238E27FC236}">
                <a16:creationId xmlns:a16="http://schemas.microsoft.com/office/drawing/2014/main" id="{6C01E31B-B7D6-451E-9648-DCABFB82E458}"/>
              </a:ext>
            </a:extLst>
          </p:cNvPr>
          <p:cNvGrpSpPr/>
          <p:nvPr/>
        </p:nvGrpSpPr>
        <p:grpSpPr>
          <a:xfrm>
            <a:off x="8513763" y="1495715"/>
            <a:ext cx="2833582" cy="1849347"/>
            <a:chOff x="6329080" y="2182150"/>
            <a:chExt cx="2833582" cy="1849347"/>
          </a:xfrm>
        </p:grpSpPr>
        <p:grpSp>
          <p:nvGrpSpPr>
            <p:cNvPr id="9" name="组合 8">
              <a:extLst>
                <a:ext uri="{FF2B5EF4-FFF2-40B4-BE49-F238E27FC236}">
                  <a16:creationId xmlns:a16="http://schemas.microsoft.com/office/drawing/2014/main" id="{672DFAB4-76A6-4A50-8C5C-49ECAF7D6EB2}"/>
                </a:ext>
              </a:extLst>
            </p:cNvPr>
            <p:cNvGrpSpPr/>
            <p:nvPr/>
          </p:nvGrpSpPr>
          <p:grpSpPr>
            <a:xfrm>
              <a:off x="6329080" y="2182150"/>
              <a:ext cx="2833582" cy="1135034"/>
              <a:chOff x="6241994" y="2389432"/>
              <a:chExt cx="2833582" cy="1135034"/>
            </a:xfrm>
          </p:grpSpPr>
          <p:sp>
            <p:nvSpPr>
              <p:cNvPr id="11" name="文本框 10">
                <a:extLst>
                  <a:ext uri="{FF2B5EF4-FFF2-40B4-BE49-F238E27FC236}">
                    <a16:creationId xmlns:a16="http://schemas.microsoft.com/office/drawing/2014/main" id="{0354AAF9-A694-465E-9EA5-8A3A84619387}"/>
                  </a:ext>
                </a:extLst>
              </p:cNvPr>
              <p:cNvSpPr txBox="1"/>
              <p:nvPr/>
            </p:nvSpPr>
            <p:spPr>
              <a:xfrm>
                <a:off x="6263194" y="3155134"/>
                <a:ext cx="2541794" cy="36933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12" name="文本框 11">
                <a:extLst>
                  <a:ext uri="{FF2B5EF4-FFF2-40B4-BE49-F238E27FC236}">
                    <a16:creationId xmlns:a16="http://schemas.microsoft.com/office/drawing/2014/main" id="{AC785D28-E345-4277-80E2-87729421D413}"/>
                  </a:ext>
                </a:extLst>
              </p:cNvPr>
              <p:cNvSpPr txBox="1"/>
              <p:nvPr/>
            </p:nvSpPr>
            <p:spPr>
              <a:xfrm>
                <a:off x="6241994" y="2389432"/>
                <a:ext cx="2833582" cy="830997"/>
              </a:xfrm>
              <a:prstGeom prst="rect">
                <a:avLst/>
              </a:prstGeom>
              <a:noFill/>
            </p:spPr>
            <p:txBody>
              <a:bodyPr wrap="square" rtlCol="0">
                <a:noAutofit/>
              </a:bodyPr>
              <a:lstStyle/>
              <a:p>
                <a:pPr>
                  <a:defRPr/>
                </a:pPr>
                <a:r>
                  <a:rPr lang="en-US" altLang="zh-CN"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rPr>
                  <a:t>02</a:t>
                </a:r>
                <a:endParaRPr lang="zh-CN" altLang="en-US"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endParaRPr>
              </a:p>
            </p:txBody>
          </p:sp>
        </p:grpSp>
        <p:sp>
          <p:nvSpPr>
            <p:cNvPr id="10" name="矩形 9">
              <a:extLst>
                <a:ext uri="{FF2B5EF4-FFF2-40B4-BE49-F238E27FC236}">
                  <a16:creationId xmlns:a16="http://schemas.microsoft.com/office/drawing/2014/main" id="{8935A020-1F3C-46E4-BB90-B74777AF5603}"/>
                </a:ext>
              </a:extLst>
            </p:cNvPr>
            <p:cNvSpPr/>
            <p:nvPr/>
          </p:nvSpPr>
          <p:spPr>
            <a:xfrm>
              <a:off x="6388362" y="3312518"/>
              <a:ext cx="2550366" cy="71897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13" name="组合 12">
            <a:extLst>
              <a:ext uri="{FF2B5EF4-FFF2-40B4-BE49-F238E27FC236}">
                <a16:creationId xmlns:a16="http://schemas.microsoft.com/office/drawing/2014/main" id="{BF995CFC-8E79-49ED-A7E1-4DF7386D628C}"/>
              </a:ext>
            </a:extLst>
          </p:cNvPr>
          <p:cNvGrpSpPr/>
          <p:nvPr/>
        </p:nvGrpSpPr>
        <p:grpSpPr>
          <a:xfrm>
            <a:off x="5389051" y="3578644"/>
            <a:ext cx="2833582" cy="1849347"/>
            <a:chOff x="6329080" y="2182150"/>
            <a:chExt cx="2833582" cy="1849347"/>
          </a:xfrm>
        </p:grpSpPr>
        <p:grpSp>
          <p:nvGrpSpPr>
            <p:cNvPr id="14" name="组合 13">
              <a:extLst>
                <a:ext uri="{FF2B5EF4-FFF2-40B4-BE49-F238E27FC236}">
                  <a16:creationId xmlns:a16="http://schemas.microsoft.com/office/drawing/2014/main" id="{E3F9C5D1-4127-4534-B6AE-11DF32E8320D}"/>
                </a:ext>
              </a:extLst>
            </p:cNvPr>
            <p:cNvGrpSpPr/>
            <p:nvPr/>
          </p:nvGrpSpPr>
          <p:grpSpPr>
            <a:xfrm>
              <a:off x="6329080" y="2182150"/>
              <a:ext cx="2833582" cy="1135034"/>
              <a:chOff x="6241994" y="2389432"/>
              <a:chExt cx="2833582" cy="1135034"/>
            </a:xfrm>
          </p:grpSpPr>
          <p:sp>
            <p:nvSpPr>
              <p:cNvPr id="16" name="文本框 15">
                <a:extLst>
                  <a:ext uri="{FF2B5EF4-FFF2-40B4-BE49-F238E27FC236}">
                    <a16:creationId xmlns:a16="http://schemas.microsoft.com/office/drawing/2014/main" id="{C130739F-0185-40B0-904C-B788F3CAFFAE}"/>
                  </a:ext>
                </a:extLst>
              </p:cNvPr>
              <p:cNvSpPr txBox="1"/>
              <p:nvPr/>
            </p:nvSpPr>
            <p:spPr>
              <a:xfrm>
                <a:off x="6263194" y="3155134"/>
                <a:ext cx="2541794" cy="36933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17" name="文本框 16">
                <a:extLst>
                  <a:ext uri="{FF2B5EF4-FFF2-40B4-BE49-F238E27FC236}">
                    <a16:creationId xmlns:a16="http://schemas.microsoft.com/office/drawing/2014/main" id="{F26D2B1B-7EA2-4638-871A-75C8C1364373}"/>
                  </a:ext>
                </a:extLst>
              </p:cNvPr>
              <p:cNvSpPr txBox="1"/>
              <p:nvPr/>
            </p:nvSpPr>
            <p:spPr>
              <a:xfrm>
                <a:off x="6241994" y="2389432"/>
                <a:ext cx="2833582" cy="830997"/>
              </a:xfrm>
              <a:prstGeom prst="rect">
                <a:avLst/>
              </a:prstGeom>
              <a:noFill/>
            </p:spPr>
            <p:txBody>
              <a:bodyPr wrap="square" rtlCol="0">
                <a:noAutofit/>
              </a:bodyPr>
              <a:lstStyle/>
              <a:p>
                <a:pPr>
                  <a:defRPr/>
                </a:pPr>
                <a:r>
                  <a:rPr lang="en-US" altLang="zh-CN"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rPr>
                  <a:t>03</a:t>
                </a:r>
                <a:endParaRPr lang="zh-CN" altLang="en-US"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endParaRPr>
              </a:p>
            </p:txBody>
          </p:sp>
        </p:grpSp>
        <p:sp>
          <p:nvSpPr>
            <p:cNvPr id="15" name="矩形 14">
              <a:extLst>
                <a:ext uri="{FF2B5EF4-FFF2-40B4-BE49-F238E27FC236}">
                  <a16:creationId xmlns:a16="http://schemas.microsoft.com/office/drawing/2014/main" id="{7667D66D-0F0A-479C-8E4E-C0AE9A875964}"/>
                </a:ext>
              </a:extLst>
            </p:cNvPr>
            <p:cNvSpPr/>
            <p:nvPr/>
          </p:nvSpPr>
          <p:spPr>
            <a:xfrm>
              <a:off x="6388362" y="3312518"/>
              <a:ext cx="2550366" cy="71897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18" name="组合 17">
            <a:extLst>
              <a:ext uri="{FF2B5EF4-FFF2-40B4-BE49-F238E27FC236}">
                <a16:creationId xmlns:a16="http://schemas.microsoft.com/office/drawing/2014/main" id="{DEC37D75-247B-4292-8A57-11827080469E}"/>
              </a:ext>
            </a:extLst>
          </p:cNvPr>
          <p:cNvGrpSpPr/>
          <p:nvPr/>
        </p:nvGrpSpPr>
        <p:grpSpPr>
          <a:xfrm>
            <a:off x="8534963" y="3578644"/>
            <a:ext cx="2833582" cy="1849347"/>
            <a:chOff x="6329080" y="2182150"/>
            <a:chExt cx="2833582" cy="1849347"/>
          </a:xfrm>
        </p:grpSpPr>
        <p:grpSp>
          <p:nvGrpSpPr>
            <p:cNvPr id="19" name="组合 18">
              <a:extLst>
                <a:ext uri="{FF2B5EF4-FFF2-40B4-BE49-F238E27FC236}">
                  <a16:creationId xmlns:a16="http://schemas.microsoft.com/office/drawing/2014/main" id="{1102F9E6-BA0D-487B-B79D-310B0568B498}"/>
                </a:ext>
              </a:extLst>
            </p:cNvPr>
            <p:cNvGrpSpPr/>
            <p:nvPr/>
          </p:nvGrpSpPr>
          <p:grpSpPr>
            <a:xfrm>
              <a:off x="6329080" y="2182150"/>
              <a:ext cx="2833582" cy="1135034"/>
              <a:chOff x="6241994" y="2389432"/>
              <a:chExt cx="2833582" cy="1135034"/>
            </a:xfrm>
          </p:grpSpPr>
          <p:sp>
            <p:nvSpPr>
              <p:cNvPr id="21" name="文本框 20">
                <a:extLst>
                  <a:ext uri="{FF2B5EF4-FFF2-40B4-BE49-F238E27FC236}">
                    <a16:creationId xmlns:a16="http://schemas.microsoft.com/office/drawing/2014/main" id="{B5457D44-DD4F-48C0-99F7-0B8CB6202EE8}"/>
                  </a:ext>
                </a:extLst>
              </p:cNvPr>
              <p:cNvSpPr txBox="1"/>
              <p:nvPr/>
            </p:nvSpPr>
            <p:spPr>
              <a:xfrm>
                <a:off x="6263194" y="3155134"/>
                <a:ext cx="2541794" cy="36933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22" name="文本框 21">
                <a:extLst>
                  <a:ext uri="{FF2B5EF4-FFF2-40B4-BE49-F238E27FC236}">
                    <a16:creationId xmlns:a16="http://schemas.microsoft.com/office/drawing/2014/main" id="{EE427D18-533B-434B-B6E3-8705BDE71519}"/>
                  </a:ext>
                </a:extLst>
              </p:cNvPr>
              <p:cNvSpPr txBox="1"/>
              <p:nvPr/>
            </p:nvSpPr>
            <p:spPr>
              <a:xfrm>
                <a:off x="6241994" y="2389432"/>
                <a:ext cx="2833582" cy="830997"/>
              </a:xfrm>
              <a:prstGeom prst="rect">
                <a:avLst/>
              </a:prstGeom>
              <a:noFill/>
            </p:spPr>
            <p:txBody>
              <a:bodyPr wrap="square" rtlCol="0">
                <a:noAutofit/>
              </a:bodyPr>
              <a:lstStyle/>
              <a:p>
                <a:pPr marR="0" lvl="0" indent="0" fontAlgn="auto">
                  <a:lnSpc>
                    <a:spcPct val="100000"/>
                  </a:lnSpc>
                  <a:spcBef>
                    <a:spcPts val="0"/>
                  </a:spcBef>
                  <a:spcAft>
                    <a:spcPts val="0"/>
                  </a:spcAft>
                  <a:buClrTx/>
                  <a:buSzTx/>
                  <a:buFontTx/>
                  <a:buNone/>
                  <a:tabLst/>
                  <a:defRPr/>
                </a:pPr>
                <a:r>
                  <a:rPr lang="en-US" altLang="zh-CN"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rPr>
                  <a:t>04</a:t>
                </a:r>
                <a:endParaRPr lang="zh-CN" altLang="en-US" sz="4800" dirty="0">
                  <a:gradFill>
                    <a:gsLst>
                      <a:gs pos="0">
                        <a:schemeClr val="accent1"/>
                      </a:gs>
                      <a:gs pos="100000">
                        <a:schemeClr val="accent2">
                          <a:lumMod val="75000"/>
                        </a:schemeClr>
                      </a:gs>
                    </a:gsLst>
                    <a:lin ang="5400000" scaled="1"/>
                  </a:gradFill>
                  <a:effectLst>
                    <a:outerShdw dist="63500" dir="5400000" algn="t" rotWithShape="0">
                      <a:prstClr val="black">
                        <a:alpha val="10000"/>
                      </a:prstClr>
                    </a:outerShdw>
                  </a:effectLst>
                  <a:cs typeface="+mn-ea"/>
                  <a:sym typeface="+mn-lt"/>
                </a:endParaRPr>
              </a:p>
            </p:txBody>
          </p:sp>
        </p:grpSp>
        <p:sp>
          <p:nvSpPr>
            <p:cNvPr id="20" name="矩形 19">
              <a:extLst>
                <a:ext uri="{FF2B5EF4-FFF2-40B4-BE49-F238E27FC236}">
                  <a16:creationId xmlns:a16="http://schemas.microsoft.com/office/drawing/2014/main" id="{8531B40A-95F1-410A-ACD2-EABD93A60588}"/>
                </a:ext>
              </a:extLst>
            </p:cNvPr>
            <p:cNvSpPr/>
            <p:nvPr/>
          </p:nvSpPr>
          <p:spPr>
            <a:xfrm>
              <a:off x="6388362" y="3312518"/>
              <a:ext cx="2550366" cy="71897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8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8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sp>
        <p:nvSpPr>
          <p:cNvPr id="23" name="文本框 22">
            <a:extLst>
              <a:ext uri="{FF2B5EF4-FFF2-40B4-BE49-F238E27FC236}">
                <a16:creationId xmlns:a16="http://schemas.microsoft.com/office/drawing/2014/main" id="{F0D0D79F-C88F-4E29-9B1B-A923D8315840}"/>
              </a:ext>
            </a:extLst>
          </p:cNvPr>
          <p:cNvSpPr txBox="1"/>
          <p:nvPr/>
        </p:nvSpPr>
        <p:spPr>
          <a:xfrm>
            <a:off x="7845425" y="514347"/>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aphicFrame>
        <p:nvGraphicFramePr>
          <p:cNvPr id="28" name="图表 27">
            <a:extLst>
              <a:ext uri="{FF2B5EF4-FFF2-40B4-BE49-F238E27FC236}">
                <a16:creationId xmlns:a16="http://schemas.microsoft.com/office/drawing/2014/main" id="{97E052FC-BE72-46A5-BBA5-9F70E808C31E}"/>
              </a:ext>
            </a:extLst>
          </p:cNvPr>
          <p:cNvGraphicFramePr/>
          <p:nvPr>
            <p:extLst>
              <p:ext uri="{D42A27DB-BD31-4B8C-83A1-F6EECF244321}">
                <p14:modId xmlns:p14="http://schemas.microsoft.com/office/powerpoint/2010/main" val="1618847634"/>
              </p:ext>
            </p:extLst>
          </p:nvPr>
        </p:nvGraphicFramePr>
        <p:xfrm>
          <a:off x="956404" y="447870"/>
          <a:ext cx="3480020" cy="4441372"/>
        </p:xfrm>
        <a:graphic>
          <a:graphicData uri="http://schemas.openxmlformats.org/drawingml/2006/chart">
            <c:chart xmlns:c="http://schemas.openxmlformats.org/drawingml/2006/chart" xmlns:r="http://schemas.openxmlformats.org/officeDocument/2006/relationships" r:id="rId3"/>
          </a:graphicData>
        </a:graphic>
      </p:graphicFrame>
      <p:grpSp>
        <p:nvGrpSpPr>
          <p:cNvPr id="31" name="组合 30">
            <a:extLst>
              <a:ext uri="{FF2B5EF4-FFF2-40B4-BE49-F238E27FC236}">
                <a16:creationId xmlns:a16="http://schemas.microsoft.com/office/drawing/2014/main" id="{A9ECB5D1-362E-4336-9156-8680EFA822E1}"/>
              </a:ext>
            </a:extLst>
          </p:cNvPr>
          <p:cNvGrpSpPr/>
          <p:nvPr/>
        </p:nvGrpSpPr>
        <p:grpSpPr>
          <a:xfrm>
            <a:off x="558800" y="5161807"/>
            <a:ext cx="4255905" cy="737759"/>
            <a:chOff x="558800" y="4690232"/>
            <a:chExt cx="4255905" cy="737759"/>
          </a:xfrm>
          <a:gradFill>
            <a:gsLst>
              <a:gs pos="0">
                <a:schemeClr val="accent2"/>
              </a:gs>
              <a:gs pos="100000">
                <a:schemeClr val="accent1"/>
              </a:gs>
            </a:gsLst>
            <a:lin ang="16200000" scaled="0"/>
          </a:gradFill>
        </p:grpSpPr>
        <p:sp>
          <p:nvSpPr>
            <p:cNvPr id="30" name="矩形: 圆角 29">
              <a:extLst>
                <a:ext uri="{FF2B5EF4-FFF2-40B4-BE49-F238E27FC236}">
                  <a16:creationId xmlns:a16="http://schemas.microsoft.com/office/drawing/2014/main" id="{7F18783B-EB11-4782-8E6D-A5AEC4C47393}"/>
                </a:ext>
              </a:extLst>
            </p:cNvPr>
            <p:cNvSpPr/>
            <p:nvPr/>
          </p:nvSpPr>
          <p:spPr>
            <a:xfrm>
              <a:off x="558800" y="4690232"/>
              <a:ext cx="4255905" cy="737759"/>
            </a:xfrm>
            <a:prstGeom prst="roundRect">
              <a:avLst/>
            </a:prstGeom>
            <a:grp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9" name="文本框 28">
              <a:extLst>
                <a:ext uri="{FF2B5EF4-FFF2-40B4-BE49-F238E27FC236}">
                  <a16:creationId xmlns:a16="http://schemas.microsoft.com/office/drawing/2014/main" id="{7BB283AA-C553-4925-99D9-E7CBC4F0B95E}"/>
                </a:ext>
              </a:extLst>
            </p:cNvPr>
            <p:cNvSpPr txBox="1"/>
            <p:nvPr/>
          </p:nvSpPr>
          <p:spPr>
            <a:xfrm>
              <a:off x="891912" y="4808888"/>
              <a:ext cx="3553020" cy="523220"/>
            </a:xfrm>
            <a:prstGeom prst="rect">
              <a:avLst/>
            </a:prstGeom>
            <a:grp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white"/>
                  </a:solidFill>
                  <a:effectLst/>
                  <a:uLnTx/>
                  <a:uFillTx/>
                  <a:cs typeface="+mn-ea"/>
                  <a:sym typeface="+mn-lt"/>
                </a:rPr>
                <a:t>在这里输入你的标题</a:t>
              </a:r>
            </a:p>
          </p:txBody>
        </p:sp>
      </p:grpSp>
    </p:spTree>
    <p:extLst>
      <p:ext uri="{BB962C8B-B14F-4D97-AF65-F5344CB8AC3E}">
        <p14:creationId xmlns:p14="http://schemas.microsoft.com/office/powerpoint/2010/main" val="309603185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AF407748-454E-4A6E-B562-FCC4A033403E}"/>
              </a:ext>
            </a:extLst>
          </p:cNvPr>
          <p:cNvPicPr>
            <a:picLocks noChangeAspect="1"/>
          </p:cNvPicPr>
          <p:nvPr/>
        </p:nvPicPr>
        <p:blipFill rotWithShape="1">
          <a:blip r:embed="rId3">
            <a:extLst>
              <a:ext uri="{28A0092B-C50C-407E-A947-70E740481C1C}">
                <a14:useLocalDpi xmlns:a14="http://schemas.microsoft.com/office/drawing/2010/main" val="0"/>
              </a:ext>
            </a:extLst>
          </a:blip>
          <a:srcRect t="18560" b="22516"/>
          <a:stretch>
            <a:fillRect/>
          </a:stretch>
        </p:blipFill>
        <p:spPr>
          <a:xfrm>
            <a:off x="301624" y="309656"/>
            <a:ext cx="11598275" cy="4552764"/>
          </a:xfrm>
          <a:prstGeom prst="rect">
            <a:avLst/>
          </a:prstGeom>
        </p:spPr>
      </p:pic>
      <p:sp>
        <p:nvSpPr>
          <p:cNvPr id="4" name="矩形: 圆角 3">
            <a:extLst>
              <a:ext uri="{FF2B5EF4-FFF2-40B4-BE49-F238E27FC236}">
                <a16:creationId xmlns:a16="http://schemas.microsoft.com/office/drawing/2014/main" id="{3465693C-A76E-4A44-BC11-DC90A9C4306D}"/>
              </a:ext>
            </a:extLst>
          </p:cNvPr>
          <p:cNvSpPr/>
          <p:nvPr/>
        </p:nvSpPr>
        <p:spPr>
          <a:xfrm>
            <a:off x="7341184" y="2438400"/>
            <a:ext cx="4155491" cy="3870325"/>
          </a:xfrm>
          <a:prstGeom prst="roundRect">
            <a:avLst>
              <a:gd name="adj" fmla="val 2056"/>
            </a:avLst>
          </a:prstGeom>
          <a:gradFill flip="none" rotWithShape="1">
            <a:gsLst>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80F369F3-80A7-433C-9533-26A55BF72DA2}"/>
              </a:ext>
            </a:extLst>
          </p:cNvPr>
          <p:cNvSpPr txBox="1"/>
          <p:nvPr/>
        </p:nvSpPr>
        <p:spPr>
          <a:xfrm>
            <a:off x="7437305" y="1721863"/>
            <a:ext cx="3963247" cy="584775"/>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prstClr val="white"/>
                </a:solidFill>
                <a:effectLst/>
                <a:uLnTx/>
                <a:uFillTx/>
                <a:cs typeface="+mn-ea"/>
                <a:sym typeface="+mn-lt"/>
              </a:rPr>
              <a:t>在这里输入你的标题</a:t>
            </a:r>
          </a:p>
        </p:txBody>
      </p:sp>
      <p:sp>
        <p:nvSpPr>
          <p:cNvPr id="6" name="矩形 5">
            <a:extLst>
              <a:ext uri="{FF2B5EF4-FFF2-40B4-BE49-F238E27FC236}">
                <a16:creationId xmlns:a16="http://schemas.microsoft.com/office/drawing/2014/main" id="{1111ABD8-EF6D-4E00-B98C-34D90E1A31BA}"/>
              </a:ext>
            </a:extLst>
          </p:cNvPr>
          <p:cNvSpPr/>
          <p:nvPr/>
        </p:nvSpPr>
        <p:spPr>
          <a:xfrm>
            <a:off x="7675494" y="3876449"/>
            <a:ext cx="3486867" cy="914866"/>
          </a:xfrm>
          <a:prstGeom prst="rect">
            <a:avLst/>
          </a:prstGeom>
        </p:spPr>
        <p:txBody>
          <a:bodyPr wrap="square">
            <a:no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en-US" altLang="zh-CN" sz="1050" b="0" i="1" u="none" strike="noStrike" kern="1200" cap="none" spc="0" normalizeH="0" baseline="0" noProof="0" dirty="0">
                <a:ln>
                  <a:noFill/>
                </a:ln>
                <a:solidFill>
                  <a:prstClr val="white"/>
                </a:solidFill>
                <a:effectLst/>
                <a:uLnTx/>
                <a:uFillTx/>
                <a:cs typeface="+mn-ea"/>
                <a:sym typeface="+mn-lt"/>
              </a:rPr>
              <a:t>Lorem ipsum dolor sit </a:t>
            </a:r>
            <a:r>
              <a:rPr kumimoji="0" lang="en-US" altLang="zh-CN" sz="1050" b="0" i="1" u="none" strike="noStrike" kern="1200" cap="none" spc="0" normalizeH="0" baseline="0" noProof="0" dirty="0" err="1">
                <a:ln>
                  <a:noFill/>
                </a:ln>
                <a:solidFill>
                  <a:prstClr val="white"/>
                </a:solidFill>
                <a:effectLst/>
                <a:uLnTx/>
                <a:uFillTx/>
                <a:cs typeface="+mn-ea"/>
                <a:sym typeface="+mn-lt"/>
              </a:rPr>
              <a:t>amet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consectetur</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adipisicing</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elit</a:t>
            </a:r>
            <a:r>
              <a:rPr kumimoji="0" lang="en-US" altLang="zh-CN" sz="1050" b="0" i="1" u="none" strike="noStrike" kern="1200" cap="none" spc="0" normalizeH="0" baseline="0" noProof="0" dirty="0">
                <a:ln>
                  <a:noFill/>
                </a:ln>
                <a:solidFill>
                  <a:prstClr val="white"/>
                </a:solidFill>
                <a:effectLst/>
                <a:uLnTx/>
                <a:uFillTx/>
                <a:cs typeface="+mn-ea"/>
                <a:sym typeface="+mn-lt"/>
              </a:rPr>
              <a:t>, sed do </a:t>
            </a:r>
            <a:r>
              <a:rPr kumimoji="0" lang="en-US" altLang="zh-CN" sz="1050" b="0" i="1" u="none" strike="noStrike" kern="1200" cap="none" spc="0" normalizeH="0" baseline="0" noProof="0" dirty="0" err="1">
                <a:ln>
                  <a:noFill/>
                </a:ln>
                <a:solidFill>
                  <a:prstClr val="white"/>
                </a:solidFill>
                <a:effectLst/>
                <a:uLnTx/>
                <a:uFillTx/>
                <a:cs typeface="+mn-ea"/>
                <a:sym typeface="+mn-lt"/>
              </a:rPr>
              <a:t>eiusmod</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tempor</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incididunt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ut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labore</a:t>
            </a:r>
            <a:r>
              <a:rPr kumimoji="0" lang="en-US" altLang="zh-CN" sz="1050" b="0" i="1" u="none" strike="noStrike" kern="1200" cap="none" spc="0" normalizeH="0" baseline="0" noProof="0" dirty="0">
                <a:ln>
                  <a:noFill/>
                </a:ln>
                <a:solidFill>
                  <a:prstClr val="white"/>
                </a:solidFill>
                <a:effectLst/>
                <a:uLnTx/>
                <a:uFillTx/>
                <a:cs typeface="+mn-ea"/>
                <a:sym typeface="+mn-lt"/>
              </a:rPr>
              <a:t> et dolore magna </a:t>
            </a:r>
            <a:r>
              <a:rPr kumimoji="0" lang="en-US" altLang="zh-CN" sz="1050" b="0" i="1" u="none" strike="noStrike" kern="1200" cap="none" spc="0" normalizeH="0" baseline="0" noProof="0" dirty="0" err="1">
                <a:ln>
                  <a:noFill/>
                </a:ln>
                <a:solidFill>
                  <a:prstClr val="white"/>
                </a:solidFill>
                <a:effectLst/>
                <a:uLnTx/>
                <a:uFillTx/>
                <a:cs typeface="+mn-ea"/>
                <a:sym typeface="+mn-lt"/>
              </a:rPr>
              <a:t>aliqua</a:t>
            </a:r>
            <a:r>
              <a:rPr kumimoji="0" lang="en-US" altLang="zh-CN" sz="1050" b="0" i="1" u="none" strike="noStrike" kern="1200" cap="none" spc="0" normalizeH="0" baseline="0" noProof="0" dirty="0">
                <a:ln>
                  <a:noFill/>
                </a:ln>
                <a:solidFill>
                  <a:prstClr val="white"/>
                </a:solidFill>
                <a:effectLst/>
                <a:uLnTx/>
                <a:uFillTx/>
                <a:cs typeface="+mn-ea"/>
                <a:sym typeface="+mn-lt"/>
              </a:rPr>
              <a:t>. Ut </a:t>
            </a:r>
            <a:r>
              <a:rPr kumimoji="0" lang="en-US" altLang="zh-CN" sz="1050" b="0" i="1" u="none" strike="noStrike" kern="1200" cap="none" spc="0" normalizeH="0" baseline="0" noProof="0" dirty="0" err="1">
                <a:ln>
                  <a:noFill/>
                </a:ln>
                <a:solidFill>
                  <a:prstClr val="white"/>
                </a:solidFill>
                <a:effectLst/>
                <a:uLnTx/>
                <a:uFillTx/>
                <a:cs typeface="+mn-ea"/>
                <a:sym typeface="+mn-lt"/>
              </a:rPr>
              <a:t>enim</a:t>
            </a:r>
            <a:r>
              <a:rPr kumimoji="0" lang="en-US" altLang="zh-CN" sz="1050" b="0" i="1" u="none" strike="noStrike" kern="1200" cap="none" spc="0" normalizeH="0" baseline="0" noProof="0" dirty="0">
                <a:ln>
                  <a:noFill/>
                </a:ln>
                <a:solidFill>
                  <a:prstClr val="white"/>
                </a:solidFill>
                <a:effectLst/>
                <a:uLnTx/>
                <a:uFillTx/>
                <a:cs typeface="+mn-ea"/>
                <a:sym typeface="+mn-lt"/>
              </a:rPr>
              <a:t> ad minim </a:t>
            </a:r>
            <a:r>
              <a:rPr kumimoji="0" lang="en-US" altLang="zh-CN" sz="1050" b="0" i="1" u="none" strike="noStrike" kern="1200" cap="none" spc="0" normalizeH="0" baseline="0" noProof="0" dirty="0" err="1">
                <a:ln>
                  <a:noFill/>
                </a:ln>
                <a:solidFill>
                  <a:prstClr val="white"/>
                </a:solidFill>
                <a:effectLst/>
                <a:uLnTx/>
                <a:uFillTx/>
                <a:cs typeface="+mn-ea"/>
                <a:sym typeface="+mn-lt"/>
              </a:rPr>
              <a:t>veniam</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quis</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nostrud</a:t>
            </a:r>
            <a:r>
              <a:rPr kumimoji="0" lang="en-US" altLang="zh-CN" sz="1050" b="0" i="1" u="none" strike="noStrike" kern="1200" cap="none" spc="0" normalizeH="0" baseline="0" noProof="0" dirty="0">
                <a:ln>
                  <a:noFill/>
                </a:ln>
                <a:solidFill>
                  <a:prstClr val="white"/>
                </a:solidFill>
                <a:effectLst/>
                <a:uLnTx/>
                <a:uFillTx/>
                <a:cs typeface="+mn-ea"/>
                <a:sym typeface="+mn-lt"/>
              </a:rPr>
              <a:t> exercitation </a:t>
            </a:r>
            <a:r>
              <a:rPr kumimoji="0" lang="en-US" altLang="zh-CN" sz="1050" b="0" i="1" u="none" strike="noStrike" kern="1200" cap="none" spc="0" normalizeH="0" baseline="0" noProof="0" dirty="0" err="1">
                <a:ln>
                  <a:noFill/>
                </a:ln>
                <a:solidFill>
                  <a:prstClr val="white"/>
                </a:solidFill>
                <a:effectLst/>
                <a:uLnTx/>
                <a:uFillTx/>
                <a:cs typeface="+mn-ea"/>
                <a:sym typeface="+mn-lt"/>
              </a:rPr>
              <a:t>ullamco</a:t>
            </a:r>
            <a:endParaRPr kumimoji="0" lang="zh-CN" altLang="en-US" sz="1050" b="0" i="0" u="none" strike="noStrike" kern="1200" cap="none" spc="0" normalizeH="0" baseline="0" noProof="0" dirty="0">
              <a:ln>
                <a:noFill/>
              </a:ln>
              <a:solidFill>
                <a:prstClr val="white"/>
              </a:solidFill>
              <a:effectLst/>
              <a:uLnTx/>
              <a:uFillTx/>
              <a:cs typeface="+mn-ea"/>
              <a:sym typeface="+mn-lt"/>
            </a:endParaRPr>
          </a:p>
        </p:txBody>
      </p:sp>
      <p:grpSp>
        <p:nvGrpSpPr>
          <p:cNvPr id="11" name="组合 10">
            <a:extLst>
              <a:ext uri="{FF2B5EF4-FFF2-40B4-BE49-F238E27FC236}">
                <a16:creationId xmlns:a16="http://schemas.microsoft.com/office/drawing/2014/main" id="{531487FB-CD75-4D05-B9C7-8CE80E39CF79}"/>
              </a:ext>
            </a:extLst>
          </p:cNvPr>
          <p:cNvGrpSpPr/>
          <p:nvPr/>
        </p:nvGrpSpPr>
        <p:grpSpPr>
          <a:xfrm>
            <a:off x="7556398" y="2674740"/>
            <a:ext cx="3725058" cy="1323439"/>
            <a:chOff x="7556398" y="2795390"/>
            <a:chExt cx="3725058" cy="1323439"/>
          </a:xfrm>
        </p:grpSpPr>
        <p:sp>
          <p:nvSpPr>
            <p:cNvPr id="7" name="文本框 6">
              <a:extLst>
                <a:ext uri="{FF2B5EF4-FFF2-40B4-BE49-F238E27FC236}">
                  <a16:creationId xmlns:a16="http://schemas.microsoft.com/office/drawing/2014/main" id="{9B96B572-2ECF-48F6-AF80-8309425B8AFB}"/>
                </a:ext>
              </a:extLst>
            </p:cNvPr>
            <p:cNvSpPr txBox="1"/>
            <p:nvPr/>
          </p:nvSpPr>
          <p:spPr>
            <a:xfrm>
              <a:off x="7556398" y="2795390"/>
              <a:ext cx="3725058" cy="1323439"/>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cs typeface="+mn-ea"/>
                  <a:sym typeface="+mn-lt"/>
                </a:rPr>
                <a:t>20XX</a:t>
              </a:r>
              <a:endParaRPr kumimoji="0" lang="zh-CN" altLang="en-US" sz="8000" b="0" i="0" u="none" strike="noStrike" kern="1200" cap="none" spc="0" normalizeH="0" baseline="0" noProof="0" dirty="0">
                <a:ln>
                  <a:noFill/>
                </a:ln>
                <a:solidFill>
                  <a:prstClr val="white"/>
                </a:solidFill>
                <a:effectLst/>
                <a:uLnTx/>
                <a:uFillTx/>
                <a:cs typeface="+mn-ea"/>
                <a:sym typeface="+mn-lt"/>
              </a:endParaRPr>
            </a:p>
          </p:txBody>
        </p:sp>
        <p:cxnSp>
          <p:nvCxnSpPr>
            <p:cNvPr id="9" name="直接连接符 8">
              <a:extLst>
                <a:ext uri="{FF2B5EF4-FFF2-40B4-BE49-F238E27FC236}">
                  <a16:creationId xmlns:a16="http://schemas.microsoft.com/office/drawing/2014/main" id="{10D85D6E-40A8-4B56-9B15-98D6676660CE}"/>
                </a:ext>
              </a:extLst>
            </p:cNvPr>
            <p:cNvCxnSpPr/>
            <p:nvPr/>
          </p:nvCxnSpPr>
          <p:spPr>
            <a:xfrm flipH="1">
              <a:off x="7747000" y="3429000"/>
              <a:ext cx="2857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1FC6B29E-C08E-4255-964A-E9857242A4E5}"/>
                </a:ext>
              </a:extLst>
            </p:cNvPr>
            <p:cNvCxnSpPr/>
            <p:nvPr/>
          </p:nvCxnSpPr>
          <p:spPr>
            <a:xfrm flipH="1">
              <a:off x="10876611" y="3429000"/>
              <a:ext cx="2857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矩形 11">
            <a:extLst>
              <a:ext uri="{FF2B5EF4-FFF2-40B4-BE49-F238E27FC236}">
                <a16:creationId xmlns:a16="http://schemas.microsoft.com/office/drawing/2014/main" id="{C7548E65-FFAD-4DF9-9CFC-24EFD77259C0}"/>
              </a:ext>
            </a:extLst>
          </p:cNvPr>
          <p:cNvSpPr/>
          <p:nvPr/>
        </p:nvSpPr>
        <p:spPr>
          <a:xfrm>
            <a:off x="7675494" y="4929938"/>
            <a:ext cx="3486867" cy="914866"/>
          </a:xfrm>
          <a:prstGeom prst="rect">
            <a:avLst/>
          </a:prstGeom>
        </p:spPr>
        <p:txBody>
          <a:bodyPr wrap="square">
            <a:no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en-US" altLang="zh-CN" sz="1050" b="0" i="1" u="none" strike="noStrike" kern="1200" cap="none" spc="0" normalizeH="0" baseline="0" noProof="0" dirty="0">
                <a:ln>
                  <a:noFill/>
                </a:ln>
                <a:solidFill>
                  <a:prstClr val="white"/>
                </a:solidFill>
                <a:effectLst/>
                <a:uLnTx/>
                <a:uFillTx/>
                <a:cs typeface="+mn-ea"/>
                <a:sym typeface="+mn-lt"/>
              </a:rPr>
              <a:t>Lorem ipsum dolor sit </a:t>
            </a:r>
            <a:r>
              <a:rPr kumimoji="0" lang="en-US" altLang="zh-CN" sz="1050" b="0" i="1" u="none" strike="noStrike" kern="1200" cap="none" spc="0" normalizeH="0" baseline="0" noProof="0" dirty="0" err="1">
                <a:ln>
                  <a:noFill/>
                </a:ln>
                <a:solidFill>
                  <a:prstClr val="white"/>
                </a:solidFill>
                <a:effectLst/>
                <a:uLnTx/>
                <a:uFillTx/>
                <a:cs typeface="+mn-ea"/>
                <a:sym typeface="+mn-lt"/>
              </a:rPr>
              <a:t>amet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consectetur</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adipisicing</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elit</a:t>
            </a:r>
            <a:r>
              <a:rPr kumimoji="0" lang="en-US" altLang="zh-CN" sz="1050" b="0" i="1" u="none" strike="noStrike" kern="1200" cap="none" spc="0" normalizeH="0" baseline="0" noProof="0" dirty="0">
                <a:ln>
                  <a:noFill/>
                </a:ln>
                <a:solidFill>
                  <a:prstClr val="white"/>
                </a:solidFill>
                <a:effectLst/>
                <a:uLnTx/>
                <a:uFillTx/>
                <a:cs typeface="+mn-ea"/>
                <a:sym typeface="+mn-lt"/>
              </a:rPr>
              <a:t>, sed do </a:t>
            </a:r>
            <a:r>
              <a:rPr kumimoji="0" lang="en-US" altLang="zh-CN" sz="1050" b="0" i="1" u="none" strike="noStrike" kern="1200" cap="none" spc="0" normalizeH="0" baseline="0" noProof="0" dirty="0" err="1">
                <a:ln>
                  <a:noFill/>
                </a:ln>
                <a:solidFill>
                  <a:prstClr val="white"/>
                </a:solidFill>
                <a:effectLst/>
                <a:uLnTx/>
                <a:uFillTx/>
                <a:cs typeface="+mn-ea"/>
                <a:sym typeface="+mn-lt"/>
              </a:rPr>
              <a:t>eiusmod</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tempor</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incididunt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ut</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labore</a:t>
            </a:r>
            <a:r>
              <a:rPr kumimoji="0" lang="en-US" altLang="zh-CN" sz="1050" b="0" i="1" u="none" strike="noStrike" kern="1200" cap="none" spc="0" normalizeH="0" baseline="0" noProof="0" dirty="0">
                <a:ln>
                  <a:noFill/>
                </a:ln>
                <a:solidFill>
                  <a:prstClr val="white"/>
                </a:solidFill>
                <a:effectLst/>
                <a:uLnTx/>
                <a:uFillTx/>
                <a:cs typeface="+mn-ea"/>
                <a:sym typeface="+mn-lt"/>
              </a:rPr>
              <a:t> et dolore magna </a:t>
            </a:r>
            <a:r>
              <a:rPr kumimoji="0" lang="en-US" altLang="zh-CN" sz="1050" b="0" i="1" u="none" strike="noStrike" kern="1200" cap="none" spc="0" normalizeH="0" baseline="0" noProof="0" dirty="0" err="1">
                <a:ln>
                  <a:noFill/>
                </a:ln>
                <a:solidFill>
                  <a:prstClr val="white"/>
                </a:solidFill>
                <a:effectLst/>
                <a:uLnTx/>
                <a:uFillTx/>
                <a:cs typeface="+mn-ea"/>
                <a:sym typeface="+mn-lt"/>
              </a:rPr>
              <a:t>aliqua</a:t>
            </a:r>
            <a:r>
              <a:rPr kumimoji="0" lang="en-US" altLang="zh-CN" sz="1050" b="0" i="1" u="none" strike="noStrike" kern="1200" cap="none" spc="0" normalizeH="0" baseline="0" noProof="0" dirty="0">
                <a:ln>
                  <a:noFill/>
                </a:ln>
                <a:solidFill>
                  <a:prstClr val="white"/>
                </a:solidFill>
                <a:effectLst/>
                <a:uLnTx/>
                <a:uFillTx/>
                <a:cs typeface="+mn-ea"/>
                <a:sym typeface="+mn-lt"/>
              </a:rPr>
              <a:t>. Ut </a:t>
            </a:r>
            <a:r>
              <a:rPr kumimoji="0" lang="en-US" altLang="zh-CN" sz="1050" b="0" i="1" u="none" strike="noStrike" kern="1200" cap="none" spc="0" normalizeH="0" baseline="0" noProof="0" dirty="0" err="1">
                <a:ln>
                  <a:noFill/>
                </a:ln>
                <a:solidFill>
                  <a:prstClr val="white"/>
                </a:solidFill>
                <a:effectLst/>
                <a:uLnTx/>
                <a:uFillTx/>
                <a:cs typeface="+mn-ea"/>
                <a:sym typeface="+mn-lt"/>
              </a:rPr>
              <a:t>enim</a:t>
            </a:r>
            <a:r>
              <a:rPr kumimoji="0" lang="en-US" altLang="zh-CN" sz="1050" b="0" i="1" u="none" strike="noStrike" kern="1200" cap="none" spc="0" normalizeH="0" baseline="0" noProof="0" dirty="0">
                <a:ln>
                  <a:noFill/>
                </a:ln>
                <a:solidFill>
                  <a:prstClr val="white"/>
                </a:solidFill>
                <a:effectLst/>
                <a:uLnTx/>
                <a:uFillTx/>
                <a:cs typeface="+mn-ea"/>
                <a:sym typeface="+mn-lt"/>
              </a:rPr>
              <a:t> ad minim </a:t>
            </a:r>
            <a:r>
              <a:rPr kumimoji="0" lang="en-US" altLang="zh-CN" sz="1050" b="0" i="1" u="none" strike="noStrike" kern="1200" cap="none" spc="0" normalizeH="0" baseline="0" noProof="0" dirty="0" err="1">
                <a:ln>
                  <a:noFill/>
                </a:ln>
                <a:solidFill>
                  <a:prstClr val="white"/>
                </a:solidFill>
                <a:effectLst/>
                <a:uLnTx/>
                <a:uFillTx/>
                <a:cs typeface="+mn-ea"/>
                <a:sym typeface="+mn-lt"/>
              </a:rPr>
              <a:t>veniam</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quis</a:t>
            </a:r>
            <a:r>
              <a:rPr kumimoji="0" lang="en-US" altLang="zh-CN" sz="1050" b="0" i="1" u="none" strike="noStrike" kern="1200" cap="none" spc="0" normalizeH="0" baseline="0" noProof="0" dirty="0">
                <a:ln>
                  <a:noFill/>
                </a:ln>
                <a:solidFill>
                  <a:prstClr val="white"/>
                </a:solidFill>
                <a:effectLst/>
                <a:uLnTx/>
                <a:uFillTx/>
                <a:cs typeface="+mn-ea"/>
                <a:sym typeface="+mn-lt"/>
              </a:rPr>
              <a:t> </a:t>
            </a:r>
            <a:r>
              <a:rPr kumimoji="0" lang="en-US" altLang="zh-CN" sz="1050" b="0" i="1" u="none" strike="noStrike" kern="1200" cap="none" spc="0" normalizeH="0" baseline="0" noProof="0" dirty="0" err="1">
                <a:ln>
                  <a:noFill/>
                </a:ln>
                <a:solidFill>
                  <a:prstClr val="white"/>
                </a:solidFill>
                <a:effectLst/>
                <a:uLnTx/>
                <a:uFillTx/>
                <a:cs typeface="+mn-ea"/>
                <a:sym typeface="+mn-lt"/>
              </a:rPr>
              <a:t>nostrud</a:t>
            </a:r>
            <a:r>
              <a:rPr kumimoji="0" lang="en-US" altLang="zh-CN" sz="1050" b="0" i="1" u="none" strike="noStrike" kern="1200" cap="none" spc="0" normalizeH="0" baseline="0" noProof="0" dirty="0">
                <a:ln>
                  <a:noFill/>
                </a:ln>
                <a:solidFill>
                  <a:prstClr val="white"/>
                </a:solidFill>
                <a:effectLst/>
                <a:uLnTx/>
                <a:uFillTx/>
                <a:cs typeface="+mn-ea"/>
                <a:sym typeface="+mn-lt"/>
              </a:rPr>
              <a:t> exercitation </a:t>
            </a:r>
            <a:r>
              <a:rPr kumimoji="0" lang="en-US" altLang="zh-CN" sz="1050" b="0" i="1" u="none" strike="noStrike" kern="1200" cap="none" spc="0" normalizeH="0" baseline="0" noProof="0" dirty="0" err="1">
                <a:ln>
                  <a:noFill/>
                </a:ln>
                <a:solidFill>
                  <a:prstClr val="white"/>
                </a:solidFill>
                <a:effectLst/>
                <a:uLnTx/>
                <a:uFillTx/>
                <a:cs typeface="+mn-ea"/>
                <a:sym typeface="+mn-lt"/>
              </a:rPr>
              <a:t>ullamco</a:t>
            </a:r>
            <a:endParaRPr kumimoji="0" lang="zh-CN" altLang="en-US" sz="1050" b="0" i="0" u="none" strike="noStrike" kern="1200" cap="none" spc="0" normalizeH="0" baseline="0" noProof="0" dirty="0">
              <a:ln>
                <a:noFill/>
              </a:ln>
              <a:solidFill>
                <a:prstClr val="white"/>
              </a:solidFill>
              <a:effectLst/>
              <a:uLnTx/>
              <a:uFillTx/>
              <a:cs typeface="+mn-ea"/>
              <a:sym typeface="+mn-lt"/>
            </a:endParaRPr>
          </a:p>
        </p:txBody>
      </p:sp>
      <p:grpSp>
        <p:nvGrpSpPr>
          <p:cNvPr id="26" name="组合 25">
            <a:extLst>
              <a:ext uri="{FF2B5EF4-FFF2-40B4-BE49-F238E27FC236}">
                <a16:creationId xmlns:a16="http://schemas.microsoft.com/office/drawing/2014/main" id="{0522C767-E21F-49B7-BFB9-954404F3DE89}"/>
              </a:ext>
            </a:extLst>
          </p:cNvPr>
          <p:cNvGrpSpPr/>
          <p:nvPr/>
        </p:nvGrpSpPr>
        <p:grpSpPr>
          <a:xfrm>
            <a:off x="720725" y="3975457"/>
            <a:ext cx="1777287" cy="1777287"/>
            <a:chOff x="720725" y="3975457"/>
            <a:chExt cx="1777287" cy="1777287"/>
          </a:xfrm>
        </p:grpSpPr>
        <p:sp>
          <p:nvSpPr>
            <p:cNvPr id="14" name="椭圆 13">
              <a:extLst>
                <a:ext uri="{FF2B5EF4-FFF2-40B4-BE49-F238E27FC236}">
                  <a16:creationId xmlns:a16="http://schemas.microsoft.com/office/drawing/2014/main" id="{61AF3F8E-021E-4213-90D4-361CEC2E5FBD}"/>
                </a:ext>
              </a:extLst>
            </p:cNvPr>
            <p:cNvSpPr/>
            <p:nvPr/>
          </p:nvSpPr>
          <p:spPr>
            <a:xfrm>
              <a:off x="720725" y="3975457"/>
              <a:ext cx="1777287" cy="1777287"/>
            </a:xfrm>
            <a:prstGeom prst="ellipse">
              <a:avLst/>
            </a:prstGeom>
            <a:gradFill flip="none" rotWithShape="1">
              <a:gsLst>
                <a:gs pos="100000">
                  <a:srgbClr val="FEEAEB"/>
                </a:gs>
                <a:gs pos="0">
                  <a:schemeClr val="bg1"/>
                </a:gs>
              </a:gsLst>
              <a:lin ang="5400000" scaled="1"/>
              <a:tileRect/>
            </a:gradFill>
            <a:ln>
              <a:noFill/>
            </a:ln>
            <a:effectLst>
              <a:outerShdw dist="63500" dir="5400000" algn="t" rotWithShape="0">
                <a:srgbClr val="FE9B3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8" name="任意多边形: 形状 17">
              <a:extLst>
                <a:ext uri="{FF2B5EF4-FFF2-40B4-BE49-F238E27FC236}">
                  <a16:creationId xmlns:a16="http://schemas.microsoft.com/office/drawing/2014/main" id="{115DE489-D4B1-49B2-8514-D53E571F5187}"/>
                </a:ext>
              </a:extLst>
            </p:cNvPr>
            <p:cNvSpPr>
              <a:spLocks noEditPoints="1"/>
            </p:cNvSpPr>
            <p:nvPr/>
          </p:nvSpPr>
          <p:spPr bwMode="auto">
            <a:xfrm>
              <a:off x="1339791" y="4287227"/>
              <a:ext cx="539153" cy="539153"/>
            </a:xfrm>
            <a:custGeom>
              <a:avLst/>
              <a:gdLst>
                <a:gd name="T0" fmla="*/ 176 w 176"/>
                <a:gd name="T1" fmla="*/ 52 h 176"/>
                <a:gd name="T2" fmla="*/ 176 w 176"/>
                <a:gd name="T3" fmla="*/ 50 h 176"/>
                <a:gd name="T4" fmla="*/ 144 w 176"/>
                <a:gd name="T5" fmla="*/ 2 h 176"/>
                <a:gd name="T6" fmla="*/ 36 w 176"/>
                <a:gd name="T7" fmla="*/ 0 h 176"/>
                <a:gd name="T8" fmla="*/ 32 w 176"/>
                <a:gd name="T9" fmla="*/ 2 h 176"/>
                <a:gd name="T10" fmla="*/ 0 w 176"/>
                <a:gd name="T11" fmla="*/ 50 h 176"/>
                <a:gd name="T12" fmla="*/ 0 w 176"/>
                <a:gd name="T13" fmla="*/ 100 h 176"/>
                <a:gd name="T14" fmla="*/ 13 w 176"/>
                <a:gd name="T15" fmla="*/ 104 h 176"/>
                <a:gd name="T16" fmla="*/ 0 w 176"/>
                <a:gd name="T17" fmla="*/ 122 h 176"/>
                <a:gd name="T18" fmla="*/ 0 w 176"/>
                <a:gd name="T19" fmla="*/ 172 h 176"/>
                <a:gd name="T20" fmla="*/ 172 w 176"/>
                <a:gd name="T21" fmla="*/ 176 h 176"/>
                <a:gd name="T22" fmla="*/ 176 w 176"/>
                <a:gd name="T23" fmla="*/ 124 h 176"/>
                <a:gd name="T24" fmla="*/ 176 w 176"/>
                <a:gd name="T25" fmla="*/ 122 h 176"/>
                <a:gd name="T26" fmla="*/ 172 w 176"/>
                <a:gd name="T27" fmla="*/ 104 h 176"/>
                <a:gd name="T28" fmla="*/ 38 w 176"/>
                <a:gd name="T29" fmla="*/ 8 h 176"/>
                <a:gd name="T30" fmla="*/ 165 w 176"/>
                <a:gd name="T31" fmla="*/ 48 h 176"/>
                <a:gd name="T32" fmla="*/ 112 w 176"/>
                <a:gd name="T33" fmla="*/ 52 h 176"/>
                <a:gd name="T34" fmla="*/ 64 w 176"/>
                <a:gd name="T35" fmla="*/ 52 h 176"/>
                <a:gd name="T36" fmla="*/ 11 w 176"/>
                <a:gd name="T37" fmla="*/ 48 h 176"/>
                <a:gd name="T38" fmla="*/ 168 w 176"/>
                <a:gd name="T39" fmla="*/ 168 h 176"/>
                <a:gd name="T40" fmla="*/ 8 w 176"/>
                <a:gd name="T41" fmla="*/ 128 h 176"/>
                <a:gd name="T42" fmla="*/ 88 w 176"/>
                <a:gd name="T43" fmla="*/ 156 h 176"/>
                <a:gd name="T44" fmla="*/ 168 w 176"/>
                <a:gd name="T45" fmla="*/ 128 h 176"/>
                <a:gd name="T46" fmla="*/ 165 w 176"/>
                <a:gd name="T47" fmla="*/ 120 h 176"/>
                <a:gd name="T48" fmla="*/ 112 w 176"/>
                <a:gd name="T49" fmla="*/ 124 h 176"/>
                <a:gd name="T50" fmla="*/ 64 w 176"/>
                <a:gd name="T51" fmla="*/ 124 h 176"/>
                <a:gd name="T52" fmla="*/ 11 w 176"/>
                <a:gd name="T53" fmla="*/ 120 h 176"/>
                <a:gd name="T54" fmla="*/ 154 w 176"/>
                <a:gd name="T55" fmla="*/ 104 h 176"/>
                <a:gd name="T56" fmla="*/ 168 w 176"/>
                <a:gd name="T57" fmla="*/ 96 h 176"/>
                <a:gd name="T58" fmla="*/ 8 w 176"/>
                <a:gd name="T59" fmla="*/ 56 h 176"/>
                <a:gd name="T60" fmla="*/ 88 w 176"/>
                <a:gd name="T61" fmla="*/ 84 h 176"/>
                <a:gd name="T62" fmla="*/ 168 w 176"/>
                <a:gd name="T63" fmla="*/ 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6">
                  <a:moveTo>
                    <a:pt x="176" y="100"/>
                  </a:moveTo>
                  <a:cubicBezTo>
                    <a:pt x="176" y="52"/>
                    <a:pt x="176" y="52"/>
                    <a:pt x="176" y="52"/>
                  </a:cubicBezTo>
                  <a:cubicBezTo>
                    <a:pt x="176" y="51"/>
                    <a:pt x="176" y="51"/>
                    <a:pt x="176" y="50"/>
                  </a:cubicBezTo>
                  <a:cubicBezTo>
                    <a:pt x="176" y="50"/>
                    <a:pt x="176" y="50"/>
                    <a:pt x="176" y="50"/>
                  </a:cubicBezTo>
                  <a:cubicBezTo>
                    <a:pt x="144" y="2"/>
                    <a:pt x="144" y="2"/>
                    <a:pt x="144" y="2"/>
                  </a:cubicBezTo>
                  <a:cubicBezTo>
                    <a:pt x="144" y="2"/>
                    <a:pt x="144" y="2"/>
                    <a:pt x="144" y="2"/>
                  </a:cubicBezTo>
                  <a:cubicBezTo>
                    <a:pt x="143" y="1"/>
                    <a:pt x="142" y="0"/>
                    <a:pt x="140" y="0"/>
                  </a:cubicBezTo>
                  <a:cubicBezTo>
                    <a:pt x="36" y="0"/>
                    <a:pt x="36" y="0"/>
                    <a:pt x="36" y="0"/>
                  </a:cubicBezTo>
                  <a:cubicBezTo>
                    <a:pt x="34" y="0"/>
                    <a:pt x="33" y="1"/>
                    <a:pt x="32" y="2"/>
                  </a:cubicBezTo>
                  <a:cubicBezTo>
                    <a:pt x="32" y="2"/>
                    <a:pt x="32" y="2"/>
                    <a:pt x="32" y="2"/>
                  </a:cubicBezTo>
                  <a:cubicBezTo>
                    <a:pt x="0" y="50"/>
                    <a:pt x="0" y="50"/>
                    <a:pt x="0" y="50"/>
                  </a:cubicBezTo>
                  <a:cubicBezTo>
                    <a:pt x="0" y="50"/>
                    <a:pt x="0" y="50"/>
                    <a:pt x="0" y="50"/>
                  </a:cubicBezTo>
                  <a:cubicBezTo>
                    <a:pt x="0" y="51"/>
                    <a:pt x="0" y="51"/>
                    <a:pt x="0" y="52"/>
                  </a:cubicBezTo>
                  <a:cubicBezTo>
                    <a:pt x="0" y="100"/>
                    <a:pt x="0" y="100"/>
                    <a:pt x="0" y="100"/>
                  </a:cubicBezTo>
                  <a:cubicBezTo>
                    <a:pt x="0" y="102"/>
                    <a:pt x="2" y="104"/>
                    <a:pt x="4" y="104"/>
                  </a:cubicBezTo>
                  <a:cubicBezTo>
                    <a:pt x="13" y="104"/>
                    <a:pt x="13" y="104"/>
                    <a:pt x="13" y="104"/>
                  </a:cubicBezTo>
                  <a:cubicBezTo>
                    <a:pt x="0" y="122"/>
                    <a:pt x="0" y="122"/>
                    <a:pt x="0" y="122"/>
                  </a:cubicBezTo>
                  <a:cubicBezTo>
                    <a:pt x="0" y="122"/>
                    <a:pt x="0" y="122"/>
                    <a:pt x="0" y="122"/>
                  </a:cubicBezTo>
                  <a:cubicBezTo>
                    <a:pt x="0" y="123"/>
                    <a:pt x="0" y="123"/>
                    <a:pt x="0" y="124"/>
                  </a:cubicBezTo>
                  <a:cubicBezTo>
                    <a:pt x="0" y="172"/>
                    <a:pt x="0" y="172"/>
                    <a:pt x="0" y="172"/>
                  </a:cubicBezTo>
                  <a:cubicBezTo>
                    <a:pt x="0" y="174"/>
                    <a:pt x="2" y="176"/>
                    <a:pt x="4" y="176"/>
                  </a:cubicBezTo>
                  <a:cubicBezTo>
                    <a:pt x="172" y="176"/>
                    <a:pt x="172" y="176"/>
                    <a:pt x="172" y="176"/>
                  </a:cubicBezTo>
                  <a:cubicBezTo>
                    <a:pt x="174" y="176"/>
                    <a:pt x="176" y="174"/>
                    <a:pt x="176" y="172"/>
                  </a:cubicBezTo>
                  <a:cubicBezTo>
                    <a:pt x="176" y="124"/>
                    <a:pt x="176" y="124"/>
                    <a:pt x="176" y="124"/>
                  </a:cubicBezTo>
                  <a:cubicBezTo>
                    <a:pt x="176" y="123"/>
                    <a:pt x="176" y="123"/>
                    <a:pt x="176" y="122"/>
                  </a:cubicBezTo>
                  <a:cubicBezTo>
                    <a:pt x="176" y="122"/>
                    <a:pt x="176" y="122"/>
                    <a:pt x="176" y="122"/>
                  </a:cubicBezTo>
                  <a:cubicBezTo>
                    <a:pt x="163" y="104"/>
                    <a:pt x="163" y="104"/>
                    <a:pt x="163" y="104"/>
                  </a:cubicBezTo>
                  <a:cubicBezTo>
                    <a:pt x="172" y="104"/>
                    <a:pt x="172" y="104"/>
                    <a:pt x="172" y="104"/>
                  </a:cubicBezTo>
                  <a:cubicBezTo>
                    <a:pt x="174" y="104"/>
                    <a:pt x="176" y="102"/>
                    <a:pt x="176" y="100"/>
                  </a:cubicBezTo>
                  <a:close/>
                  <a:moveTo>
                    <a:pt x="38" y="8"/>
                  </a:moveTo>
                  <a:cubicBezTo>
                    <a:pt x="138" y="8"/>
                    <a:pt x="138" y="8"/>
                    <a:pt x="138" y="8"/>
                  </a:cubicBezTo>
                  <a:cubicBezTo>
                    <a:pt x="165" y="48"/>
                    <a:pt x="165" y="48"/>
                    <a:pt x="165" y="48"/>
                  </a:cubicBezTo>
                  <a:cubicBezTo>
                    <a:pt x="116" y="48"/>
                    <a:pt x="116" y="48"/>
                    <a:pt x="116" y="48"/>
                  </a:cubicBezTo>
                  <a:cubicBezTo>
                    <a:pt x="114" y="48"/>
                    <a:pt x="112" y="50"/>
                    <a:pt x="112" y="52"/>
                  </a:cubicBezTo>
                  <a:cubicBezTo>
                    <a:pt x="112" y="65"/>
                    <a:pt x="101" y="76"/>
                    <a:pt x="88" y="76"/>
                  </a:cubicBezTo>
                  <a:cubicBezTo>
                    <a:pt x="75" y="76"/>
                    <a:pt x="64" y="65"/>
                    <a:pt x="64" y="52"/>
                  </a:cubicBezTo>
                  <a:cubicBezTo>
                    <a:pt x="64" y="50"/>
                    <a:pt x="62" y="48"/>
                    <a:pt x="60" y="48"/>
                  </a:cubicBezTo>
                  <a:cubicBezTo>
                    <a:pt x="11" y="48"/>
                    <a:pt x="11" y="48"/>
                    <a:pt x="11" y="48"/>
                  </a:cubicBezTo>
                  <a:lnTo>
                    <a:pt x="38" y="8"/>
                  </a:lnTo>
                  <a:close/>
                  <a:moveTo>
                    <a:pt x="168" y="168"/>
                  </a:moveTo>
                  <a:cubicBezTo>
                    <a:pt x="8" y="168"/>
                    <a:pt x="8" y="168"/>
                    <a:pt x="8" y="168"/>
                  </a:cubicBezTo>
                  <a:cubicBezTo>
                    <a:pt x="8" y="128"/>
                    <a:pt x="8" y="128"/>
                    <a:pt x="8" y="128"/>
                  </a:cubicBezTo>
                  <a:cubicBezTo>
                    <a:pt x="56" y="128"/>
                    <a:pt x="56" y="128"/>
                    <a:pt x="56" y="128"/>
                  </a:cubicBezTo>
                  <a:cubicBezTo>
                    <a:pt x="58" y="144"/>
                    <a:pt x="72" y="156"/>
                    <a:pt x="88" y="156"/>
                  </a:cubicBezTo>
                  <a:cubicBezTo>
                    <a:pt x="104" y="156"/>
                    <a:pt x="118" y="144"/>
                    <a:pt x="120" y="128"/>
                  </a:cubicBezTo>
                  <a:cubicBezTo>
                    <a:pt x="168" y="128"/>
                    <a:pt x="168" y="128"/>
                    <a:pt x="168" y="128"/>
                  </a:cubicBezTo>
                  <a:lnTo>
                    <a:pt x="168" y="168"/>
                  </a:lnTo>
                  <a:close/>
                  <a:moveTo>
                    <a:pt x="165" y="120"/>
                  </a:moveTo>
                  <a:cubicBezTo>
                    <a:pt x="116" y="120"/>
                    <a:pt x="116" y="120"/>
                    <a:pt x="116" y="120"/>
                  </a:cubicBezTo>
                  <a:cubicBezTo>
                    <a:pt x="114" y="120"/>
                    <a:pt x="112" y="122"/>
                    <a:pt x="112" y="124"/>
                  </a:cubicBezTo>
                  <a:cubicBezTo>
                    <a:pt x="112" y="137"/>
                    <a:pt x="101" y="148"/>
                    <a:pt x="88" y="148"/>
                  </a:cubicBezTo>
                  <a:cubicBezTo>
                    <a:pt x="75" y="148"/>
                    <a:pt x="64" y="137"/>
                    <a:pt x="64" y="124"/>
                  </a:cubicBezTo>
                  <a:cubicBezTo>
                    <a:pt x="64" y="122"/>
                    <a:pt x="62" y="120"/>
                    <a:pt x="60" y="120"/>
                  </a:cubicBezTo>
                  <a:cubicBezTo>
                    <a:pt x="11" y="120"/>
                    <a:pt x="11" y="120"/>
                    <a:pt x="11" y="120"/>
                  </a:cubicBezTo>
                  <a:cubicBezTo>
                    <a:pt x="22" y="104"/>
                    <a:pt x="22" y="104"/>
                    <a:pt x="22" y="104"/>
                  </a:cubicBezTo>
                  <a:cubicBezTo>
                    <a:pt x="154" y="104"/>
                    <a:pt x="154" y="104"/>
                    <a:pt x="154" y="104"/>
                  </a:cubicBezTo>
                  <a:lnTo>
                    <a:pt x="165" y="120"/>
                  </a:lnTo>
                  <a:close/>
                  <a:moveTo>
                    <a:pt x="168" y="96"/>
                  </a:moveTo>
                  <a:cubicBezTo>
                    <a:pt x="8" y="96"/>
                    <a:pt x="8" y="96"/>
                    <a:pt x="8" y="96"/>
                  </a:cubicBezTo>
                  <a:cubicBezTo>
                    <a:pt x="8" y="56"/>
                    <a:pt x="8" y="56"/>
                    <a:pt x="8" y="56"/>
                  </a:cubicBezTo>
                  <a:cubicBezTo>
                    <a:pt x="56" y="56"/>
                    <a:pt x="56" y="56"/>
                    <a:pt x="56" y="56"/>
                  </a:cubicBezTo>
                  <a:cubicBezTo>
                    <a:pt x="58" y="72"/>
                    <a:pt x="72" y="84"/>
                    <a:pt x="88" y="84"/>
                  </a:cubicBezTo>
                  <a:cubicBezTo>
                    <a:pt x="104" y="84"/>
                    <a:pt x="118" y="72"/>
                    <a:pt x="120" y="56"/>
                  </a:cubicBezTo>
                  <a:cubicBezTo>
                    <a:pt x="168" y="56"/>
                    <a:pt x="168" y="56"/>
                    <a:pt x="168" y="56"/>
                  </a:cubicBezTo>
                  <a:lnTo>
                    <a:pt x="168" y="9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 name="矩形 19">
              <a:extLst>
                <a:ext uri="{FF2B5EF4-FFF2-40B4-BE49-F238E27FC236}">
                  <a16:creationId xmlns:a16="http://schemas.microsoft.com/office/drawing/2014/main" id="{6FF0902F-20AA-4CDD-B7F4-BA1B99CD88F3}"/>
                </a:ext>
              </a:extLst>
            </p:cNvPr>
            <p:cNvSpPr/>
            <p:nvPr/>
          </p:nvSpPr>
          <p:spPr>
            <a:xfrm>
              <a:off x="973976" y="4866015"/>
              <a:ext cx="1270781" cy="500650"/>
            </a:xfrm>
            <a:prstGeom prst="rect">
              <a:avLst/>
            </a:prstGeom>
          </p:spPr>
          <p:txBody>
            <a:bodyPr wrap="square">
              <a:no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tempor</a:t>
              </a:r>
              <a:endParaRPr kumimoji="0" lang="zh-CN" altLang="en-US" sz="7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24" name="组合 23">
            <a:extLst>
              <a:ext uri="{FF2B5EF4-FFF2-40B4-BE49-F238E27FC236}">
                <a16:creationId xmlns:a16="http://schemas.microsoft.com/office/drawing/2014/main" id="{995F27F3-6160-4C0F-8F1B-1BD068C1B989}"/>
              </a:ext>
            </a:extLst>
          </p:cNvPr>
          <p:cNvGrpSpPr/>
          <p:nvPr/>
        </p:nvGrpSpPr>
        <p:grpSpPr>
          <a:xfrm>
            <a:off x="2918096" y="3975457"/>
            <a:ext cx="1777287" cy="1777287"/>
            <a:chOff x="2918096" y="3975457"/>
            <a:chExt cx="1777287" cy="1777287"/>
          </a:xfrm>
        </p:grpSpPr>
        <p:sp>
          <p:nvSpPr>
            <p:cNvPr id="15" name="椭圆 14">
              <a:extLst>
                <a:ext uri="{FF2B5EF4-FFF2-40B4-BE49-F238E27FC236}">
                  <a16:creationId xmlns:a16="http://schemas.microsoft.com/office/drawing/2014/main" id="{D5AC12B8-6C1E-4992-98D8-96DDBB7CA376}"/>
                </a:ext>
              </a:extLst>
            </p:cNvPr>
            <p:cNvSpPr/>
            <p:nvPr/>
          </p:nvSpPr>
          <p:spPr>
            <a:xfrm>
              <a:off x="2918096" y="3975457"/>
              <a:ext cx="1777287" cy="1777287"/>
            </a:xfrm>
            <a:prstGeom prst="ellipse">
              <a:avLst/>
            </a:prstGeom>
            <a:gradFill flip="none" rotWithShape="1">
              <a:gsLst>
                <a:gs pos="100000">
                  <a:srgbClr val="FEEAEB"/>
                </a:gs>
                <a:gs pos="0">
                  <a:schemeClr val="bg1"/>
                </a:gs>
              </a:gsLst>
              <a:lin ang="5400000" scaled="1"/>
              <a:tileRect/>
            </a:gradFill>
            <a:ln>
              <a:noFill/>
            </a:ln>
            <a:effectLst>
              <a:outerShdw dist="63500" dir="5400000" algn="t" rotWithShape="0">
                <a:srgbClr val="FE9B3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 name="任意多边形: 形状 18">
              <a:extLst>
                <a:ext uri="{FF2B5EF4-FFF2-40B4-BE49-F238E27FC236}">
                  <a16:creationId xmlns:a16="http://schemas.microsoft.com/office/drawing/2014/main" id="{D3FFCB99-9444-405D-8861-6B7B20DCDD43}"/>
                </a:ext>
              </a:extLst>
            </p:cNvPr>
            <p:cNvSpPr>
              <a:spLocks noEditPoints="1"/>
            </p:cNvSpPr>
            <p:nvPr/>
          </p:nvSpPr>
          <p:spPr bwMode="auto">
            <a:xfrm>
              <a:off x="3525518" y="4287227"/>
              <a:ext cx="553346" cy="539153"/>
            </a:xfrm>
            <a:custGeom>
              <a:avLst/>
              <a:gdLst>
                <a:gd name="T0" fmla="*/ 0 w 176"/>
                <a:gd name="T1" fmla="*/ 88 h 176"/>
                <a:gd name="T2" fmla="*/ 176 w 176"/>
                <a:gd name="T3" fmla="*/ 88 h 176"/>
                <a:gd name="T4" fmla="*/ 132 w 176"/>
                <a:gd name="T5" fmla="*/ 21 h 176"/>
                <a:gd name="T6" fmla="*/ 130 w 176"/>
                <a:gd name="T7" fmla="*/ 48 h 176"/>
                <a:gd name="T8" fmla="*/ 123 w 176"/>
                <a:gd name="T9" fmla="*/ 68 h 176"/>
                <a:gd name="T10" fmla="*/ 85 w 176"/>
                <a:gd name="T11" fmla="*/ 26 h 176"/>
                <a:gd name="T12" fmla="*/ 132 w 176"/>
                <a:gd name="T13" fmla="*/ 21 h 176"/>
                <a:gd name="T14" fmla="*/ 138 w 176"/>
                <a:gd name="T15" fmla="*/ 118 h 176"/>
                <a:gd name="T16" fmla="*/ 100 w 176"/>
                <a:gd name="T17" fmla="*/ 119 h 176"/>
                <a:gd name="T18" fmla="*/ 115 w 176"/>
                <a:gd name="T19" fmla="*/ 100 h 176"/>
                <a:gd name="T20" fmla="*/ 101 w 176"/>
                <a:gd name="T21" fmla="*/ 9 h 176"/>
                <a:gd name="T22" fmla="*/ 84 w 176"/>
                <a:gd name="T23" fmla="*/ 8 h 176"/>
                <a:gd name="T24" fmla="*/ 109 w 176"/>
                <a:gd name="T25" fmla="*/ 94 h 176"/>
                <a:gd name="T26" fmla="*/ 88 w 176"/>
                <a:gd name="T27" fmla="*/ 108 h 176"/>
                <a:gd name="T28" fmla="*/ 32 w 176"/>
                <a:gd name="T29" fmla="*/ 97 h 176"/>
                <a:gd name="T30" fmla="*/ 52 w 176"/>
                <a:gd name="T31" fmla="*/ 60 h 176"/>
                <a:gd name="T32" fmla="*/ 63 w 176"/>
                <a:gd name="T33" fmla="*/ 43 h 176"/>
                <a:gd name="T34" fmla="*/ 109 w 176"/>
                <a:gd name="T35" fmla="*/ 94 h 176"/>
                <a:gd name="T36" fmla="*/ 8 w 176"/>
                <a:gd name="T37" fmla="*/ 90 h 176"/>
                <a:gd name="T38" fmla="*/ 20 w 176"/>
                <a:gd name="T39" fmla="*/ 128 h 176"/>
                <a:gd name="T40" fmla="*/ 25 w 176"/>
                <a:gd name="T41" fmla="*/ 93 h 176"/>
                <a:gd name="T42" fmla="*/ 76 w 176"/>
                <a:gd name="T43" fmla="*/ 9 h 176"/>
                <a:gd name="T44" fmla="*/ 58 w 176"/>
                <a:gd name="T45" fmla="*/ 37 h 176"/>
                <a:gd name="T46" fmla="*/ 40 w 176"/>
                <a:gd name="T47" fmla="*/ 48 h 176"/>
                <a:gd name="T48" fmla="*/ 25 w 176"/>
                <a:gd name="T49" fmla="*/ 93 h 176"/>
                <a:gd name="T50" fmla="*/ 28 w 176"/>
                <a:gd name="T51" fmla="*/ 128 h 176"/>
                <a:gd name="T52" fmla="*/ 77 w 176"/>
                <a:gd name="T53" fmla="*/ 124 h 176"/>
                <a:gd name="T54" fmla="*/ 30 w 176"/>
                <a:gd name="T55" fmla="*/ 143 h 176"/>
                <a:gd name="T56" fmla="*/ 88 w 176"/>
                <a:gd name="T57" fmla="*/ 168 h 176"/>
                <a:gd name="T58" fmla="*/ 83 w 176"/>
                <a:gd name="T59" fmla="*/ 131 h 176"/>
                <a:gd name="T60" fmla="*/ 97 w 176"/>
                <a:gd name="T61" fmla="*/ 127 h 176"/>
                <a:gd name="T62" fmla="*/ 149 w 176"/>
                <a:gd name="T63" fmla="*/ 123 h 176"/>
                <a:gd name="T64" fmla="*/ 88 w 176"/>
                <a:gd name="T65" fmla="*/ 168 h 176"/>
                <a:gd name="T66" fmla="*/ 120 w 176"/>
                <a:gd name="T67" fmla="*/ 93 h 176"/>
                <a:gd name="T68" fmla="*/ 132 w 176"/>
                <a:gd name="T69" fmla="*/ 72 h 176"/>
                <a:gd name="T70" fmla="*/ 137 w 176"/>
                <a:gd name="T71" fmla="*/ 49 h 176"/>
                <a:gd name="T72" fmla="*/ 168 w 176"/>
                <a:gd name="T73" fmla="*/ 88 h 176"/>
                <a:gd name="T74" fmla="*/ 150 w 176"/>
                <a:gd name="T75" fmla="*/ 11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close/>
                  <a:moveTo>
                    <a:pt x="132" y="21"/>
                  </a:moveTo>
                  <a:cubicBezTo>
                    <a:pt x="132" y="22"/>
                    <a:pt x="132" y="23"/>
                    <a:pt x="132" y="24"/>
                  </a:cubicBezTo>
                  <a:cubicBezTo>
                    <a:pt x="132" y="32"/>
                    <a:pt x="131" y="40"/>
                    <a:pt x="130" y="48"/>
                  </a:cubicBezTo>
                  <a:cubicBezTo>
                    <a:pt x="124" y="49"/>
                    <a:pt x="120" y="54"/>
                    <a:pt x="120" y="60"/>
                  </a:cubicBezTo>
                  <a:cubicBezTo>
                    <a:pt x="120" y="63"/>
                    <a:pt x="121" y="66"/>
                    <a:pt x="123" y="68"/>
                  </a:cubicBezTo>
                  <a:cubicBezTo>
                    <a:pt x="121" y="75"/>
                    <a:pt x="118" y="81"/>
                    <a:pt x="114" y="87"/>
                  </a:cubicBezTo>
                  <a:cubicBezTo>
                    <a:pt x="99" y="70"/>
                    <a:pt x="89" y="49"/>
                    <a:pt x="85" y="26"/>
                  </a:cubicBezTo>
                  <a:cubicBezTo>
                    <a:pt x="94" y="20"/>
                    <a:pt x="104" y="16"/>
                    <a:pt x="115" y="13"/>
                  </a:cubicBezTo>
                  <a:cubicBezTo>
                    <a:pt x="121" y="15"/>
                    <a:pt x="127" y="18"/>
                    <a:pt x="132" y="21"/>
                  </a:cubicBezTo>
                  <a:close/>
                  <a:moveTo>
                    <a:pt x="115" y="100"/>
                  </a:moveTo>
                  <a:cubicBezTo>
                    <a:pt x="122" y="107"/>
                    <a:pt x="130" y="113"/>
                    <a:pt x="138" y="118"/>
                  </a:cubicBezTo>
                  <a:cubicBezTo>
                    <a:pt x="130" y="119"/>
                    <a:pt x="121" y="120"/>
                    <a:pt x="112" y="120"/>
                  </a:cubicBezTo>
                  <a:cubicBezTo>
                    <a:pt x="108" y="120"/>
                    <a:pt x="104" y="120"/>
                    <a:pt x="100" y="119"/>
                  </a:cubicBezTo>
                  <a:cubicBezTo>
                    <a:pt x="100" y="119"/>
                    <a:pt x="100" y="118"/>
                    <a:pt x="100" y="117"/>
                  </a:cubicBezTo>
                  <a:cubicBezTo>
                    <a:pt x="105" y="112"/>
                    <a:pt x="110" y="106"/>
                    <a:pt x="115" y="100"/>
                  </a:cubicBezTo>
                  <a:close/>
                  <a:moveTo>
                    <a:pt x="88" y="8"/>
                  </a:moveTo>
                  <a:cubicBezTo>
                    <a:pt x="92" y="8"/>
                    <a:pt x="97" y="8"/>
                    <a:pt x="101" y="9"/>
                  </a:cubicBezTo>
                  <a:cubicBezTo>
                    <a:pt x="95" y="11"/>
                    <a:pt x="90" y="14"/>
                    <a:pt x="84" y="17"/>
                  </a:cubicBezTo>
                  <a:cubicBezTo>
                    <a:pt x="84" y="14"/>
                    <a:pt x="84" y="11"/>
                    <a:pt x="84" y="8"/>
                  </a:cubicBezTo>
                  <a:cubicBezTo>
                    <a:pt x="85" y="8"/>
                    <a:pt x="87" y="8"/>
                    <a:pt x="88" y="8"/>
                  </a:cubicBezTo>
                  <a:close/>
                  <a:moveTo>
                    <a:pt x="109" y="94"/>
                  </a:moveTo>
                  <a:cubicBezTo>
                    <a:pt x="105" y="100"/>
                    <a:pt x="100" y="105"/>
                    <a:pt x="95" y="110"/>
                  </a:cubicBezTo>
                  <a:cubicBezTo>
                    <a:pt x="93" y="109"/>
                    <a:pt x="91" y="108"/>
                    <a:pt x="88" y="108"/>
                  </a:cubicBezTo>
                  <a:cubicBezTo>
                    <a:pt x="83" y="108"/>
                    <a:pt x="78" y="111"/>
                    <a:pt x="77" y="116"/>
                  </a:cubicBezTo>
                  <a:cubicBezTo>
                    <a:pt x="61" y="112"/>
                    <a:pt x="46" y="106"/>
                    <a:pt x="32" y="97"/>
                  </a:cubicBezTo>
                  <a:cubicBezTo>
                    <a:pt x="36" y="84"/>
                    <a:pt x="42" y="71"/>
                    <a:pt x="49" y="60"/>
                  </a:cubicBezTo>
                  <a:cubicBezTo>
                    <a:pt x="50" y="60"/>
                    <a:pt x="51" y="60"/>
                    <a:pt x="52" y="60"/>
                  </a:cubicBezTo>
                  <a:cubicBezTo>
                    <a:pt x="59" y="60"/>
                    <a:pt x="64" y="55"/>
                    <a:pt x="64" y="48"/>
                  </a:cubicBezTo>
                  <a:cubicBezTo>
                    <a:pt x="64" y="46"/>
                    <a:pt x="64" y="45"/>
                    <a:pt x="63" y="43"/>
                  </a:cubicBezTo>
                  <a:cubicBezTo>
                    <a:pt x="68" y="39"/>
                    <a:pt x="73" y="34"/>
                    <a:pt x="78" y="31"/>
                  </a:cubicBezTo>
                  <a:cubicBezTo>
                    <a:pt x="82" y="55"/>
                    <a:pt x="94" y="77"/>
                    <a:pt x="109" y="94"/>
                  </a:cubicBezTo>
                  <a:close/>
                  <a:moveTo>
                    <a:pt x="20" y="130"/>
                  </a:moveTo>
                  <a:cubicBezTo>
                    <a:pt x="13" y="118"/>
                    <a:pt x="8" y="104"/>
                    <a:pt x="8" y="90"/>
                  </a:cubicBezTo>
                  <a:cubicBezTo>
                    <a:pt x="13" y="94"/>
                    <a:pt x="18" y="97"/>
                    <a:pt x="23" y="101"/>
                  </a:cubicBezTo>
                  <a:cubicBezTo>
                    <a:pt x="21" y="110"/>
                    <a:pt x="20" y="119"/>
                    <a:pt x="20" y="128"/>
                  </a:cubicBezTo>
                  <a:cubicBezTo>
                    <a:pt x="20" y="129"/>
                    <a:pt x="20" y="129"/>
                    <a:pt x="20" y="130"/>
                  </a:cubicBezTo>
                  <a:close/>
                  <a:moveTo>
                    <a:pt x="25" y="93"/>
                  </a:moveTo>
                  <a:cubicBezTo>
                    <a:pt x="19" y="89"/>
                    <a:pt x="14" y="84"/>
                    <a:pt x="9" y="79"/>
                  </a:cubicBezTo>
                  <a:cubicBezTo>
                    <a:pt x="12" y="43"/>
                    <a:pt x="40" y="14"/>
                    <a:pt x="76" y="9"/>
                  </a:cubicBezTo>
                  <a:cubicBezTo>
                    <a:pt x="76" y="13"/>
                    <a:pt x="76" y="17"/>
                    <a:pt x="77" y="22"/>
                  </a:cubicBezTo>
                  <a:cubicBezTo>
                    <a:pt x="70" y="26"/>
                    <a:pt x="63" y="32"/>
                    <a:pt x="58" y="37"/>
                  </a:cubicBezTo>
                  <a:cubicBezTo>
                    <a:pt x="56" y="37"/>
                    <a:pt x="54" y="36"/>
                    <a:pt x="52" y="36"/>
                  </a:cubicBezTo>
                  <a:cubicBezTo>
                    <a:pt x="45" y="36"/>
                    <a:pt x="40" y="41"/>
                    <a:pt x="40" y="48"/>
                  </a:cubicBezTo>
                  <a:cubicBezTo>
                    <a:pt x="40" y="51"/>
                    <a:pt x="41" y="53"/>
                    <a:pt x="43" y="55"/>
                  </a:cubicBezTo>
                  <a:cubicBezTo>
                    <a:pt x="35" y="67"/>
                    <a:pt x="29" y="79"/>
                    <a:pt x="25" y="93"/>
                  </a:cubicBezTo>
                  <a:close/>
                  <a:moveTo>
                    <a:pt x="29" y="142"/>
                  </a:moveTo>
                  <a:cubicBezTo>
                    <a:pt x="28" y="137"/>
                    <a:pt x="28" y="133"/>
                    <a:pt x="28" y="128"/>
                  </a:cubicBezTo>
                  <a:cubicBezTo>
                    <a:pt x="28" y="120"/>
                    <a:pt x="29" y="113"/>
                    <a:pt x="30" y="105"/>
                  </a:cubicBezTo>
                  <a:cubicBezTo>
                    <a:pt x="44" y="114"/>
                    <a:pt x="60" y="120"/>
                    <a:pt x="77" y="124"/>
                  </a:cubicBezTo>
                  <a:cubicBezTo>
                    <a:pt x="77" y="124"/>
                    <a:pt x="77" y="125"/>
                    <a:pt x="77" y="125"/>
                  </a:cubicBezTo>
                  <a:cubicBezTo>
                    <a:pt x="63" y="134"/>
                    <a:pt x="47" y="140"/>
                    <a:pt x="30" y="143"/>
                  </a:cubicBezTo>
                  <a:cubicBezTo>
                    <a:pt x="29" y="142"/>
                    <a:pt x="29" y="142"/>
                    <a:pt x="29" y="142"/>
                  </a:cubicBezTo>
                  <a:close/>
                  <a:moveTo>
                    <a:pt x="88" y="168"/>
                  </a:moveTo>
                  <a:cubicBezTo>
                    <a:pt x="68" y="168"/>
                    <a:pt x="51" y="161"/>
                    <a:pt x="37" y="149"/>
                  </a:cubicBezTo>
                  <a:cubicBezTo>
                    <a:pt x="53" y="146"/>
                    <a:pt x="69" y="140"/>
                    <a:pt x="83" y="131"/>
                  </a:cubicBezTo>
                  <a:cubicBezTo>
                    <a:pt x="84" y="131"/>
                    <a:pt x="86" y="132"/>
                    <a:pt x="88" y="132"/>
                  </a:cubicBezTo>
                  <a:cubicBezTo>
                    <a:pt x="92" y="132"/>
                    <a:pt x="95" y="130"/>
                    <a:pt x="97" y="127"/>
                  </a:cubicBezTo>
                  <a:cubicBezTo>
                    <a:pt x="102" y="128"/>
                    <a:pt x="107" y="128"/>
                    <a:pt x="112" y="128"/>
                  </a:cubicBezTo>
                  <a:cubicBezTo>
                    <a:pt x="125" y="128"/>
                    <a:pt x="137" y="126"/>
                    <a:pt x="149" y="123"/>
                  </a:cubicBezTo>
                  <a:cubicBezTo>
                    <a:pt x="152" y="125"/>
                    <a:pt x="155" y="126"/>
                    <a:pt x="158" y="127"/>
                  </a:cubicBezTo>
                  <a:cubicBezTo>
                    <a:pt x="144" y="152"/>
                    <a:pt x="118" y="168"/>
                    <a:pt x="88" y="168"/>
                  </a:cubicBezTo>
                  <a:close/>
                  <a:moveTo>
                    <a:pt x="150" y="115"/>
                  </a:moveTo>
                  <a:cubicBezTo>
                    <a:pt x="139" y="109"/>
                    <a:pt x="129" y="102"/>
                    <a:pt x="120" y="93"/>
                  </a:cubicBezTo>
                  <a:cubicBezTo>
                    <a:pt x="124" y="87"/>
                    <a:pt x="128" y="79"/>
                    <a:pt x="131" y="72"/>
                  </a:cubicBezTo>
                  <a:cubicBezTo>
                    <a:pt x="131" y="72"/>
                    <a:pt x="132" y="72"/>
                    <a:pt x="132" y="72"/>
                  </a:cubicBezTo>
                  <a:cubicBezTo>
                    <a:pt x="139" y="72"/>
                    <a:pt x="144" y="67"/>
                    <a:pt x="144" y="60"/>
                  </a:cubicBezTo>
                  <a:cubicBezTo>
                    <a:pt x="144" y="55"/>
                    <a:pt x="141" y="51"/>
                    <a:pt x="137" y="49"/>
                  </a:cubicBezTo>
                  <a:cubicBezTo>
                    <a:pt x="139" y="42"/>
                    <a:pt x="140" y="35"/>
                    <a:pt x="140" y="27"/>
                  </a:cubicBezTo>
                  <a:cubicBezTo>
                    <a:pt x="157" y="42"/>
                    <a:pt x="168" y="64"/>
                    <a:pt x="168" y="88"/>
                  </a:cubicBezTo>
                  <a:cubicBezTo>
                    <a:pt x="168" y="96"/>
                    <a:pt x="167" y="103"/>
                    <a:pt x="165" y="111"/>
                  </a:cubicBezTo>
                  <a:cubicBezTo>
                    <a:pt x="160" y="112"/>
                    <a:pt x="155" y="114"/>
                    <a:pt x="150" y="11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2" name="矩形 21">
              <a:extLst>
                <a:ext uri="{FF2B5EF4-FFF2-40B4-BE49-F238E27FC236}">
                  <a16:creationId xmlns:a16="http://schemas.microsoft.com/office/drawing/2014/main" id="{C4627CC4-2AB5-425B-8045-1ED047D696EF}"/>
                </a:ext>
              </a:extLst>
            </p:cNvPr>
            <p:cNvSpPr/>
            <p:nvPr/>
          </p:nvSpPr>
          <p:spPr>
            <a:xfrm>
              <a:off x="3166800" y="4878842"/>
              <a:ext cx="1270781" cy="500650"/>
            </a:xfrm>
            <a:prstGeom prst="rect">
              <a:avLst/>
            </a:prstGeom>
          </p:spPr>
          <p:txBody>
            <a:bodyPr wrap="square">
              <a:no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tempor</a:t>
              </a:r>
              <a:endParaRPr kumimoji="0" lang="zh-CN" altLang="en-US" sz="7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25" name="组合 24">
            <a:extLst>
              <a:ext uri="{FF2B5EF4-FFF2-40B4-BE49-F238E27FC236}">
                <a16:creationId xmlns:a16="http://schemas.microsoft.com/office/drawing/2014/main" id="{9E2F5B4F-88E8-474C-A793-0CC176626606}"/>
              </a:ext>
            </a:extLst>
          </p:cNvPr>
          <p:cNvGrpSpPr/>
          <p:nvPr/>
        </p:nvGrpSpPr>
        <p:grpSpPr>
          <a:xfrm>
            <a:off x="5115467" y="3975457"/>
            <a:ext cx="1777287" cy="1777287"/>
            <a:chOff x="5115467" y="3975457"/>
            <a:chExt cx="1777287" cy="1777287"/>
          </a:xfrm>
        </p:grpSpPr>
        <p:sp>
          <p:nvSpPr>
            <p:cNvPr id="16" name="椭圆 15">
              <a:extLst>
                <a:ext uri="{FF2B5EF4-FFF2-40B4-BE49-F238E27FC236}">
                  <a16:creationId xmlns:a16="http://schemas.microsoft.com/office/drawing/2014/main" id="{DDEA6CE8-4560-442B-ABBE-1ED29D801481}"/>
                </a:ext>
              </a:extLst>
            </p:cNvPr>
            <p:cNvSpPr/>
            <p:nvPr/>
          </p:nvSpPr>
          <p:spPr>
            <a:xfrm>
              <a:off x="5115467" y="3975457"/>
              <a:ext cx="1777287" cy="1777287"/>
            </a:xfrm>
            <a:prstGeom prst="ellipse">
              <a:avLst/>
            </a:prstGeom>
            <a:gradFill flip="none" rotWithShape="1">
              <a:gsLst>
                <a:gs pos="100000">
                  <a:srgbClr val="FEEAEB"/>
                </a:gs>
                <a:gs pos="0">
                  <a:schemeClr val="bg1"/>
                </a:gs>
              </a:gsLst>
              <a:lin ang="5400000" scaled="1"/>
              <a:tileRect/>
            </a:gradFill>
            <a:ln>
              <a:noFill/>
            </a:ln>
            <a:effectLst>
              <a:outerShdw dist="63500" dir="5400000" algn="t" rotWithShape="0">
                <a:srgbClr val="FE9B3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任意多边形: 形状 16">
              <a:extLst>
                <a:ext uri="{FF2B5EF4-FFF2-40B4-BE49-F238E27FC236}">
                  <a16:creationId xmlns:a16="http://schemas.microsoft.com/office/drawing/2014/main" id="{0E9B1185-5DA0-4E17-9E75-77E1C148BC96}"/>
                </a:ext>
              </a:extLst>
            </p:cNvPr>
            <p:cNvSpPr>
              <a:spLocks noEditPoints="1"/>
            </p:cNvSpPr>
            <p:nvPr/>
          </p:nvSpPr>
          <p:spPr bwMode="auto">
            <a:xfrm>
              <a:off x="5734533" y="4315627"/>
              <a:ext cx="539153" cy="496593"/>
            </a:xfrm>
            <a:custGeom>
              <a:avLst/>
              <a:gdLst>
                <a:gd name="T0" fmla="*/ 64 w 176"/>
                <a:gd name="T1" fmla="*/ 64 h 160"/>
                <a:gd name="T2" fmla="*/ 60 w 176"/>
                <a:gd name="T3" fmla="*/ 68 h 160"/>
                <a:gd name="T4" fmla="*/ 61 w 176"/>
                <a:gd name="T5" fmla="*/ 71 h 160"/>
                <a:gd name="T6" fmla="*/ 85 w 176"/>
                <a:gd name="T7" fmla="*/ 95 h 160"/>
                <a:gd name="T8" fmla="*/ 88 w 176"/>
                <a:gd name="T9" fmla="*/ 96 h 160"/>
                <a:gd name="T10" fmla="*/ 91 w 176"/>
                <a:gd name="T11" fmla="*/ 95 h 160"/>
                <a:gd name="T12" fmla="*/ 115 w 176"/>
                <a:gd name="T13" fmla="*/ 71 h 160"/>
                <a:gd name="T14" fmla="*/ 116 w 176"/>
                <a:gd name="T15" fmla="*/ 68 h 160"/>
                <a:gd name="T16" fmla="*/ 112 w 176"/>
                <a:gd name="T17" fmla="*/ 64 h 160"/>
                <a:gd name="T18" fmla="*/ 109 w 176"/>
                <a:gd name="T19" fmla="*/ 65 h 160"/>
                <a:gd name="T20" fmla="*/ 92 w 176"/>
                <a:gd name="T21" fmla="*/ 82 h 160"/>
                <a:gd name="T22" fmla="*/ 92 w 176"/>
                <a:gd name="T23" fmla="*/ 4 h 160"/>
                <a:gd name="T24" fmla="*/ 88 w 176"/>
                <a:gd name="T25" fmla="*/ 0 h 160"/>
                <a:gd name="T26" fmla="*/ 84 w 176"/>
                <a:gd name="T27" fmla="*/ 4 h 160"/>
                <a:gd name="T28" fmla="*/ 84 w 176"/>
                <a:gd name="T29" fmla="*/ 82 h 160"/>
                <a:gd name="T30" fmla="*/ 67 w 176"/>
                <a:gd name="T31" fmla="*/ 65 h 160"/>
                <a:gd name="T32" fmla="*/ 64 w 176"/>
                <a:gd name="T33" fmla="*/ 64 h 160"/>
                <a:gd name="T34" fmla="*/ 176 w 176"/>
                <a:gd name="T35" fmla="*/ 98 h 160"/>
                <a:gd name="T36" fmla="*/ 176 w 176"/>
                <a:gd name="T37" fmla="*/ 98 h 160"/>
                <a:gd name="T38" fmla="*/ 136 w 176"/>
                <a:gd name="T39" fmla="*/ 18 h 160"/>
                <a:gd name="T40" fmla="*/ 136 w 176"/>
                <a:gd name="T41" fmla="*/ 18 h 160"/>
                <a:gd name="T42" fmla="*/ 132 w 176"/>
                <a:gd name="T43" fmla="*/ 16 h 160"/>
                <a:gd name="T44" fmla="*/ 104 w 176"/>
                <a:gd name="T45" fmla="*/ 16 h 160"/>
                <a:gd name="T46" fmla="*/ 100 w 176"/>
                <a:gd name="T47" fmla="*/ 20 h 160"/>
                <a:gd name="T48" fmla="*/ 104 w 176"/>
                <a:gd name="T49" fmla="*/ 24 h 160"/>
                <a:gd name="T50" fmla="*/ 130 w 176"/>
                <a:gd name="T51" fmla="*/ 24 h 160"/>
                <a:gd name="T52" fmla="*/ 166 w 176"/>
                <a:gd name="T53" fmla="*/ 96 h 160"/>
                <a:gd name="T54" fmla="*/ 116 w 176"/>
                <a:gd name="T55" fmla="*/ 96 h 160"/>
                <a:gd name="T56" fmla="*/ 112 w 176"/>
                <a:gd name="T57" fmla="*/ 100 h 160"/>
                <a:gd name="T58" fmla="*/ 88 w 176"/>
                <a:gd name="T59" fmla="*/ 124 h 160"/>
                <a:gd name="T60" fmla="*/ 64 w 176"/>
                <a:gd name="T61" fmla="*/ 100 h 160"/>
                <a:gd name="T62" fmla="*/ 60 w 176"/>
                <a:gd name="T63" fmla="*/ 96 h 160"/>
                <a:gd name="T64" fmla="*/ 10 w 176"/>
                <a:gd name="T65" fmla="*/ 96 h 160"/>
                <a:gd name="T66" fmla="*/ 46 w 176"/>
                <a:gd name="T67" fmla="*/ 24 h 160"/>
                <a:gd name="T68" fmla="*/ 72 w 176"/>
                <a:gd name="T69" fmla="*/ 24 h 160"/>
                <a:gd name="T70" fmla="*/ 76 w 176"/>
                <a:gd name="T71" fmla="*/ 20 h 160"/>
                <a:gd name="T72" fmla="*/ 72 w 176"/>
                <a:gd name="T73" fmla="*/ 16 h 160"/>
                <a:gd name="T74" fmla="*/ 44 w 176"/>
                <a:gd name="T75" fmla="*/ 16 h 160"/>
                <a:gd name="T76" fmla="*/ 40 w 176"/>
                <a:gd name="T77" fmla="*/ 18 h 160"/>
                <a:gd name="T78" fmla="*/ 40 w 176"/>
                <a:gd name="T79" fmla="*/ 18 h 160"/>
                <a:gd name="T80" fmla="*/ 0 w 176"/>
                <a:gd name="T81" fmla="*/ 98 h 160"/>
                <a:gd name="T82" fmla="*/ 0 w 176"/>
                <a:gd name="T83" fmla="*/ 98 h 160"/>
                <a:gd name="T84" fmla="*/ 0 w 176"/>
                <a:gd name="T85" fmla="*/ 100 h 160"/>
                <a:gd name="T86" fmla="*/ 0 w 176"/>
                <a:gd name="T87" fmla="*/ 156 h 160"/>
                <a:gd name="T88" fmla="*/ 4 w 176"/>
                <a:gd name="T89" fmla="*/ 160 h 160"/>
                <a:gd name="T90" fmla="*/ 172 w 176"/>
                <a:gd name="T91" fmla="*/ 160 h 160"/>
                <a:gd name="T92" fmla="*/ 176 w 176"/>
                <a:gd name="T93" fmla="*/ 156 h 160"/>
                <a:gd name="T94" fmla="*/ 176 w 176"/>
                <a:gd name="T95" fmla="*/ 100 h 160"/>
                <a:gd name="T96" fmla="*/ 176 w 176"/>
                <a:gd name="T97" fmla="*/ 98 h 160"/>
                <a:gd name="T98" fmla="*/ 168 w 176"/>
                <a:gd name="T99" fmla="*/ 152 h 160"/>
                <a:gd name="T100" fmla="*/ 8 w 176"/>
                <a:gd name="T101" fmla="*/ 152 h 160"/>
                <a:gd name="T102" fmla="*/ 8 w 176"/>
                <a:gd name="T103" fmla="*/ 104 h 160"/>
                <a:gd name="T104" fmla="*/ 56 w 176"/>
                <a:gd name="T105" fmla="*/ 104 h 160"/>
                <a:gd name="T106" fmla="*/ 88 w 176"/>
                <a:gd name="T107" fmla="*/ 132 h 160"/>
                <a:gd name="T108" fmla="*/ 120 w 176"/>
                <a:gd name="T109" fmla="*/ 104 h 160"/>
                <a:gd name="T110" fmla="*/ 168 w 176"/>
                <a:gd name="T111" fmla="*/ 104 h 160"/>
                <a:gd name="T112" fmla="*/ 168 w 176"/>
                <a:gd name="T113"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60">
                  <a:moveTo>
                    <a:pt x="64" y="64"/>
                  </a:moveTo>
                  <a:cubicBezTo>
                    <a:pt x="62" y="64"/>
                    <a:pt x="60" y="66"/>
                    <a:pt x="60" y="68"/>
                  </a:cubicBezTo>
                  <a:cubicBezTo>
                    <a:pt x="60" y="69"/>
                    <a:pt x="60" y="70"/>
                    <a:pt x="61" y="71"/>
                  </a:cubicBezTo>
                  <a:cubicBezTo>
                    <a:pt x="85" y="95"/>
                    <a:pt x="85" y="95"/>
                    <a:pt x="85" y="95"/>
                  </a:cubicBezTo>
                  <a:cubicBezTo>
                    <a:pt x="86" y="96"/>
                    <a:pt x="87" y="96"/>
                    <a:pt x="88" y="96"/>
                  </a:cubicBezTo>
                  <a:cubicBezTo>
                    <a:pt x="89" y="96"/>
                    <a:pt x="90" y="96"/>
                    <a:pt x="91" y="95"/>
                  </a:cubicBezTo>
                  <a:cubicBezTo>
                    <a:pt x="115" y="71"/>
                    <a:pt x="115" y="71"/>
                    <a:pt x="115" y="71"/>
                  </a:cubicBezTo>
                  <a:cubicBezTo>
                    <a:pt x="116" y="70"/>
                    <a:pt x="116" y="69"/>
                    <a:pt x="116" y="68"/>
                  </a:cubicBezTo>
                  <a:cubicBezTo>
                    <a:pt x="116" y="66"/>
                    <a:pt x="114" y="64"/>
                    <a:pt x="112" y="64"/>
                  </a:cubicBezTo>
                  <a:cubicBezTo>
                    <a:pt x="111" y="64"/>
                    <a:pt x="110" y="64"/>
                    <a:pt x="109" y="65"/>
                  </a:cubicBezTo>
                  <a:cubicBezTo>
                    <a:pt x="92" y="82"/>
                    <a:pt x="92" y="82"/>
                    <a:pt x="92" y="82"/>
                  </a:cubicBezTo>
                  <a:cubicBezTo>
                    <a:pt x="92" y="4"/>
                    <a:pt x="92" y="4"/>
                    <a:pt x="92" y="4"/>
                  </a:cubicBezTo>
                  <a:cubicBezTo>
                    <a:pt x="92" y="2"/>
                    <a:pt x="90" y="0"/>
                    <a:pt x="88" y="0"/>
                  </a:cubicBezTo>
                  <a:cubicBezTo>
                    <a:pt x="86" y="0"/>
                    <a:pt x="84" y="2"/>
                    <a:pt x="84" y="4"/>
                  </a:cubicBezTo>
                  <a:cubicBezTo>
                    <a:pt x="84" y="82"/>
                    <a:pt x="84" y="82"/>
                    <a:pt x="84" y="82"/>
                  </a:cubicBezTo>
                  <a:cubicBezTo>
                    <a:pt x="67" y="65"/>
                    <a:pt x="67" y="65"/>
                    <a:pt x="67" y="65"/>
                  </a:cubicBezTo>
                  <a:cubicBezTo>
                    <a:pt x="66" y="64"/>
                    <a:pt x="65" y="64"/>
                    <a:pt x="64" y="64"/>
                  </a:cubicBezTo>
                  <a:close/>
                  <a:moveTo>
                    <a:pt x="176" y="98"/>
                  </a:moveTo>
                  <a:cubicBezTo>
                    <a:pt x="176" y="98"/>
                    <a:pt x="176" y="98"/>
                    <a:pt x="176" y="98"/>
                  </a:cubicBezTo>
                  <a:cubicBezTo>
                    <a:pt x="136" y="18"/>
                    <a:pt x="136" y="18"/>
                    <a:pt x="136" y="18"/>
                  </a:cubicBezTo>
                  <a:cubicBezTo>
                    <a:pt x="136" y="18"/>
                    <a:pt x="136" y="18"/>
                    <a:pt x="136" y="18"/>
                  </a:cubicBezTo>
                  <a:cubicBezTo>
                    <a:pt x="135" y="17"/>
                    <a:pt x="134" y="16"/>
                    <a:pt x="132" y="16"/>
                  </a:cubicBezTo>
                  <a:cubicBezTo>
                    <a:pt x="104" y="16"/>
                    <a:pt x="104" y="16"/>
                    <a:pt x="104" y="16"/>
                  </a:cubicBezTo>
                  <a:cubicBezTo>
                    <a:pt x="102" y="16"/>
                    <a:pt x="100" y="18"/>
                    <a:pt x="100" y="20"/>
                  </a:cubicBezTo>
                  <a:cubicBezTo>
                    <a:pt x="100" y="22"/>
                    <a:pt x="102" y="24"/>
                    <a:pt x="104" y="24"/>
                  </a:cubicBezTo>
                  <a:cubicBezTo>
                    <a:pt x="130" y="24"/>
                    <a:pt x="130" y="24"/>
                    <a:pt x="130" y="24"/>
                  </a:cubicBezTo>
                  <a:cubicBezTo>
                    <a:pt x="166" y="96"/>
                    <a:pt x="166" y="96"/>
                    <a:pt x="166" y="96"/>
                  </a:cubicBezTo>
                  <a:cubicBezTo>
                    <a:pt x="116" y="96"/>
                    <a:pt x="116" y="96"/>
                    <a:pt x="116" y="96"/>
                  </a:cubicBezTo>
                  <a:cubicBezTo>
                    <a:pt x="114" y="96"/>
                    <a:pt x="112" y="98"/>
                    <a:pt x="112" y="100"/>
                  </a:cubicBezTo>
                  <a:cubicBezTo>
                    <a:pt x="112" y="113"/>
                    <a:pt x="101" y="124"/>
                    <a:pt x="88" y="124"/>
                  </a:cubicBezTo>
                  <a:cubicBezTo>
                    <a:pt x="75" y="124"/>
                    <a:pt x="64" y="113"/>
                    <a:pt x="64" y="100"/>
                  </a:cubicBezTo>
                  <a:cubicBezTo>
                    <a:pt x="64" y="98"/>
                    <a:pt x="62" y="96"/>
                    <a:pt x="60" y="96"/>
                  </a:cubicBezTo>
                  <a:cubicBezTo>
                    <a:pt x="10" y="96"/>
                    <a:pt x="10" y="96"/>
                    <a:pt x="10" y="96"/>
                  </a:cubicBezTo>
                  <a:cubicBezTo>
                    <a:pt x="46" y="24"/>
                    <a:pt x="46" y="24"/>
                    <a:pt x="46" y="24"/>
                  </a:cubicBezTo>
                  <a:cubicBezTo>
                    <a:pt x="72" y="24"/>
                    <a:pt x="72" y="24"/>
                    <a:pt x="72" y="24"/>
                  </a:cubicBezTo>
                  <a:cubicBezTo>
                    <a:pt x="74" y="24"/>
                    <a:pt x="76" y="22"/>
                    <a:pt x="76" y="20"/>
                  </a:cubicBezTo>
                  <a:cubicBezTo>
                    <a:pt x="76" y="18"/>
                    <a:pt x="74" y="16"/>
                    <a:pt x="72" y="16"/>
                  </a:cubicBezTo>
                  <a:cubicBezTo>
                    <a:pt x="44" y="16"/>
                    <a:pt x="44" y="16"/>
                    <a:pt x="44" y="16"/>
                  </a:cubicBezTo>
                  <a:cubicBezTo>
                    <a:pt x="42" y="16"/>
                    <a:pt x="41" y="17"/>
                    <a:pt x="40" y="18"/>
                  </a:cubicBezTo>
                  <a:cubicBezTo>
                    <a:pt x="40" y="18"/>
                    <a:pt x="40" y="18"/>
                    <a:pt x="40" y="18"/>
                  </a:cubicBezTo>
                  <a:cubicBezTo>
                    <a:pt x="0" y="98"/>
                    <a:pt x="0" y="98"/>
                    <a:pt x="0" y="98"/>
                  </a:cubicBezTo>
                  <a:cubicBezTo>
                    <a:pt x="0" y="98"/>
                    <a:pt x="0" y="98"/>
                    <a:pt x="0" y="98"/>
                  </a:cubicBezTo>
                  <a:cubicBezTo>
                    <a:pt x="0" y="99"/>
                    <a:pt x="0" y="99"/>
                    <a:pt x="0" y="100"/>
                  </a:cubicBezTo>
                  <a:cubicBezTo>
                    <a:pt x="0" y="156"/>
                    <a:pt x="0" y="156"/>
                    <a:pt x="0" y="156"/>
                  </a:cubicBezTo>
                  <a:cubicBezTo>
                    <a:pt x="0" y="158"/>
                    <a:pt x="2" y="160"/>
                    <a:pt x="4" y="160"/>
                  </a:cubicBezTo>
                  <a:cubicBezTo>
                    <a:pt x="172" y="160"/>
                    <a:pt x="172" y="160"/>
                    <a:pt x="172" y="160"/>
                  </a:cubicBezTo>
                  <a:cubicBezTo>
                    <a:pt x="174" y="160"/>
                    <a:pt x="176" y="158"/>
                    <a:pt x="176" y="156"/>
                  </a:cubicBezTo>
                  <a:cubicBezTo>
                    <a:pt x="176" y="100"/>
                    <a:pt x="176" y="100"/>
                    <a:pt x="176" y="100"/>
                  </a:cubicBezTo>
                  <a:cubicBezTo>
                    <a:pt x="176" y="99"/>
                    <a:pt x="176" y="99"/>
                    <a:pt x="176" y="98"/>
                  </a:cubicBezTo>
                  <a:close/>
                  <a:moveTo>
                    <a:pt x="168" y="152"/>
                  </a:moveTo>
                  <a:cubicBezTo>
                    <a:pt x="8" y="152"/>
                    <a:pt x="8" y="152"/>
                    <a:pt x="8" y="152"/>
                  </a:cubicBezTo>
                  <a:cubicBezTo>
                    <a:pt x="8" y="104"/>
                    <a:pt x="8" y="104"/>
                    <a:pt x="8" y="104"/>
                  </a:cubicBezTo>
                  <a:cubicBezTo>
                    <a:pt x="56" y="104"/>
                    <a:pt x="56" y="104"/>
                    <a:pt x="56" y="104"/>
                  </a:cubicBezTo>
                  <a:cubicBezTo>
                    <a:pt x="58" y="120"/>
                    <a:pt x="72" y="132"/>
                    <a:pt x="88" y="132"/>
                  </a:cubicBezTo>
                  <a:cubicBezTo>
                    <a:pt x="104" y="132"/>
                    <a:pt x="118" y="120"/>
                    <a:pt x="120" y="104"/>
                  </a:cubicBezTo>
                  <a:cubicBezTo>
                    <a:pt x="168" y="104"/>
                    <a:pt x="168" y="104"/>
                    <a:pt x="168" y="104"/>
                  </a:cubicBezTo>
                  <a:lnTo>
                    <a:pt x="168" y="15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 name="矩形 22">
              <a:extLst>
                <a:ext uri="{FF2B5EF4-FFF2-40B4-BE49-F238E27FC236}">
                  <a16:creationId xmlns:a16="http://schemas.microsoft.com/office/drawing/2014/main" id="{F8D3D53E-F42F-4538-B4B7-130D41DAF45F}"/>
                </a:ext>
              </a:extLst>
            </p:cNvPr>
            <p:cNvSpPr/>
            <p:nvPr/>
          </p:nvSpPr>
          <p:spPr>
            <a:xfrm>
              <a:off x="5359624" y="4891669"/>
              <a:ext cx="1270781" cy="500650"/>
            </a:xfrm>
            <a:prstGeom prst="rect">
              <a:avLst/>
            </a:prstGeom>
          </p:spPr>
          <p:txBody>
            <a:bodyPr wrap="square">
              <a:no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700" b="0" i="0"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700" b="0" i="0" u="none" strike="noStrike" kern="1200" cap="none" spc="0" normalizeH="0" baseline="0" noProof="0" dirty="0" err="1">
                  <a:ln>
                    <a:noFill/>
                  </a:ln>
                  <a:solidFill>
                    <a:prstClr val="black">
                      <a:lumMod val="75000"/>
                      <a:lumOff val="25000"/>
                    </a:prstClr>
                  </a:solidFill>
                  <a:effectLst/>
                  <a:uLnTx/>
                  <a:uFillTx/>
                  <a:cs typeface="+mn-ea"/>
                  <a:sym typeface="+mn-lt"/>
                </a:rPr>
                <a:t>tempor</a:t>
              </a:r>
              <a:endParaRPr kumimoji="0" lang="zh-CN" altLang="en-US" sz="7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sp>
        <p:nvSpPr>
          <p:cNvPr id="27" name="文本框 26">
            <a:extLst>
              <a:ext uri="{FF2B5EF4-FFF2-40B4-BE49-F238E27FC236}">
                <a16:creationId xmlns:a16="http://schemas.microsoft.com/office/drawing/2014/main" id="{E0B45BC7-56A1-4673-9BAC-FCD7BD948789}"/>
              </a:ext>
            </a:extLst>
          </p:cNvPr>
          <p:cNvSpPr txBox="1"/>
          <p:nvPr/>
        </p:nvSpPr>
        <p:spPr>
          <a:xfrm>
            <a:off x="7845425" y="514347"/>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spTree>
    <p:extLst>
      <p:ext uri="{BB962C8B-B14F-4D97-AF65-F5344CB8AC3E}">
        <p14:creationId xmlns:p14="http://schemas.microsoft.com/office/powerpoint/2010/main" val="270447548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7BA9CC5B-1EA6-4B70-8DF5-81FBBB4780B4}"/>
              </a:ext>
            </a:extLst>
          </p:cNvPr>
          <p:cNvSpPr/>
          <p:nvPr/>
        </p:nvSpPr>
        <p:spPr>
          <a:xfrm>
            <a:off x="6303999" y="631824"/>
            <a:ext cx="5268876" cy="2626210"/>
          </a:xfrm>
          <a:prstGeom prst="roundRect">
            <a:avLst>
              <a:gd name="adj" fmla="val 6219"/>
            </a:avLst>
          </a:pr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 name="矩形: 圆角 2">
            <a:extLst>
              <a:ext uri="{FF2B5EF4-FFF2-40B4-BE49-F238E27FC236}">
                <a16:creationId xmlns:a16="http://schemas.microsoft.com/office/drawing/2014/main" id="{C51972C9-3A9D-468A-AA14-10DE8FD2FDBF}"/>
              </a:ext>
            </a:extLst>
          </p:cNvPr>
          <p:cNvSpPr/>
          <p:nvPr/>
        </p:nvSpPr>
        <p:spPr>
          <a:xfrm>
            <a:off x="657226" y="631824"/>
            <a:ext cx="5268876" cy="2626210"/>
          </a:xfrm>
          <a:prstGeom prst="roundRect">
            <a:avLst>
              <a:gd name="adj" fmla="val 6219"/>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 name="矩形: 圆角 3">
            <a:extLst>
              <a:ext uri="{FF2B5EF4-FFF2-40B4-BE49-F238E27FC236}">
                <a16:creationId xmlns:a16="http://schemas.microsoft.com/office/drawing/2014/main" id="{A87B13EA-FE54-44B3-B8DA-B340FAFFF6BD}"/>
              </a:ext>
            </a:extLst>
          </p:cNvPr>
          <p:cNvSpPr/>
          <p:nvPr/>
        </p:nvSpPr>
        <p:spPr>
          <a:xfrm>
            <a:off x="657226" y="3615840"/>
            <a:ext cx="5268876" cy="2626210"/>
          </a:xfrm>
          <a:prstGeom prst="roundRect">
            <a:avLst>
              <a:gd name="adj" fmla="val 6219"/>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矩形: 圆角 4">
            <a:extLst>
              <a:ext uri="{FF2B5EF4-FFF2-40B4-BE49-F238E27FC236}">
                <a16:creationId xmlns:a16="http://schemas.microsoft.com/office/drawing/2014/main" id="{79086BDB-4276-4EC3-AA16-7D2E075D0633}"/>
              </a:ext>
            </a:extLst>
          </p:cNvPr>
          <p:cNvSpPr/>
          <p:nvPr/>
        </p:nvSpPr>
        <p:spPr>
          <a:xfrm>
            <a:off x="6303998" y="3615840"/>
            <a:ext cx="5268876" cy="2626210"/>
          </a:xfrm>
          <a:prstGeom prst="roundRect">
            <a:avLst>
              <a:gd name="adj" fmla="val 6219"/>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7" name="任意多边形: 形状 6">
            <a:extLst>
              <a:ext uri="{FF2B5EF4-FFF2-40B4-BE49-F238E27FC236}">
                <a16:creationId xmlns:a16="http://schemas.microsoft.com/office/drawing/2014/main" id="{89C64D33-A986-485E-8EBA-31AB6CB02CF5}"/>
              </a:ext>
            </a:extLst>
          </p:cNvPr>
          <p:cNvSpPr>
            <a:spLocks noEditPoints="1"/>
          </p:cNvSpPr>
          <p:nvPr/>
        </p:nvSpPr>
        <p:spPr bwMode="auto">
          <a:xfrm>
            <a:off x="1143001" y="1259938"/>
            <a:ext cx="1375195" cy="1375195"/>
          </a:xfrm>
          <a:custGeom>
            <a:avLst/>
            <a:gdLst>
              <a:gd name="T0" fmla="*/ 175 w 176"/>
              <a:gd name="T1" fmla="*/ 85 h 176"/>
              <a:gd name="T2" fmla="*/ 144 w 176"/>
              <a:gd name="T3" fmla="*/ 54 h 176"/>
              <a:gd name="T4" fmla="*/ 144 w 176"/>
              <a:gd name="T5" fmla="*/ 12 h 176"/>
              <a:gd name="T6" fmla="*/ 140 w 176"/>
              <a:gd name="T7" fmla="*/ 8 h 176"/>
              <a:gd name="T8" fmla="*/ 116 w 176"/>
              <a:gd name="T9" fmla="*/ 8 h 176"/>
              <a:gd name="T10" fmla="*/ 112 w 176"/>
              <a:gd name="T11" fmla="*/ 12 h 176"/>
              <a:gd name="T12" fmla="*/ 112 w 176"/>
              <a:gd name="T13" fmla="*/ 22 h 176"/>
              <a:gd name="T14" fmla="*/ 91 w 176"/>
              <a:gd name="T15" fmla="*/ 1 h 176"/>
              <a:gd name="T16" fmla="*/ 88 w 176"/>
              <a:gd name="T17" fmla="*/ 0 h 176"/>
              <a:gd name="T18" fmla="*/ 85 w 176"/>
              <a:gd name="T19" fmla="*/ 1 h 176"/>
              <a:gd name="T20" fmla="*/ 1 w 176"/>
              <a:gd name="T21" fmla="*/ 85 h 176"/>
              <a:gd name="T22" fmla="*/ 0 w 176"/>
              <a:gd name="T23" fmla="*/ 88 h 176"/>
              <a:gd name="T24" fmla="*/ 4 w 176"/>
              <a:gd name="T25" fmla="*/ 92 h 176"/>
              <a:gd name="T26" fmla="*/ 7 w 176"/>
              <a:gd name="T27" fmla="*/ 91 h 176"/>
              <a:gd name="T28" fmla="*/ 24 w 176"/>
              <a:gd name="T29" fmla="*/ 74 h 176"/>
              <a:gd name="T30" fmla="*/ 24 w 176"/>
              <a:gd name="T31" fmla="*/ 172 h 176"/>
              <a:gd name="T32" fmla="*/ 28 w 176"/>
              <a:gd name="T33" fmla="*/ 176 h 176"/>
              <a:gd name="T34" fmla="*/ 148 w 176"/>
              <a:gd name="T35" fmla="*/ 176 h 176"/>
              <a:gd name="T36" fmla="*/ 152 w 176"/>
              <a:gd name="T37" fmla="*/ 172 h 176"/>
              <a:gd name="T38" fmla="*/ 152 w 176"/>
              <a:gd name="T39" fmla="*/ 74 h 176"/>
              <a:gd name="T40" fmla="*/ 169 w 176"/>
              <a:gd name="T41" fmla="*/ 91 h 176"/>
              <a:gd name="T42" fmla="*/ 172 w 176"/>
              <a:gd name="T43" fmla="*/ 92 h 176"/>
              <a:gd name="T44" fmla="*/ 176 w 176"/>
              <a:gd name="T45" fmla="*/ 88 h 176"/>
              <a:gd name="T46" fmla="*/ 175 w 176"/>
              <a:gd name="T47" fmla="*/ 85 h 176"/>
              <a:gd name="T48" fmla="*/ 120 w 176"/>
              <a:gd name="T49" fmla="*/ 16 h 176"/>
              <a:gd name="T50" fmla="*/ 136 w 176"/>
              <a:gd name="T51" fmla="*/ 16 h 176"/>
              <a:gd name="T52" fmla="*/ 136 w 176"/>
              <a:gd name="T53" fmla="*/ 46 h 176"/>
              <a:gd name="T54" fmla="*/ 120 w 176"/>
              <a:gd name="T55" fmla="*/ 30 h 176"/>
              <a:gd name="T56" fmla="*/ 120 w 176"/>
              <a:gd name="T57" fmla="*/ 16 h 176"/>
              <a:gd name="T58" fmla="*/ 64 w 176"/>
              <a:gd name="T59" fmla="*/ 168 h 176"/>
              <a:gd name="T60" fmla="*/ 32 w 176"/>
              <a:gd name="T61" fmla="*/ 168 h 176"/>
              <a:gd name="T62" fmla="*/ 32 w 176"/>
              <a:gd name="T63" fmla="*/ 160 h 176"/>
              <a:gd name="T64" fmla="*/ 64 w 176"/>
              <a:gd name="T65" fmla="*/ 160 h 176"/>
              <a:gd name="T66" fmla="*/ 64 w 176"/>
              <a:gd name="T67" fmla="*/ 168 h 176"/>
              <a:gd name="T68" fmla="*/ 104 w 176"/>
              <a:gd name="T69" fmla="*/ 168 h 176"/>
              <a:gd name="T70" fmla="*/ 72 w 176"/>
              <a:gd name="T71" fmla="*/ 168 h 176"/>
              <a:gd name="T72" fmla="*/ 72 w 176"/>
              <a:gd name="T73" fmla="*/ 104 h 176"/>
              <a:gd name="T74" fmla="*/ 104 w 176"/>
              <a:gd name="T75" fmla="*/ 104 h 176"/>
              <a:gd name="T76" fmla="*/ 104 w 176"/>
              <a:gd name="T77" fmla="*/ 168 h 176"/>
              <a:gd name="T78" fmla="*/ 144 w 176"/>
              <a:gd name="T79" fmla="*/ 168 h 176"/>
              <a:gd name="T80" fmla="*/ 112 w 176"/>
              <a:gd name="T81" fmla="*/ 168 h 176"/>
              <a:gd name="T82" fmla="*/ 112 w 176"/>
              <a:gd name="T83" fmla="*/ 160 h 176"/>
              <a:gd name="T84" fmla="*/ 144 w 176"/>
              <a:gd name="T85" fmla="*/ 160 h 176"/>
              <a:gd name="T86" fmla="*/ 144 w 176"/>
              <a:gd name="T87" fmla="*/ 168 h 176"/>
              <a:gd name="T88" fmla="*/ 144 w 176"/>
              <a:gd name="T89" fmla="*/ 152 h 176"/>
              <a:gd name="T90" fmla="*/ 112 w 176"/>
              <a:gd name="T91" fmla="*/ 152 h 176"/>
              <a:gd name="T92" fmla="*/ 112 w 176"/>
              <a:gd name="T93" fmla="*/ 100 h 176"/>
              <a:gd name="T94" fmla="*/ 108 w 176"/>
              <a:gd name="T95" fmla="*/ 96 h 176"/>
              <a:gd name="T96" fmla="*/ 68 w 176"/>
              <a:gd name="T97" fmla="*/ 96 h 176"/>
              <a:gd name="T98" fmla="*/ 64 w 176"/>
              <a:gd name="T99" fmla="*/ 100 h 176"/>
              <a:gd name="T100" fmla="*/ 64 w 176"/>
              <a:gd name="T101" fmla="*/ 152 h 176"/>
              <a:gd name="T102" fmla="*/ 32 w 176"/>
              <a:gd name="T103" fmla="*/ 152 h 176"/>
              <a:gd name="T104" fmla="*/ 32 w 176"/>
              <a:gd name="T105" fmla="*/ 66 h 176"/>
              <a:gd name="T106" fmla="*/ 88 w 176"/>
              <a:gd name="T107" fmla="*/ 10 h 176"/>
              <a:gd name="T108" fmla="*/ 144 w 176"/>
              <a:gd name="T109" fmla="*/ 66 h 176"/>
              <a:gd name="T110" fmla="*/ 144 w 176"/>
              <a:gd name="T111" fmla="*/ 152 h 176"/>
              <a:gd name="T112" fmla="*/ 92 w 176"/>
              <a:gd name="T113" fmla="*/ 144 h 176"/>
              <a:gd name="T114" fmla="*/ 96 w 176"/>
              <a:gd name="T115" fmla="*/ 140 h 176"/>
              <a:gd name="T116" fmla="*/ 92 w 176"/>
              <a:gd name="T117" fmla="*/ 136 h 176"/>
              <a:gd name="T118" fmla="*/ 88 w 176"/>
              <a:gd name="T119" fmla="*/ 140 h 176"/>
              <a:gd name="T120" fmla="*/ 92 w 176"/>
              <a:gd name="T121" fmla="*/ 144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76">
                <a:moveTo>
                  <a:pt x="175" y="85"/>
                </a:moveTo>
                <a:cubicBezTo>
                  <a:pt x="144" y="54"/>
                  <a:pt x="144" y="54"/>
                  <a:pt x="144" y="54"/>
                </a:cubicBezTo>
                <a:cubicBezTo>
                  <a:pt x="144" y="12"/>
                  <a:pt x="144" y="12"/>
                  <a:pt x="144" y="12"/>
                </a:cubicBezTo>
                <a:cubicBezTo>
                  <a:pt x="144" y="10"/>
                  <a:pt x="142" y="8"/>
                  <a:pt x="140" y="8"/>
                </a:cubicBezTo>
                <a:cubicBezTo>
                  <a:pt x="116" y="8"/>
                  <a:pt x="116" y="8"/>
                  <a:pt x="116" y="8"/>
                </a:cubicBezTo>
                <a:cubicBezTo>
                  <a:pt x="114" y="8"/>
                  <a:pt x="112" y="10"/>
                  <a:pt x="112" y="12"/>
                </a:cubicBezTo>
                <a:cubicBezTo>
                  <a:pt x="112" y="22"/>
                  <a:pt x="112" y="22"/>
                  <a:pt x="112" y="22"/>
                </a:cubicBezTo>
                <a:cubicBezTo>
                  <a:pt x="91" y="1"/>
                  <a:pt x="91" y="1"/>
                  <a:pt x="91" y="1"/>
                </a:cubicBezTo>
                <a:cubicBezTo>
                  <a:pt x="90" y="0"/>
                  <a:pt x="89" y="0"/>
                  <a:pt x="88" y="0"/>
                </a:cubicBezTo>
                <a:cubicBezTo>
                  <a:pt x="87" y="0"/>
                  <a:pt x="86" y="0"/>
                  <a:pt x="85" y="1"/>
                </a:cubicBezTo>
                <a:cubicBezTo>
                  <a:pt x="1" y="85"/>
                  <a:pt x="1" y="85"/>
                  <a:pt x="1" y="85"/>
                </a:cubicBezTo>
                <a:cubicBezTo>
                  <a:pt x="0" y="86"/>
                  <a:pt x="0" y="87"/>
                  <a:pt x="0" y="88"/>
                </a:cubicBezTo>
                <a:cubicBezTo>
                  <a:pt x="0" y="90"/>
                  <a:pt x="2" y="92"/>
                  <a:pt x="4" y="92"/>
                </a:cubicBezTo>
                <a:cubicBezTo>
                  <a:pt x="5" y="92"/>
                  <a:pt x="6" y="92"/>
                  <a:pt x="7" y="91"/>
                </a:cubicBezTo>
                <a:cubicBezTo>
                  <a:pt x="24" y="74"/>
                  <a:pt x="24" y="74"/>
                  <a:pt x="24" y="74"/>
                </a:cubicBezTo>
                <a:cubicBezTo>
                  <a:pt x="24" y="172"/>
                  <a:pt x="24" y="172"/>
                  <a:pt x="24" y="172"/>
                </a:cubicBezTo>
                <a:cubicBezTo>
                  <a:pt x="24" y="174"/>
                  <a:pt x="26" y="176"/>
                  <a:pt x="28" y="176"/>
                </a:cubicBezTo>
                <a:cubicBezTo>
                  <a:pt x="148" y="176"/>
                  <a:pt x="148" y="176"/>
                  <a:pt x="148" y="176"/>
                </a:cubicBezTo>
                <a:cubicBezTo>
                  <a:pt x="150" y="176"/>
                  <a:pt x="152" y="174"/>
                  <a:pt x="152" y="172"/>
                </a:cubicBezTo>
                <a:cubicBezTo>
                  <a:pt x="152" y="74"/>
                  <a:pt x="152" y="74"/>
                  <a:pt x="152" y="74"/>
                </a:cubicBezTo>
                <a:cubicBezTo>
                  <a:pt x="169" y="91"/>
                  <a:pt x="169" y="91"/>
                  <a:pt x="169" y="91"/>
                </a:cubicBezTo>
                <a:cubicBezTo>
                  <a:pt x="170" y="92"/>
                  <a:pt x="171" y="92"/>
                  <a:pt x="172" y="92"/>
                </a:cubicBezTo>
                <a:cubicBezTo>
                  <a:pt x="174" y="92"/>
                  <a:pt x="176" y="90"/>
                  <a:pt x="176" y="88"/>
                </a:cubicBezTo>
                <a:cubicBezTo>
                  <a:pt x="176" y="87"/>
                  <a:pt x="176" y="86"/>
                  <a:pt x="175" y="85"/>
                </a:cubicBezTo>
                <a:close/>
                <a:moveTo>
                  <a:pt x="120" y="16"/>
                </a:moveTo>
                <a:cubicBezTo>
                  <a:pt x="136" y="16"/>
                  <a:pt x="136" y="16"/>
                  <a:pt x="136" y="16"/>
                </a:cubicBezTo>
                <a:cubicBezTo>
                  <a:pt x="136" y="46"/>
                  <a:pt x="136" y="46"/>
                  <a:pt x="136" y="46"/>
                </a:cubicBezTo>
                <a:cubicBezTo>
                  <a:pt x="120" y="30"/>
                  <a:pt x="120" y="30"/>
                  <a:pt x="120" y="30"/>
                </a:cubicBezTo>
                <a:lnTo>
                  <a:pt x="120" y="16"/>
                </a:lnTo>
                <a:close/>
                <a:moveTo>
                  <a:pt x="64" y="168"/>
                </a:moveTo>
                <a:cubicBezTo>
                  <a:pt x="32" y="168"/>
                  <a:pt x="32" y="168"/>
                  <a:pt x="32" y="168"/>
                </a:cubicBezTo>
                <a:cubicBezTo>
                  <a:pt x="32" y="160"/>
                  <a:pt x="32" y="160"/>
                  <a:pt x="32" y="160"/>
                </a:cubicBezTo>
                <a:cubicBezTo>
                  <a:pt x="64" y="160"/>
                  <a:pt x="64" y="160"/>
                  <a:pt x="64" y="160"/>
                </a:cubicBezTo>
                <a:lnTo>
                  <a:pt x="64" y="168"/>
                </a:lnTo>
                <a:close/>
                <a:moveTo>
                  <a:pt x="104" y="168"/>
                </a:moveTo>
                <a:cubicBezTo>
                  <a:pt x="72" y="168"/>
                  <a:pt x="72" y="168"/>
                  <a:pt x="72" y="168"/>
                </a:cubicBezTo>
                <a:cubicBezTo>
                  <a:pt x="72" y="104"/>
                  <a:pt x="72" y="104"/>
                  <a:pt x="72" y="104"/>
                </a:cubicBezTo>
                <a:cubicBezTo>
                  <a:pt x="104" y="104"/>
                  <a:pt x="104" y="104"/>
                  <a:pt x="104" y="104"/>
                </a:cubicBezTo>
                <a:lnTo>
                  <a:pt x="104" y="168"/>
                </a:lnTo>
                <a:close/>
                <a:moveTo>
                  <a:pt x="144" y="168"/>
                </a:moveTo>
                <a:cubicBezTo>
                  <a:pt x="112" y="168"/>
                  <a:pt x="112" y="168"/>
                  <a:pt x="112" y="168"/>
                </a:cubicBezTo>
                <a:cubicBezTo>
                  <a:pt x="112" y="160"/>
                  <a:pt x="112" y="160"/>
                  <a:pt x="112" y="160"/>
                </a:cubicBezTo>
                <a:cubicBezTo>
                  <a:pt x="144" y="160"/>
                  <a:pt x="144" y="160"/>
                  <a:pt x="144" y="160"/>
                </a:cubicBezTo>
                <a:lnTo>
                  <a:pt x="144" y="168"/>
                </a:lnTo>
                <a:close/>
                <a:moveTo>
                  <a:pt x="144" y="152"/>
                </a:moveTo>
                <a:cubicBezTo>
                  <a:pt x="112" y="152"/>
                  <a:pt x="112" y="152"/>
                  <a:pt x="112" y="152"/>
                </a:cubicBezTo>
                <a:cubicBezTo>
                  <a:pt x="112" y="100"/>
                  <a:pt x="112" y="100"/>
                  <a:pt x="112" y="100"/>
                </a:cubicBezTo>
                <a:cubicBezTo>
                  <a:pt x="112" y="98"/>
                  <a:pt x="110" y="96"/>
                  <a:pt x="108" y="96"/>
                </a:cubicBezTo>
                <a:cubicBezTo>
                  <a:pt x="68" y="96"/>
                  <a:pt x="68" y="96"/>
                  <a:pt x="68" y="96"/>
                </a:cubicBezTo>
                <a:cubicBezTo>
                  <a:pt x="66" y="96"/>
                  <a:pt x="64" y="98"/>
                  <a:pt x="64" y="100"/>
                </a:cubicBezTo>
                <a:cubicBezTo>
                  <a:pt x="64" y="152"/>
                  <a:pt x="64" y="152"/>
                  <a:pt x="64" y="152"/>
                </a:cubicBezTo>
                <a:cubicBezTo>
                  <a:pt x="32" y="152"/>
                  <a:pt x="32" y="152"/>
                  <a:pt x="32" y="152"/>
                </a:cubicBezTo>
                <a:cubicBezTo>
                  <a:pt x="32" y="66"/>
                  <a:pt x="32" y="66"/>
                  <a:pt x="32" y="66"/>
                </a:cubicBezTo>
                <a:cubicBezTo>
                  <a:pt x="88" y="10"/>
                  <a:pt x="88" y="10"/>
                  <a:pt x="88" y="10"/>
                </a:cubicBezTo>
                <a:cubicBezTo>
                  <a:pt x="144" y="66"/>
                  <a:pt x="144" y="66"/>
                  <a:pt x="144" y="66"/>
                </a:cubicBezTo>
                <a:lnTo>
                  <a:pt x="144" y="152"/>
                </a:lnTo>
                <a:close/>
                <a:moveTo>
                  <a:pt x="92" y="144"/>
                </a:moveTo>
                <a:cubicBezTo>
                  <a:pt x="94" y="144"/>
                  <a:pt x="96" y="142"/>
                  <a:pt x="96" y="140"/>
                </a:cubicBezTo>
                <a:cubicBezTo>
                  <a:pt x="96" y="138"/>
                  <a:pt x="94" y="136"/>
                  <a:pt x="92" y="136"/>
                </a:cubicBezTo>
                <a:cubicBezTo>
                  <a:pt x="90" y="136"/>
                  <a:pt x="88" y="138"/>
                  <a:pt x="88" y="140"/>
                </a:cubicBezTo>
                <a:cubicBezTo>
                  <a:pt x="88" y="142"/>
                  <a:pt x="90" y="144"/>
                  <a:pt x="92" y="14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sp>
        <p:nvSpPr>
          <p:cNvPr id="8" name="任意多边形: 形状 7">
            <a:extLst>
              <a:ext uri="{FF2B5EF4-FFF2-40B4-BE49-F238E27FC236}">
                <a16:creationId xmlns:a16="http://schemas.microsoft.com/office/drawing/2014/main" id="{6C191199-2651-4FDE-A66C-96C41AF86E00}"/>
              </a:ext>
            </a:extLst>
          </p:cNvPr>
          <p:cNvSpPr>
            <a:spLocks noEditPoints="1"/>
          </p:cNvSpPr>
          <p:nvPr/>
        </p:nvSpPr>
        <p:spPr bwMode="auto">
          <a:xfrm>
            <a:off x="6940538" y="4341016"/>
            <a:ext cx="1128355" cy="1339922"/>
          </a:xfrm>
          <a:custGeom>
            <a:avLst/>
            <a:gdLst>
              <a:gd name="T0" fmla="*/ 72 w 144"/>
              <a:gd name="T1" fmla="*/ 72 h 176"/>
              <a:gd name="T2" fmla="*/ 72 w 144"/>
              <a:gd name="T3" fmla="*/ 64 h 176"/>
              <a:gd name="T4" fmla="*/ 20 w 144"/>
              <a:gd name="T5" fmla="*/ 68 h 176"/>
              <a:gd name="T6" fmla="*/ 136 w 144"/>
              <a:gd name="T7" fmla="*/ 16 h 176"/>
              <a:gd name="T8" fmla="*/ 116 w 144"/>
              <a:gd name="T9" fmla="*/ 4 h 176"/>
              <a:gd name="T10" fmla="*/ 108 w 144"/>
              <a:gd name="T11" fmla="*/ 4 h 176"/>
              <a:gd name="T12" fmla="*/ 100 w 144"/>
              <a:gd name="T13" fmla="*/ 16 h 176"/>
              <a:gd name="T14" fmla="*/ 96 w 144"/>
              <a:gd name="T15" fmla="*/ 0 h 176"/>
              <a:gd name="T16" fmla="*/ 92 w 144"/>
              <a:gd name="T17" fmla="*/ 16 h 176"/>
              <a:gd name="T18" fmla="*/ 84 w 144"/>
              <a:gd name="T19" fmla="*/ 4 h 176"/>
              <a:gd name="T20" fmla="*/ 76 w 144"/>
              <a:gd name="T21" fmla="*/ 4 h 176"/>
              <a:gd name="T22" fmla="*/ 68 w 144"/>
              <a:gd name="T23" fmla="*/ 16 h 176"/>
              <a:gd name="T24" fmla="*/ 64 w 144"/>
              <a:gd name="T25" fmla="*/ 0 h 176"/>
              <a:gd name="T26" fmla="*/ 60 w 144"/>
              <a:gd name="T27" fmla="*/ 16 h 176"/>
              <a:gd name="T28" fmla="*/ 52 w 144"/>
              <a:gd name="T29" fmla="*/ 4 h 176"/>
              <a:gd name="T30" fmla="*/ 44 w 144"/>
              <a:gd name="T31" fmla="*/ 4 h 176"/>
              <a:gd name="T32" fmla="*/ 36 w 144"/>
              <a:gd name="T33" fmla="*/ 16 h 176"/>
              <a:gd name="T34" fmla="*/ 32 w 144"/>
              <a:gd name="T35" fmla="*/ 0 h 176"/>
              <a:gd name="T36" fmla="*/ 28 w 144"/>
              <a:gd name="T37" fmla="*/ 16 h 176"/>
              <a:gd name="T38" fmla="*/ 0 w 144"/>
              <a:gd name="T39" fmla="*/ 24 h 176"/>
              <a:gd name="T40" fmla="*/ 8 w 144"/>
              <a:gd name="T41" fmla="*/ 176 h 176"/>
              <a:gd name="T42" fmla="*/ 144 w 144"/>
              <a:gd name="T43" fmla="*/ 168 h 176"/>
              <a:gd name="T44" fmla="*/ 136 w 144"/>
              <a:gd name="T45" fmla="*/ 16 h 176"/>
              <a:gd name="T46" fmla="*/ 8 w 144"/>
              <a:gd name="T47" fmla="*/ 144 h 176"/>
              <a:gd name="T48" fmla="*/ 8 w 144"/>
              <a:gd name="T49" fmla="*/ 168 h 176"/>
              <a:gd name="T50" fmla="*/ 44 w 144"/>
              <a:gd name="T51" fmla="*/ 168 h 176"/>
              <a:gd name="T52" fmla="*/ 8 w 144"/>
              <a:gd name="T53" fmla="*/ 24 h 176"/>
              <a:gd name="T54" fmla="*/ 28 w 144"/>
              <a:gd name="T55" fmla="*/ 36 h 176"/>
              <a:gd name="T56" fmla="*/ 36 w 144"/>
              <a:gd name="T57" fmla="*/ 36 h 176"/>
              <a:gd name="T58" fmla="*/ 44 w 144"/>
              <a:gd name="T59" fmla="*/ 24 h 176"/>
              <a:gd name="T60" fmla="*/ 48 w 144"/>
              <a:gd name="T61" fmla="*/ 40 h 176"/>
              <a:gd name="T62" fmla="*/ 52 w 144"/>
              <a:gd name="T63" fmla="*/ 24 h 176"/>
              <a:gd name="T64" fmla="*/ 60 w 144"/>
              <a:gd name="T65" fmla="*/ 36 h 176"/>
              <a:gd name="T66" fmla="*/ 68 w 144"/>
              <a:gd name="T67" fmla="*/ 36 h 176"/>
              <a:gd name="T68" fmla="*/ 76 w 144"/>
              <a:gd name="T69" fmla="*/ 24 h 176"/>
              <a:gd name="T70" fmla="*/ 80 w 144"/>
              <a:gd name="T71" fmla="*/ 40 h 176"/>
              <a:gd name="T72" fmla="*/ 84 w 144"/>
              <a:gd name="T73" fmla="*/ 24 h 176"/>
              <a:gd name="T74" fmla="*/ 92 w 144"/>
              <a:gd name="T75" fmla="*/ 36 h 176"/>
              <a:gd name="T76" fmla="*/ 100 w 144"/>
              <a:gd name="T77" fmla="*/ 36 h 176"/>
              <a:gd name="T78" fmla="*/ 108 w 144"/>
              <a:gd name="T79" fmla="*/ 24 h 176"/>
              <a:gd name="T80" fmla="*/ 112 w 144"/>
              <a:gd name="T81" fmla="*/ 40 h 176"/>
              <a:gd name="T82" fmla="*/ 116 w 144"/>
              <a:gd name="T83" fmla="*/ 24 h 176"/>
              <a:gd name="T84" fmla="*/ 136 w 144"/>
              <a:gd name="T85" fmla="*/ 168 h 176"/>
              <a:gd name="T86" fmla="*/ 24 w 144"/>
              <a:gd name="T87" fmla="*/ 96 h 176"/>
              <a:gd name="T88" fmla="*/ 124 w 144"/>
              <a:gd name="T89" fmla="*/ 92 h 176"/>
              <a:gd name="T90" fmla="*/ 24 w 144"/>
              <a:gd name="T91" fmla="*/ 88 h 176"/>
              <a:gd name="T92" fmla="*/ 96 w 144"/>
              <a:gd name="T93" fmla="*/ 112 h 176"/>
              <a:gd name="T94" fmla="*/ 20 w 144"/>
              <a:gd name="T95" fmla="*/ 116 h 176"/>
              <a:gd name="T96" fmla="*/ 96 w 144"/>
              <a:gd name="T97" fmla="*/ 120 h 176"/>
              <a:gd name="T98" fmla="*/ 96 w 144"/>
              <a:gd name="T99" fmla="*/ 11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6">
                <a:moveTo>
                  <a:pt x="24" y="72"/>
                </a:moveTo>
                <a:cubicBezTo>
                  <a:pt x="72" y="72"/>
                  <a:pt x="72" y="72"/>
                  <a:pt x="72" y="72"/>
                </a:cubicBezTo>
                <a:cubicBezTo>
                  <a:pt x="74" y="72"/>
                  <a:pt x="76" y="70"/>
                  <a:pt x="76" y="68"/>
                </a:cubicBezTo>
                <a:cubicBezTo>
                  <a:pt x="76" y="66"/>
                  <a:pt x="74" y="64"/>
                  <a:pt x="72" y="64"/>
                </a:cubicBezTo>
                <a:cubicBezTo>
                  <a:pt x="24" y="64"/>
                  <a:pt x="24" y="64"/>
                  <a:pt x="24" y="64"/>
                </a:cubicBezTo>
                <a:cubicBezTo>
                  <a:pt x="22" y="64"/>
                  <a:pt x="20" y="66"/>
                  <a:pt x="20" y="68"/>
                </a:cubicBezTo>
                <a:cubicBezTo>
                  <a:pt x="20" y="70"/>
                  <a:pt x="22" y="72"/>
                  <a:pt x="24" y="72"/>
                </a:cubicBezTo>
                <a:close/>
                <a:moveTo>
                  <a:pt x="136" y="16"/>
                </a:moveTo>
                <a:cubicBezTo>
                  <a:pt x="116" y="16"/>
                  <a:pt x="116" y="16"/>
                  <a:pt x="116" y="16"/>
                </a:cubicBezTo>
                <a:cubicBezTo>
                  <a:pt x="116" y="4"/>
                  <a:pt x="116" y="4"/>
                  <a:pt x="116" y="4"/>
                </a:cubicBezTo>
                <a:cubicBezTo>
                  <a:pt x="116" y="2"/>
                  <a:pt x="114" y="0"/>
                  <a:pt x="112" y="0"/>
                </a:cubicBezTo>
                <a:cubicBezTo>
                  <a:pt x="110" y="0"/>
                  <a:pt x="108" y="2"/>
                  <a:pt x="108" y="4"/>
                </a:cubicBezTo>
                <a:cubicBezTo>
                  <a:pt x="108" y="16"/>
                  <a:pt x="108" y="16"/>
                  <a:pt x="108" y="16"/>
                </a:cubicBezTo>
                <a:cubicBezTo>
                  <a:pt x="100" y="16"/>
                  <a:pt x="100" y="16"/>
                  <a:pt x="100" y="16"/>
                </a:cubicBezTo>
                <a:cubicBezTo>
                  <a:pt x="100" y="4"/>
                  <a:pt x="100" y="4"/>
                  <a:pt x="100" y="4"/>
                </a:cubicBezTo>
                <a:cubicBezTo>
                  <a:pt x="100" y="2"/>
                  <a:pt x="98" y="0"/>
                  <a:pt x="96" y="0"/>
                </a:cubicBezTo>
                <a:cubicBezTo>
                  <a:pt x="94" y="0"/>
                  <a:pt x="92" y="2"/>
                  <a:pt x="92" y="4"/>
                </a:cubicBezTo>
                <a:cubicBezTo>
                  <a:pt x="92" y="16"/>
                  <a:pt x="92" y="16"/>
                  <a:pt x="92" y="16"/>
                </a:cubicBezTo>
                <a:cubicBezTo>
                  <a:pt x="84" y="16"/>
                  <a:pt x="84" y="16"/>
                  <a:pt x="84" y="16"/>
                </a:cubicBezTo>
                <a:cubicBezTo>
                  <a:pt x="84" y="4"/>
                  <a:pt x="84" y="4"/>
                  <a:pt x="84" y="4"/>
                </a:cubicBezTo>
                <a:cubicBezTo>
                  <a:pt x="84" y="2"/>
                  <a:pt x="82" y="0"/>
                  <a:pt x="80" y="0"/>
                </a:cubicBezTo>
                <a:cubicBezTo>
                  <a:pt x="78" y="0"/>
                  <a:pt x="76" y="2"/>
                  <a:pt x="76" y="4"/>
                </a:cubicBezTo>
                <a:cubicBezTo>
                  <a:pt x="76" y="16"/>
                  <a:pt x="76" y="16"/>
                  <a:pt x="76" y="16"/>
                </a:cubicBezTo>
                <a:cubicBezTo>
                  <a:pt x="68" y="16"/>
                  <a:pt x="68" y="16"/>
                  <a:pt x="68" y="16"/>
                </a:cubicBezTo>
                <a:cubicBezTo>
                  <a:pt x="68" y="4"/>
                  <a:pt x="68" y="4"/>
                  <a:pt x="68" y="4"/>
                </a:cubicBezTo>
                <a:cubicBezTo>
                  <a:pt x="68" y="2"/>
                  <a:pt x="66" y="0"/>
                  <a:pt x="64" y="0"/>
                </a:cubicBezTo>
                <a:cubicBezTo>
                  <a:pt x="62" y="0"/>
                  <a:pt x="60" y="2"/>
                  <a:pt x="60" y="4"/>
                </a:cubicBezTo>
                <a:cubicBezTo>
                  <a:pt x="60" y="16"/>
                  <a:pt x="60" y="16"/>
                  <a:pt x="60" y="16"/>
                </a:cubicBezTo>
                <a:cubicBezTo>
                  <a:pt x="52" y="16"/>
                  <a:pt x="52" y="16"/>
                  <a:pt x="52" y="16"/>
                </a:cubicBezTo>
                <a:cubicBezTo>
                  <a:pt x="52" y="4"/>
                  <a:pt x="52" y="4"/>
                  <a:pt x="52" y="4"/>
                </a:cubicBezTo>
                <a:cubicBezTo>
                  <a:pt x="52" y="2"/>
                  <a:pt x="50" y="0"/>
                  <a:pt x="48" y="0"/>
                </a:cubicBezTo>
                <a:cubicBezTo>
                  <a:pt x="46" y="0"/>
                  <a:pt x="44" y="2"/>
                  <a:pt x="44" y="4"/>
                </a:cubicBezTo>
                <a:cubicBezTo>
                  <a:pt x="44" y="16"/>
                  <a:pt x="44" y="16"/>
                  <a:pt x="44" y="16"/>
                </a:cubicBezTo>
                <a:cubicBezTo>
                  <a:pt x="36" y="16"/>
                  <a:pt x="36" y="16"/>
                  <a:pt x="36" y="16"/>
                </a:cubicBezTo>
                <a:cubicBezTo>
                  <a:pt x="36" y="4"/>
                  <a:pt x="36" y="4"/>
                  <a:pt x="36" y="4"/>
                </a:cubicBezTo>
                <a:cubicBezTo>
                  <a:pt x="36" y="2"/>
                  <a:pt x="34" y="0"/>
                  <a:pt x="32" y="0"/>
                </a:cubicBezTo>
                <a:cubicBezTo>
                  <a:pt x="30" y="0"/>
                  <a:pt x="28" y="2"/>
                  <a:pt x="28" y="4"/>
                </a:cubicBezTo>
                <a:cubicBezTo>
                  <a:pt x="28" y="16"/>
                  <a:pt x="28" y="16"/>
                  <a:pt x="28" y="16"/>
                </a:cubicBezTo>
                <a:cubicBezTo>
                  <a:pt x="8" y="16"/>
                  <a:pt x="8" y="16"/>
                  <a:pt x="8" y="16"/>
                </a:cubicBezTo>
                <a:cubicBezTo>
                  <a:pt x="4" y="16"/>
                  <a:pt x="0" y="20"/>
                  <a:pt x="0" y="24"/>
                </a:cubicBezTo>
                <a:cubicBezTo>
                  <a:pt x="0" y="168"/>
                  <a:pt x="0" y="168"/>
                  <a:pt x="0" y="168"/>
                </a:cubicBezTo>
                <a:cubicBezTo>
                  <a:pt x="0" y="172"/>
                  <a:pt x="4" y="176"/>
                  <a:pt x="8" y="176"/>
                </a:cubicBezTo>
                <a:cubicBezTo>
                  <a:pt x="136" y="176"/>
                  <a:pt x="136" y="176"/>
                  <a:pt x="136" y="176"/>
                </a:cubicBezTo>
                <a:cubicBezTo>
                  <a:pt x="140" y="176"/>
                  <a:pt x="144" y="172"/>
                  <a:pt x="144" y="168"/>
                </a:cubicBezTo>
                <a:cubicBezTo>
                  <a:pt x="144" y="24"/>
                  <a:pt x="144" y="24"/>
                  <a:pt x="144" y="24"/>
                </a:cubicBezTo>
                <a:cubicBezTo>
                  <a:pt x="144" y="20"/>
                  <a:pt x="140" y="16"/>
                  <a:pt x="136" y="16"/>
                </a:cubicBezTo>
                <a:close/>
                <a:moveTo>
                  <a:pt x="8" y="168"/>
                </a:moveTo>
                <a:cubicBezTo>
                  <a:pt x="8" y="144"/>
                  <a:pt x="8" y="144"/>
                  <a:pt x="8" y="144"/>
                </a:cubicBezTo>
                <a:cubicBezTo>
                  <a:pt x="32" y="168"/>
                  <a:pt x="32" y="168"/>
                  <a:pt x="32" y="168"/>
                </a:cubicBezTo>
                <a:lnTo>
                  <a:pt x="8" y="168"/>
                </a:lnTo>
                <a:close/>
                <a:moveTo>
                  <a:pt x="136" y="168"/>
                </a:moveTo>
                <a:cubicBezTo>
                  <a:pt x="44" y="168"/>
                  <a:pt x="44" y="168"/>
                  <a:pt x="44" y="168"/>
                </a:cubicBezTo>
                <a:cubicBezTo>
                  <a:pt x="8" y="132"/>
                  <a:pt x="8" y="132"/>
                  <a:pt x="8" y="132"/>
                </a:cubicBezTo>
                <a:cubicBezTo>
                  <a:pt x="8" y="24"/>
                  <a:pt x="8" y="24"/>
                  <a:pt x="8" y="24"/>
                </a:cubicBezTo>
                <a:cubicBezTo>
                  <a:pt x="28" y="24"/>
                  <a:pt x="28" y="24"/>
                  <a:pt x="28" y="24"/>
                </a:cubicBezTo>
                <a:cubicBezTo>
                  <a:pt x="28" y="36"/>
                  <a:pt x="28" y="36"/>
                  <a:pt x="28" y="36"/>
                </a:cubicBezTo>
                <a:cubicBezTo>
                  <a:pt x="28" y="38"/>
                  <a:pt x="30" y="40"/>
                  <a:pt x="32" y="40"/>
                </a:cubicBezTo>
                <a:cubicBezTo>
                  <a:pt x="34" y="40"/>
                  <a:pt x="36" y="38"/>
                  <a:pt x="36" y="36"/>
                </a:cubicBezTo>
                <a:cubicBezTo>
                  <a:pt x="36" y="24"/>
                  <a:pt x="36" y="24"/>
                  <a:pt x="36" y="24"/>
                </a:cubicBezTo>
                <a:cubicBezTo>
                  <a:pt x="44" y="24"/>
                  <a:pt x="44" y="24"/>
                  <a:pt x="44" y="24"/>
                </a:cubicBezTo>
                <a:cubicBezTo>
                  <a:pt x="44" y="36"/>
                  <a:pt x="44" y="36"/>
                  <a:pt x="44" y="36"/>
                </a:cubicBezTo>
                <a:cubicBezTo>
                  <a:pt x="44" y="38"/>
                  <a:pt x="46" y="40"/>
                  <a:pt x="48" y="40"/>
                </a:cubicBezTo>
                <a:cubicBezTo>
                  <a:pt x="50" y="40"/>
                  <a:pt x="52" y="38"/>
                  <a:pt x="52" y="36"/>
                </a:cubicBezTo>
                <a:cubicBezTo>
                  <a:pt x="52" y="24"/>
                  <a:pt x="52" y="24"/>
                  <a:pt x="52" y="24"/>
                </a:cubicBezTo>
                <a:cubicBezTo>
                  <a:pt x="60" y="24"/>
                  <a:pt x="60" y="24"/>
                  <a:pt x="60" y="24"/>
                </a:cubicBezTo>
                <a:cubicBezTo>
                  <a:pt x="60" y="36"/>
                  <a:pt x="60" y="36"/>
                  <a:pt x="60" y="36"/>
                </a:cubicBezTo>
                <a:cubicBezTo>
                  <a:pt x="60" y="38"/>
                  <a:pt x="62" y="40"/>
                  <a:pt x="64" y="40"/>
                </a:cubicBezTo>
                <a:cubicBezTo>
                  <a:pt x="66" y="40"/>
                  <a:pt x="68" y="38"/>
                  <a:pt x="68" y="36"/>
                </a:cubicBezTo>
                <a:cubicBezTo>
                  <a:pt x="68" y="24"/>
                  <a:pt x="68" y="24"/>
                  <a:pt x="68" y="24"/>
                </a:cubicBezTo>
                <a:cubicBezTo>
                  <a:pt x="76" y="24"/>
                  <a:pt x="76" y="24"/>
                  <a:pt x="76" y="24"/>
                </a:cubicBezTo>
                <a:cubicBezTo>
                  <a:pt x="76" y="36"/>
                  <a:pt x="76" y="36"/>
                  <a:pt x="76" y="36"/>
                </a:cubicBezTo>
                <a:cubicBezTo>
                  <a:pt x="76" y="38"/>
                  <a:pt x="78" y="40"/>
                  <a:pt x="80" y="40"/>
                </a:cubicBezTo>
                <a:cubicBezTo>
                  <a:pt x="82" y="40"/>
                  <a:pt x="84" y="38"/>
                  <a:pt x="84" y="36"/>
                </a:cubicBezTo>
                <a:cubicBezTo>
                  <a:pt x="84" y="24"/>
                  <a:pt x="84" y="24"/>
                  <a:pt x="84" y="24"/>
                </a:cubicBezTo>
                <a:cubicBezTo>
                  <a:pt x="92" y="24"/>
                  <a:pt x="92" y="24"/>
                  <a:pt x="92" y="24"/>
                </a:cubicBezTo>
                <a:cubicBezTo>
                  <a:pt x="92" y="36"/>
                  <a:pt x="92" y="36"/>
                  <a:pt x="92" y="36"/>
                </a:cubicBezTo>
                <a:cubicBezTo>
                  <a:pt x="92" y="38"/>
                  <a:pt x="94" y="40"/>
                  <a:pt x="96" y="40"/>
                </a:cubicBezTo>
                <a:cubicBezTo>
                  <a:pt x="98" y="40"/>
                  <a:pt x="100" y="38"/>
                  <a:pt x="100" y="36"/>
                </a:cubicBezTo>
                <a:cubicBezTo>
                  <a:pt x="100" y="24"/>
                  <a:pt x="100" y="24"/>
                  <a:pt x="100" y="24"/>
                </a:cubicBezTo>
                <a:cubicBezTo>
                  <a:pt x="108" y="24"/>
                  <a:pt x="108" y="24"/>
                  <a:pt x="108" y="24"/>
                </a:cubicBezTo>
                <a:cubicBezTo>
                  <a:pt x="108" y="36"/>
                  <a:pt x="108" y="36"/>
                  <a:pt x="108" y="36"/>
                </a:cubicBezTo>
                <a:cubicBezTo>
                  <a:pt x="108" y="38"/>
                  <a:pt x="110" y="40"/>
                  <a:pt x="112" y="40"/>
                </a:cubicBezTo>
                <a:cubicBezTo>
                  <a:pt x="114" y="40"/>
                  <a:pt x="116" y="38"/>
                  <a:pt x="116" y="36"/>
                </a:cubicBezTo>
                <a:cubicBezTo>
                  <a:pt x="116" y="24"/>
                  <a:pt x="116" y="24"/>
                  <a:pt x="116" y="24"/>
                </a:cubicBezTo>
                <a:cubicBezTo>
                  <a:pt x="136" y="24"/>
                  <a:pt x="136" y="24"/>
                  <a:pt x="136" y="24"/>
                </a:cubicBezTo>
                <a:lnTo>
                  <a:pt x="136" y="168"/>
                </a:lnTo>
                <a:close/>
                <a:moveTo>
                  <a:pt x="20" y="92"/>
                </a:moveTo>
                <a:cubicBezTo>
                  <a:pt x="20" y="94"/>
                  <a:pt x="22" y="96"/>
                  <a:pt x="24" y="96"/>
                </a:cubicBezTo>
                <a:cubicBezTo>
                  <a:pt x="120" y="96"/>
                  <a:pt x="120" y="96"/>
                  <a:pt x="120" y="96"/>
                </a:cubicBezTo>
                <a:cubicBezTo>
                  <a:pt x="122" y="96"/>
                  <a:pt x="124" y="94"/>
                  <a:pt x="124" y="92"/>
                </a:cubicBezTo>
                <a:cubicBezTo>
                  <a:pt x="124" y="90"/>
                  <a:pt x="122" y="88"/>
                  <a:pt x="120" y="88"/>
                </a:cubicBezTo>
                <a:cubicBezTo>
                  <a:pt x="24" y="88"/>
                  <a:pt x="24" y="88"/>
                  <a:pt x="24" y="88"/>
                </a:cubicBezTo>
                <a:cubicBezTo>
                  <a:pt x="22" y="88"/>
                  <a:pt x="20" y="90"/>
                  <a:pt x="20" y="92"/>
                </a:cubicBezTo>
                <a:close/>
                <a:moveTo>
                  <a:pt x="96" y="112"/>
                </a:moveTo>
                <a:cubicBezTo>
                  <a:pt x="24" y="112"/>
                  <a:pt x="24" y="112"/>
                  <a:pt x="24" y="112"/>
                </a:cubicBezTo>
                <a:cubicBezTo>
                  <a:pt x="22" y="112"/>
                  <a:pt x="20" y="114"/>
                  <a:pt x="20" y="116"/>
                </a:cubicBezTo>
                <a:cubicBezTo>
                  <a:pt x="20" y="118"/>
                  <a:pt x="22" y="120"/>
                  <a:pt x="24" y="120"/>
                </a:cubicBezTo>
                <a:cubicBezTo>
                  <a:pt x="96" y="120"/>
                  <a:pt x="96" y="120"/>
                  <a:pt x="96" y="120"/>
                </a:cubicBezTo>
                <a:cubicBezTo>
                  <a:pt x="98" y="120"/>
                  <a:pt x="100" y="118"/>
                  <a:pt x="100" y="116"/>
                </a:cubicBezTo>
                <a:cubicBezTo>
                  <a:pt x="100" y="114"/>
                  <a:pt x="98" y="112"/>
                  <a:pt x="96" y="11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sp>
        <p:nvSpPr>
          <p:cNvPr id="9" name="任意多边形: 形状 8">
            <a:extLst>
              <a:ext uri="{FF2B5EF4-FFF2-40B4-BE49-F238E27FC236}">
                <a16:creationId xmlns:a16="http://schemas.microsoft.com/office/drawing/2014/main" id="{06E275F1-2F38-4B96-B6E2-774744915264}"/>
              </a:ext>
            </a:extLst>
          </p:cNvPr>
          <p:cNvSpPr>
            <a:spLocks noEditPoints="1"/>
          </p:cNvSpPr>
          <p:nvPr/>
        </p:nvSpPr>
        <p:spPr bwMode="auto">
          <a:xfrm>
            <a:off x="1143001" y="4341016"/>
            <a:ext cx="1375195" cy="1375195"/>
          </a:xfrm>
          <a:custGeom>
            <a:avLst/>
            <a:gdLst>
              <a:gd name="T0" fmla="*/ 88 w 176"/>
              <a:gd name="T1" fmla="*/ 0 h 176"/>
              <a:gd name="T2" fmla="*/ 0 w 176"/>
              <a:gd name="T3" fmla="*/ 88 h 176"/>
              <a:gd name="T4" fmla="*/ 88 w 176"/>
              <a:gd name="T5" fmla="*/ 176 h 176"/>
              <a:gd name="T6" fmla="*/ 176 w 176"/>
              <a:gd name="T7" fmla="*/ 88 h 176"/>
              <a:gd name="T8" fmla="*/ 88 w 176"/>
              <a:gd name="T9" fmla="*/ 0 h 176"/>
              <a:gd name="T10" fmla="*/ 168 w 176"/>
              <a:gd name="T11" fmla="*/ 84 h 176"/>
              <a:gd name="T12" fmla="*/ 98 w 176"/>
              <a:gd name="T13" fmla="*/ 84 h 176"/>
              <a:gd name="T14" fmla="*/ 147 w 176"/>
              <a:gd name="T15" fmla="*/ 34 h 176"/>
              <a:gd name="T16" fmla="*/ 168 w 176"/>
              <a:gd name="T17" fmla="*/ 84 h 176"/>
              <a:gd name="T18" fmla="*/ 88 w 176"/>
              <a:gd name="T19" fmla="*/ 168 h 176"/>
              <a:gd name="T20" fmla="*/ 8 w 176"/>
              <a:gd name="T21" fmla="*/ 88 h 176"/>
              <a:gd name="T22" fmla="*/ 88 w 176"/>
              <a:gd name="T23" fmla="*/ 8 h 176"/>
              <a:gd name="T24" fmla="*/ 142 w 176"/>
              <a:gd name="T25" fmla="*/ 29 h 176"/>
              <a:gd name="T26" fmla="*/ 85 w 176"/>
              <a:gd name="T27" fmla="*/ 85 h 176"/>
              <a:gd name="T28" fmla="*/ 84 w 176"/>
              <a:gd name="T29" fmla="*/ 88 h 176"/>
              <a:gd name="T30" fmla="*/ 88 w 176"/>
              <a:gd name="T31" fmla="*/ 92 h 176"/>
              <a:gd name="T32" fmla="*/ 168 w 176"/>
              <a:gd name="T33" fmla="*/ 92 h 176"/>
              <a:gd name="T34" fmla="*/ 88 w 176"/>
              <a:gd name="T35" fmla="*/ 16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close/>
                <a:moveTo>
                  <a:pt x="168" y="84"/>
                </a:moveTo>
                <a:cubicBezTo>
                  <a:pt x="98" y="84"/>
                  <a:pt x="98" y="84"/>
                  <a:pt x="98" y="84"/>
                </a:cubicBezTo>
                <a:cubicBezTo>
                  <a:pt x="147" y="34"/>
                  <a:pt x="147" y="34"/>
                  <a:pt x="147" y="34"/>
                </a:cubicBezTo>
                <a:cubicBezTo>
                  <a:pt x="159" y="48"/>
                  <a:pt x="167" y="65"/>
                  <a:pt x="168" y="84"/>
                </a:cubicBezTo>
                <a:close/>
                <a:moveTo>
                  <a:pt x="88" y="168"/>
                </a:moveTo>
                <a:cubicBezTo>
                  <a:pt x="44" y="168"/>
                  <a:pt x="8" y="132"/>
                  <a:pt x="8" y="88"/>
                </a:cubicBezTo>
                <a:cubicBezTo>
                  <a:pt x="8" y="44"/>
                  <a:pt x="44" y="8"/>
                  <a:pt x="88" y="8"/>
                </a:cubicBezTo>
                <a:cubicBezTo>
                  <a:pt x="109" y="8"/>
                  <a:pt x="127" y="16"/>
                  <a:pt x="142" y="29"/>
                </a:cubicBezTo>
                <a:cubicBezTo>
                  <a:pt x="85" y="85"/>
                  <a:pt x="85" y="85"/>
                  <a:pt x="85" y="85"/>
                </a:cubicBezTo>
                <a:cubicBezTo>
                  <a:pt x="84" y="86"/>
                  <a:pt x="84" y="87"/>
                  <a:pt x="84" y="88"/>
                </a:cubicBezTo>
                <a:cubicBezTo>
                  <a:pt x="84" y="90"/>
                  <a:pt x="86" y="92"/>
                  <a:pt x="88" y="92"/>
                </a:cubicBezTo>
                <a:cubicBezTo>
                  <a:pt x="168" y="92"/>
                  <a:pt x="168" y="92"/>
                  <a:pt x="168" y="92"/>
                </a:cubicBezTo>
                <a:cubicBezTo>
                  <a:pt x="166" y="134"/>
                  <a:pt x="131" y="168"/>
                  <a:pt x="88" y="16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sp>
        <p:nvSpPr>
          <p:cNvPr id="10" name="任意多边形: 形状 9">
            <a:extLst>
              <a:ext uri="{FF2B5EF4-FFF2-40B4-BE49-F238E27FC236}">
                <a16:creationId xmlns:a16="http://schemas.microsoft.com/office/drawing/2014/main" id="{B6379042-D516-4FA1-96A6-9CD43B027AC0}"/>
              </a:ext>
            </a:extLst>
          </p:cNvPr>
          <p:cNvSpPr>
            <a:spLocks noEditPoints="1"/>
          </p:cNvSpPr>
          <p:nvPr/>
        </p:nvSpPr>
        <p:spPr bwMode="auto">
          <a:xfrm>
            <a:off x="6803735" y="1350761"/>
            <a:ext cx="1375195" cy="1234146"/>
          </a:xfrm>
          <a:custGeom>
            <a:avLst/>
            <a:gdLst>
              <a:gd name="T0" fmla="*/ 176 w 176"/>
              <a:gd name="T1" fmla="*/ 54 h 160"/>
              <a:gd name="T2" fmla="*/ 112 w 176"/>
              <a:gd name="T3" fmla="*/ 0 h 160"/>
              <a:gd name="T4" fmla="*/ 53 w 176"/>
              <a:gd name="T5" fmla="*/ 33 h 160"/>
              <a:gd name="T6" fmla="*/ 63 w 176"/>
              <a:gd name="T7" fmla="*/ 32 h 160"/>
              <a:gd name="T8" fmla="*/ 112 w 176"/>
              <a:gd name="T9" fmla="*/ 8 h 160"/>
              <a:gd name="T10" fmla="*/ 168 w 176"/>
              <a:gd name="T11" fmla="*/ 54 h 160"/>
              <a:gd name="T12" fmla="*/ 151 w 176"/>
              <a:gd name="T13" fmla="*/ 87 h 160"/>
              <a:gd name="T14" fmla="*/ 149 w 176"/>
              <a:gd name="T15" fmla="*/ 95 h 160"/>
              <a:gd name="T16" fmla="*/ 152 w 176"/>
              <a:gd name="T17" fmla="*/ 107 h 160"/>
              <a:gd name="T18" fmla="*/ 135 w 176"/>
              <a:gd name="T19" fmla="*/ 100 h 160"/>
              <a:gd name="T20" fmla="*/ 134 w 176"/>
              <a:gd name="T21" fmla="*/ 108 h 160"/>
              <a:gd name="T22" fmla="*/ 164 w 176"/>
              <a:gd name="T23" fmla="*/ 120 h 160"/>
              <a:gd name="T24" fmla="*/ 156 w 176"/>
              <a:gd name="T25" fmla="*/ 93 h 160"/>
              <a:gd name="T26" fmla="*/ 176 w 176"/>
              <a:gd name="T27" fmla="*/ 54 h 160"/>
              <a:gd name="T28" fmla="*/ 64 w 176"/>
              <a:gd name="T29" fmla="*/ 40 h 160"/>
              <a:gd name="T30" fmla="*/ 0 w 176"/>
              <a:gd name="T31" fmla="*/ 94 h 160"/>
              <a:gd name="T32" fmla="*/ 20 w 176"/>
              <a:gd name="T33" fmla="*/ 133 h 160"/>
              <a:gd name="T34" fmla="*/ 12 w 176"/>
              <a:gd name="T35" fmla="*/ 160 h 160"/>
              <a:gd name="T36" fmla="*/ 48 w 176"/>
              <a:gd name="T37" fmla="*/ 146 h 160"/>
              <a:gd name="T38" fmla="*/ 64 w 176"/>
              <a:gd name="T39" fmla="*/ 148 h 160"/>
              <a:gd name="T40" fmla="*/ 128 w 176"/>
              <a:gd name="T41" fmla="*/ 94 h 160"/>
              <a:gd name="T42" fmla="*/ 64 w 176"/>
              <a:gd name="T43" fmla="*/ 40 h 160"/>
              <a:gd name="T44" fmla="*/ 64 w 176"/>
              <a:gd name="T45" fmla="*/ 140 h 160"/>
              <a:gd name="T46" fmla="*/ 50 w 176"/>
              <a:gd name="T47" fmla="*/ 138 h 160"/>
              <a:gd name="T48" fmla="*/ 48 w 176"/>
              <a:gd name="T49" fmla="*/ 138 h 160"/>
              <a:gd name="T50" fmla="*/ 45 w 176"/>
              <a:gd name="T51" fmla="*/ 139 h 160"/>
              <a:gd name="T52" fmla="*/ 24 w 176"/>
              <a:gd name="T53" fmla="*/ 147 h 160"/>
              <a:gd name="T54" fmla="*/ 27 w 176"/>
              <a:gd name="T55" fmla="*/ 135 h 160"/>
              <a:gd name="T56" fmla="*/ 25 w 176"/>
              <a:gd name="T57" fmla="*/ 127 h 160"/>
              <a:gd name="T58" fmla="*/ 8 w 176"/>
              <a:gd name="T59" fmla="*/ 94 h 160"/>
              <a:gd name="T60" fmla="*/ 64 w 176"/>
              <a:gd name="T61" fmla="*/ 48 h 160"/>
              <a:gd name="T62" fmla="*/ 120 w 176"/>
              <a:gd name="T63" fmla="*/ 94 h 160"/>
              <a:gd name="T64" fmla="*/ 64 w 176"/>
              <a:gd name="T65" fmla="*/ 14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60">
                <a:moveTo>
                  <a:pt x="176" y="54"/>
                </a:moveTo>
                <a:cubicBezTo>
                  <a:pt x="176" y="24"/>
                  <a:pt x="147" y="0"/>
                  <a:pt x="112" y="0"/>
                </a:cubicBezTo>
                <a:cubicBezTo>
                  <a:pt x="86" y="0"/>
                  <a:pt x="63" y="13"/>
                  <a:pt x="53" y="33"/>
                </a:cubicBezTo>
                <a:cubicBezTo>
                  <a:pt x="56" y="32"/>
                  <a:pt x="60" y="32"/>
                  <a:pt x="63" y="32"/>
                </a:cubicBezTo>
                <a:cubicBezTo>
                  <a:pt x="72" y="18"/>
                  <a:pt x="91" y="8"/>
                  <a:pt x="112" y="8"/>
                </a:cubicBezTo>
                <a:cubicBezTo>
                  <a:pt x="143" y="8"/>
                  <a:pt x="168" y="29"/>
                  <a:pt x="168" y="54"/>
                </a:cubicBezTo>
                <a:cubicBezTo>
                  <a:pt x="168" y="66"/>
                  <a:pt x="162" y="78"/>
                  <a:pt x="151" y="87"/>
                </a:cubicBezTo>
                <a:cubicBezTo>
                  <a:pt x="149" y="89"/>
                  <a:pt x="148" y="92"/>
                  <a:pt x="149" y="95"/>
                </a:cubicBezTo>
                <a:cubicBezTo>
                  <a:pt x="152" y="107"/>
                  <a:pt x="152" y="107"/>
                  <a:pt x="152" y="107"/>
                </a:cubicBezTo>
                <a:cubicBezTo>
                  <a:pt x="135" y="100"/>
                  <a:pt x="135" y="100"/>
                  <a:pt x="135" y="100"/>
                </a:cubicBezTo>
                <a:cubicBezTo>
                  <a:pt x="135" y="103"/>
                  <a:pt x="134" y="106"/>
                  <a:pt x="134" y="108"/>
                </a:cubicBezTo>
                <a:cubicBezTo>
                  <a:pt x="164" y="120"/>
                  <a:pt x="164" y="120"/>
                  <a:pt x="164" y="120"/>
                </a:cubicBezTo>
                <a:cubicBezTo>
                  <a:pt x="156" y="93"/>
                  <a:pt x="156" y="93"/>
                  <a:pt x="156" y="93"/>
                </a:cubicBezTo>
                <a:cubicBezTo>
                  <a:pt x="168" y="83"/>
                  <a:pt x="176" y="69"/>
                  <a:pt x="176" y="54"/>
                </a:cubicBezTo>
                <a:close/>
                <a:moveTo>
                  <a:pt x="64" y="40"/>
                </a:moveTo>
                <a:cubicBezTo>
                  <a:pt x="29" y="40"/>
                  <a:pt x="0" y="64"/>
                  <a:pt x="0" y="94"/>
                </a:cubicBezTo>
                <a:cubicBezTo>
                  <a:pt x="0" y="109"/>
                  <a:pt x="8" y="123"/>
                  <a:pt x="20" y="133"/>
                </a:cubicBezTo>
                <a:cubicBezTo>
                  <a:pt x="12" y="160"/>
                  <a:pt x="12" y="160"/>
                  <a:pt x="12" y="160"/>
                </a:cubicBezTo>
                <a:cubicBezTo>
                  <a:pt x="48" y="146"/>
                  <a:pt x="48" y="146"/>
                  <a:pt x="48" y="146"/>
                </a:cubicBezTo>
                <a:cubicBezTo>
                  <a:pt x="53" y="147"/>
                  <a:pt x="58" y="148"/>
                  <a:pt x="64" y="148"/>
                </a:cubicBezTo>
                <a:cubicBezTo>
                  <a:pt x="99" y="148"/>
                  <a:pt x="128" y="124"/>
                  <a:pt x="128" y="94"/>
                </a:cubicBezTo>
                <a:cubicBezTo>
                  <a:pt x="128" y="64"/>
                  <a:pt x="99" y="40"/>
                  <a:pt x="64" y="40"/>
                </a:cubicBezTo>
                <a:close/>
                <a:moveTo>
                  <a:pt x="64" y="140"/>
                </a:moveTo>
                <a:cubicBezTo>
                  <a:pt x="59" y="140"/>
                  <a:pt x="54" y="139"/>
                  <a:pt x="50" y="138"/>
                </a:cubicBezTo>
                <a:cubicBezTo>
                  <a:pt x="49" y="138"/>
                  <a:pt x="48" y="138"/>
                  <a:pt x="48" y="138"/>
                </a:cubicBezTo>
                <a:cubicBezTo>
                  <a:pt x="47" y="138"/>
                  <a:pt x="46" y="138"/>
                  <a:pt x="45" y="139"/>
                </a:cubicBezTo>
                <a:cubicBezTo>
                  <a:pt x="24" y="147"/>
                  <a:pt x="24" y="147"/>
                  <a:pt x="24" y="147"/>
                </a:cubicBezTo>
                <a:cubicBezTo>
                  <a:pt x="27" y="135"/>
                  <a:pt x="27" y="135"/>
                  <a:pt x="27" y="135"/>
                </a:cubicBezTo>
                <a:cubicBezTo>
                  <a:pt x="28" y="132"/>
                  <a:pt x="27" y="129"/>
                  <a:pt x="25" y="127"/>
                </a:cubicBezTo>
                <a:cubicBezTo>
                  <a:pt x="14" y="118"/>
                  <a:pt x="8" y="106"/>
                  <a:pt x="8" y="94"/>
                </a:cubicBezTo>
                <a:cubicBezTo>
                  <a:pt x="8" y="69"/>
                  <a:pt x="33" y="48"/>
                  <a:pt x="64" y="48"/>
                </a:cubicBezTo>
                <a:cubicBezTo>
                  <a:pt x="95" y="48"/>
                  <a:pt x="120" y="69"/>
                  <a:pt x="120" y="94"/>
                </a:cubicBezTo>
                <a:cubicBezTo>
                  <a:pt x="120" y="119"/>
                  <a:pt x="95" y="140"/>
                  <a:pt x="64" y="1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sng" strike="noStrike" kern="1200" cap="none" spc="0" normalizeH="0" baseline="0" noProof="0" dirty="0">
              <a:ln>
                <a:noFill/>
              </a:ln>
              <a:solidFill>
                <a:prstClr val="black"/>
              </a:solidFill>
              <a:effectLst/>
              <a:uLnTx/>
              <a:uFillTx/>
              <a:cs typeface="+mn-ea"/>
              <a:sym typeface="+mn-lt"/>
            </a:endParaRPr>
          </a:p>
        </p:txBody>
      </p:sp>
      <p:grpSp>
        <p:nvGrpSpPr>
          <p:cNvPr id="15" name="组合 14">
            <a:extLst>
              <a:ext uri="{FF2B5EF4-FFF2-40B4-BE49-F238E27FC236}">
                <a16:creationId xmlns:a16="http://schemas.microsoft.com/office/drawing/2014/main" id="{018051D3-91F1-4F98-83BD-508068EB336D}"/>
              </a:ext>
            </a:extLst>
          </p:cNvPr>
          <p:cNvGrpSpPr/>
          <p:nvPr/>
        </p:nvGrpSpPr>
        <p:grpSpPr>
          <a:xfrm>
            <a:off x="2628053" y="1156444"/>
            <a:ext cx="2954867" cy="1580144"/>
            <a:chOff x="2696632" y="1223128"/>
            <a:chExt cx="2954867" cy="1580144"/>
          </a:xfrm>
        </p:grpSpPr>
        <p:sp>
          <p:nvSpPr>
            <p:cNvPr id="11" name="文本框 10">
              <a:extLst>
                <a:ext uri="{FF2B5EF4-FFF2-40B4-BE49-F238E27FC236}">
                  <a16:creationId xmlns:a16="http://schemas.microsoft.com/office/drawing/2014/main" id="{F5A0EC64-10EB-44A8-AAD6-A40B27027EE1}"/>
                </a:ext>
              </a:extLst>
            </p:cNvPr>
            <p:cNvSpPr txBox="1"/>
            <p:nvPr/>
          </p:nvSpPr>
          <p:spPr>
            <a:xfrm>
              <a:off x="2696632" y="1223128"/>
              <a:ext cx="2541794" cy="40011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12" name="矩形 11">
              <a:extLst>
                <a:ext uri="{FF2B5EF4-FFF2-40B4-BE49-F238E27FC236}">
                  <a16:creationId xmlns:a16="http://schemas.microsoft.com/office/drawing/2014/main" id="{3D239EA3-AB81-4D72-9EC8-959CC012EDEB}"/>
                </a:ext>
              </a:extLst>
            </p:cNvPr>
            <p:cNvSpPr/>
            <p:nvPr/>
          </p:nvSpPr>
          <p:spPr>
            <a:xfrm>
              <a:off x="2696632" y="1927583"/>
              <a:ext cx="2954867" cy="87568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1000" b="0" i="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14" name="直接连接符 13">
              <a:extLst>
                <a:ext uri="{FF2B5EF4-FFF2-40B4-BE49-F238E27FC236}">
                  <a16:creationId xmlns:a16="http://schemas.microsoft.com/office/drawing/2014/main" id="{3FD22B21-2B7D-4AF0-8E38-F9F26320742B}"/>
                </a:ext>
              </a:extLst>
            </p:cNvPr>
            <p:cNvCxnSpPr/>
            <p:nvPr/>
          </p:nvCxnSpPr>
          <p:spPr>
            <a:xfrm>
              <a:off x="2795753" y="1788067"/>
              <a:ext cx="96090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9F34CF3C-8F7D-4D83-BCCB-E4B0BBDF1D7F}"/>
              </a:ext>
            </a:extLst>
          </p:cNvPr>
          <p:cNvGrpSpPr/>
          <p:nvPr/>
        </p:nvGrpSpPr>
        <p:grpSpPr>
          <a:xfrm>
            <a:off x="2628053" y="4141532"/>
            <a:ext cx="2954867" cy="1580144"/>
            <a:chOff x="2696632" y="1223128"/>
            <a:chExt cx="2954867" cy="1580144"/>
          </a:xfrm>
        </p:grpSpPr>
        <p:sp>
          <p:nvSpPr>
            <p:cNvPr id="18" name="文本框 17">
              <a:extLst>
                <a:ext uri="{FF2B5EF4-FFF2-40B4-BE49-F238E27FC236}">
                  <a16:creationId xmlns:a16="http://schemas.microsoft.com/office/drawing/2014/main" id="{13F276BA-76C5-43B3-8758-F2E635C41E50}"/>
                </a:ext>
              </a:extLst>
            </p:cNvPr>
            <p:cNvSpPr txBox="1"/>
            <p:nvPr/>
          </p:nvSpPr>
          <p:spPr>
            <a:xfrm>
              <a:off x="2696632" y="1223128"/>
              <a:ext cx="2541794" cy="40011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19" name="矩形 18">
              <a:extLst>
                <a:ext uri="{FF2B5EF4-FFF2-40B4-BE49-F238E27FC236}">
                  <a16:creationId xmlns:a16="http://schemas.microsoft.com/office/drawing/2014/main" id="{0AD35DD1-E35E-4886-A794-3142CD58880E}"/>
                </a:ext>
              </a:extLst>
            </p:cNvPr>
            <p:cNvSpPr/>
            <p:nvPr/>
          </p:nvSpPr>
          <p:spPr>
            <a:xfrm>
              <a:off x="2696632" y="1927583"/>
              <a:ext cx="2954867" cy="87568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1000" b="0" i="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20" name="直接连接符 19">
              <a:extLst>
                <a:ext uri="{FF2B5EF4-FFF2-40B4-BE49-F238E27FC236}">
                  <a16:creationId xmlns:a16="http://schemas.microsoft.com/office/drawing/2014/main" id="{D99A2F54-6794-4A4D-9749-DC4F672E05D8}"/>
                </a:ext>
              </a:extLst>
            </p:cNvPr>
            <p:cNvCxnSpPr/>
            <p:nvPr/>
          </p:nvCxnSpPr>
          <p:spPr>
            <a:xfrm>
              <a:off x="2795753" y="1788067"/>
              <a:ext cx="96090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1" name="组合 20">
            <a:extLst>
              <a:ext uri="{FF2B5EF4-FFF2-40B4-BE49-F238E27FC236}">
                <a16:creationId xmlns:a16="http://schemas.microsoft.com/office/drawing/2014/main" id="{76426758-D1BF-4E68-8B5B-0C0E67B8E2F4}"/>
              </a:ext>
            </a:extLst>
          </p:cNvPr>
          <p:cNvGrpSpPr/>
          <p:nvPr/>
        </p:nvGrpSpPr>
        <p:grpSpPr>
          <a:xfrm>
            <a:off x="8293488" y="1156444"/>
            <a:ext cx="2954867" cy="1580144"/>
            <a:chOff x="2696632" y="1223128"/>
            <a:chExt cx="2954867" cy="1580144"/>
          </a:xfrm>
        </p:grpSpPr>
        <p:sp>
          <p:nvSpPr>
            <p:cNvPr id="22" name="文本框 21">
              <a:extLst>
                <a:ext uri="{FF2B5EF4-FFF2-40B4-BE49-F238E27FC236}">
                  <a16:creationId xmlns:a16="http://schemas.microsoft.com/office/drawing/2014/main" id="{49D77163-B847-4F17-B402-31F6603DFBE2}"/>
                </a:ext>
              </a:extLst>
            </p:cNvPr>
            <p:cNvSpPr txBox="1"/>
            <p:nvPr/>
          </p:nvSpPr>
          <p:spPr>
            <a:xfrm>
              <a:off x="2696632" y="1223128"/>
              <a:ext cx="2541794" cy="40011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white"/>
                  </a:solidFill>
                  <a:effectLst/>
                  <a:uLnTx/>
                  <a:uFillTx/>
                  <a:cs typeface="+mn-ea"/>
                  <a:sym typeface="+mn-lt"/>
                </a:rPr>
                <a:t>在这里输入你的标题</a:t>
              </a:r>
            </a:p>
          </p:txBody>
        </p:sp>
        <p:sp>
          <p:nvSpPr>
            <p:cNvPr id="23" name="矩形 22">
              <a:extLst>
                <a:ext uri="{FF2B5EF4-FFF2-40B4-BE49-F238E27FC236}">
                  <a16:creationId xmlns:a16="http://schemas.microsoft.com/office/drawing/2014/main" id="{D24BC9A3-E188-4118-8844-43D933B6A47D}"/>
                </a:ext>
              </a:extLst>
            </p:cNvPr>
            <p:cNvSpPr/>
            <p:nvPr/>
          </p:nvSpPr>
          <p:spPr>
            <a:xfrm>
              <a:off x="2696632" y="1927583"/>
              <a:ext cx="2954867" cy="87568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000" b="0" i="1" u="none" strike="noStrike" kern="1200" cap="none" spc="0" normalizeH="0" baseline="0" noProof="0" dirty="0">
                  <a:ln>
                    <a:noFill/>
                  </a:ln>
                  <a:solidFill>
                    <a:prstClr val="white"/>
                  </a:solidFill>
                  <a:effectLst/>
                  <a:uLnTx/>
                  <a:uFillTx/>
                  <a:cs typeface="+mn-ea"/>
                  <a:sym typeface="+mn-lt"/>
                </a:rPr>
                <a:t>Lorem ipsum dolor sit </a:t>
              </a:r>
              <a:r>
                <a:rPr kumimoji="0" lang="en-US" altLang="zh-CN" sz="1000" b="0" i="1" u="none" strike="noStrike" kern="1200" cap="none" spc="0" normalizeH="0" baseline="0" noProof="0" dirty="0" err="1">
                  <a:ln>
                    <a:noFill/>
                  </a:ln>
                  <a:solidFill>
                    <a:prstClr val="white"/>
                  </a:solidFill>
                  <a:effectLst/>
                  <a:uLnTx/>
                  <a:uFillTx/>
                  <a:cs typeface="+mn-ea"/>
                  <a:sym typeface="+mn-lt"/>
                </a:rPr>
                <a:t>amet</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consectetur</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adipisicing</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elit</a:t>
              </a:r>
              <a:r>
                <a:rPr kumimoji="0" lang="en-US" altLang="zh-CN" sz="1000" b="0" i="1" u="none" strike="noStrike" kern="1200" cap="none" spc="0" normalizeH="0" baseline="0" noProof="0" dirty="0">
                  <a:ln>
                    <a:noFill/>
                  </a:ln>
                  <a:solidFill>
                    <a:prstClr val="white"/>
                  </a:solidFill>
                  <a:effectLst/>
                  <a:uLnTx/>
                  <a:uFillTx/>
                  <a:cs typeface="+mn-ea"/>
                  <a:sym typeface="+mn-lt"/>
                </a:rPr>
                <a:t>, sed do </a:t>
              </a:r>
              <a:r>
                <a:rPr kumimoji="0" lang="en-US" altLang="zh-CN" sz="1000" b="0" i="1" u="none" strike="noStrike" kern="1200" cap="none" spc="0" normalizeH="0" baseline="0" noProof="0" dirty="0" err="1">
                  <a:ln>
                    <a:noFill/>
                  </a:ln>
                  <a:solidFill>
                    <a:prstClr val="white"/>
                  </a:solidFill>
                  <a:effectLst/>
                  <a:uLnTx/>
                  <a:uFillTx/>
                  <a:cs typeface="+mn-ea"/>
                  <a:sym typeface="+mn-lt"/>
                </a:rPr>
                <a:t>eiusmod</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tempor</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incididunt</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ut</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labore</a:t>
              </a:r>
              <a:r>
                <a:rPr kumimoji="0" lang="en-US" altLang="zh-CN" sz="1000" b="0" i="1" u="none" strike="noStrike" kern="1200" cap="none" spc="0" normalizeH="0" baseline="0" noProof="0" dirty="0">
                  <a:ln>
                    <a:noFill/>
                  </a:ln>
                  <a:solidFill>
                    <a:prstClr val="white"/>
                  </a:solidFill>
                  <a:effectLst/>
                  <a:uLnTx/>
                  <a:uFillTx/>
                  <a:cs typeface="+mn-ea"/>
                  <a:sym typeface="+mn-lt"/>
                </a:rPr>
                <a:t> et dolore magna </a:t>
              </a:r>
              <a:r>
                <a:rPr kumimoji="0" lang="en-US" altLang="zh-CN" sz="1000" b="0" i="1" u="none" strike="noStrike" kern="1200" cap="none" spc="0" normalizeH="0" baseline="0" noProof="0" dirty="0" err="1">
                  <a:ln>
                    <a:noFill/>
                  </a:ln>
                  <a:solidFill>
                    <a:prstClr val="white"/>
                  </a:solidFill>
                  <a:effectLst/>
                  <a:uLnTx/>
                  <a:uFillTx/>
                  <a:cs typeface="+mn-ea"/>
                  <a:sym typeface="+mn-lt"/>
                </a:rPr>
                <a:t>aliqua</a:t>
              </a:r>
              <a:r>
                <a:rPr kumimoji="0" lang="en-US" altLang="zh-CN" sz="1000" b="0" i="1" u="none" strike="noStrike" kern="1200" cap="none" spc="0" normalizeH="0" baseline="0" noProof="0" dirty="0">
                  <a:ln>
                    <a:noFill/>
                  </a:ln>
                  <a:solidFill>
                    <a:prstClr val="white"/>
                  </a:solidFill>
                  <a:effectLst/>
                  <a:uLnTx/>
                  <a:uFillTx/>
                  <a:cs typeface="+mn-ea"/>
                  <a:sym typeface="+mn-lt"/>
                </a:rPr>
                <a:t>. Ut </a:t>
              </a:r>
              <a:r>
                <a:rPr kumimoji="0" lang="en-US" altLang="zh-CN" sz="1000" b="0" i="1" u="none" strike="noStrike" kern="1200" cap="none" spc="0" normalizeH="0" baseline="0" noProof="0" dirty="0" err="1">
                  <a:ln>
                    <a:noFill/>
                  </a:ln>
                  <a:solidFill>
                    <a:prstClr val="white"/>
                  </a:solidFill>
                  <a:effectLst/>
                  <a:uLnTx/>
                  <a:uFillTx/>
                  <a:cs typeface="+mn-ea"/>
                  <a:sym typeface="+mn-lt"/>
                </a:rPr>
                <a:t>enim</a:t>
              </a:r>
              <a:r>
                <a:rPr kumimoji="0" lang="en-US" altLang="zh-CN" sz="1000" b="0" i="1" u="none" strike="noStrike" kern="1200" cap="none" spc="0" normalizeH="0" baseline="0" noProof="0" dirty="0">
                  <a:ln>
                    <a:noFill/>
                  </a:ln>
                  <a:solidFill>
                    <a:prstClr val="white"/>
                  </a:solidFill>
                  <a:effectLst/>
                  <a:uLnTx/>
                  <a:uFillTx/>
                  <a:cs typeface="+mn-ea"/>
                  <a:sym typeface="+mn-lt"/>
                </a:rPr>
                <a:t> ad minim </a:t>
              </a:r>
              <a:r>
                <a:rPr kumimoji="0" lang="en-US" altLang="zh-CN" sz="1000" b="0" i="1" u="none" strike="noStrike" kern="1200" cap="none" spc="0" normalizeH="0" baseline="0" noProof="0" dirty="0" err="1">
                  <a:ln>
                    <a:noFill/>
                  </a:ln>
                  <a:solidFill>
                    <a:prstClr val="white"/>
                  </a:solidFill>
                  <a:effectLst/>
                  <a:uLnTx/>
                  <a:uFillTx/>
                  <a:cs typeface="+mn-ea"/>
                  <a:sym typeface="+mn-lt"/>
                </a:rPr>
                <a:t>veniam</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quis</a:t>
              </a:r>
              <a:r>
                <a:rPr kumimoji="0" lang="en-US" altLang="zh-CN" sz="1000" b="0" i="1" u="none" strike="noStrike" kern="1200" cap="none" spc="0" normalizeH="0" baseline="0" noProof="0" dirty="0">
                  <a:ln>
                    <a:noFill/>
                  </a:ln>
                  <a:solidFill>
                    <a:prstClr val="white"/>
                  </a:solidFill>
                  <a:effectLst/>
                  <a:uLnTx/>
                  <a:uFillTx/>
                  <a:cs typeface="+mn-ea"/>
                  <a:sym typeface="+mn-lt"/>
                </a:rPr>
                <a:t> </a:t>
              </a:r>
              <a:r>
                <a:rPr kumimoji="0" lang="en-US" altLang="zh-CN" sz="1000" b="0" i="1" u="none" strike="noStrike" kern="1200" cap="none" spc="0" normalizeH="0" baseline="0" noProof="0" dirty="0" err="1">
                  <a:ln>
                    <a:noFill/>
                  </a:ln>
                  <a:solidFill>
                    <a:prstClr val="white"/>
                  </a:solidFill>
                  <a:effectLst/>
                  <a:uLnTx/>
                  <a:uFillTx/>
                  <a:cs typeface="+mn-ea"/>
                  <a:sym typeface="+mn-lt"/>
                </a:rPr>
                <a:t>nostrud</a:t>
              </a:r>
              <a:r>
                <a:rPr kumimoji="0" lang="en-US" altLang="zh-CN" sz="1000" b="0" i="1" u="none" strike="noStrike" kern="1200" cap="none" spc="0" normalizeH="0" baseline="0" noProof="0" dirty="0">
                  <a:ln>
                    <a:noFill/>
                  </a:ln>
                  <a:solidFill>
                    <a:prstClr val="white"/>
                  </a:solidFill>
                  <a:effectLst/>
                  <a:uLnTx/>
                  <a:uFillTx/>
                  <a:cs typeface="+mn-ea"/>
                  <a:sym typeface="+mn-lt"/>
                </a:rPr>
                <a:t> exercitation </a:t>
              </a:r>
              <a:r>
                <a:rPr kumimoji="0" lang="en-US" altLang="zh-CN" sz="1000" b="0" i="1" u="none" strike="noStrike" kern="1200" cap="none" spc="0" normalizeH="0" baseline="0" noProof="0" dirty="0" err="1">
                  <a:ln>
                    <a:noFill/>
                  </a:ln>
                  <a:solidFill>
                    <a:prstClr val="white"/>
                  </a:solidFill>
                  <a:effectLst/>
                  <a:uLnTx/>
                  <a:uFillTx/>
                  <a:cs typeface="+mn-ea"/>
                  <a:sym typeface="+mn-lt"/>
                </a:rPr>
                <a:t>ullamco</a:t>
              </a:r>
              <a:endParaRPr kumimoji="0" lang="zh-CN" altLang="en-US" sz="1000" b="0" i="0" u="none" strike="noStrike" kern="1200" cap="none" spc="0" normalizeH="0" baseline="0" noProof="0" dirty="0">
                <a:ln>
                  <a:noFill/>
                </a:ln>
                <a:solidFill>
                  <a:prstClr val="white"/>
                </a:solidFill>
                <a:effectLst/>
                <a:uLnTx/>
                <a:uFillTx/>
                <a:cs typeface="+mn-ea"/>
                <a:sym typeface="+mn-lt"/>
              </a:endParaRPr>
            </a:p>
          </p:txBody>
        </p:sp>
        <p:cxnSp>
          <p:nvCxnSpPr>
            <p:cNvPr id="24" name="直接连接符 23">
              <a:extLst>
                <a:ext uri="{FF2B5EF4-FFF2-40B4-BE49-F238E27FC236}">
                  <a16:creationId xmlns:a16="http://schemas.microsoft.com/office/drawing/2014/main" id="{4745DF4D-3BC0-40DA-9859-AE58F6C3FD49}"/>
                </a:ext>
              </a:extLst>
            </p:cNvPr>
            <p:cNvCxnSpPr/>
            <p:nvPr/>
          </p:nvCxnSpPr>
          <p:spPr>
            <a:xfrm>
              <a:off x="2795753" y="1788067"/>
              <a:ext cx="96090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组合 24">
            <a:extLst>
              <a:ext uri="{FF2B5EF4-FFF2-40B4-BE49-F238E27FC236}">
                <a16:creationId xmlns:a16="http://schemas.microsoft.com/office/drawing/2014/main" id="{5764289B-9378-4B9C-A338-5AA3C0635923}"/>
              </a:ext>
            </a:extLst>
          </p:cNvPr>
          <p:cNvGrpSpPr/>
          <p:nvPr/>
        </p:nvGrpSpPr>
        <p:grpSpPr>
          <a:xfrm>
            <a:off x="8293488" y="4141532"/>
            <a:ext cx="2954867" cy="1580144"/>
            <a:chOff x="2696632" y="1223128"/>
            <a:chExt cx="2954867" cy="1580144"/>
          </a:xfrm>
        </p:grpSpPr>
        <p:sp>
          <p:nvSpPr>
            <p:cNvPr id="26" name="文本框 25">
              <a:extLst>
                <a:ext uri="{FF2B5EF4-FFF2-40B4-BE49-F238E27FC236}">
                  <a16:creationId xmlns:a16="http://schemas.microsoft.com/office/drawing/2014/main" id="{5ACB6B41-488A-451C-BBD4-E882847F7288}"/>
                </a:ext>
              </a:extLst>
            </p:cNvPr>
            <p:cNvSpPr txBox="1"/>
            <p:nvPr/>
          </p:nvSpPr>
          <p:spPr>
            <a:xfrm>
              <a:off x="2696632" y="1223128"/>
              <a:ext cx="2541794" cy="40011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27" name="矩形 26">
              <a:extLst>
                <a:ext uri="{FF2B5EF4-FFF2-40B4-BE49-F238E27FC236}">
                  <a16:creationId xmlns:a16="http://schemas.microsoft.com/office/drawing/2014/main" id="{7E2BA0C2-3438-4196-BA0E-EB9E2798A529}"/>
                </a:ext>
              </a:extLst>
            </p:cNvPr>
            <p:cNvSpPr/>
            <p:nvPr/>
          </p:nvSpPr>
          <p:spPr>
            <a:xfrm>
              <a:off x="2696632" y="1927583"/>
              <a:ext cx="2954867" cy="87568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0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0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1000" b="0" i="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28" name="直接连接符 27">
              <a:extLst>
                <a:ext uri="{FF2B5EF4-FFF2-40B4-BE49-F238E27FC236}">
                  <a16:creationId xmlns:a16="http://schemas.microsoft.com/office/drawing/2014/main" id="{BC40DFC6-057D-491E-8F7C-4F75117339C2}"/>
                </a:ext>
              </a:extLst>
            </p:cNvPr>
            <p:cNvCxnSpPr/>
            <p:nvPr/>
          </p:nvCxnSpPr>
          <p:spPr>
            <a:xfrm>
              <a:off x="2795753" y="1788067"/>
              <a:ext cx="96090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9" name="文本框 28">
            <a:extLst>
              <a:ext uri="{FF2B5EF4-FFF2-40B4-BE49-F238E27FC236}">
                <a16:creationId xmlns:a16="http://schemas.microsoft.com/office/drawing/2014/main" id="{64EDDBD3-0520-4090-BE95-F7B532502E25}"/>
              </a:ext>
            </a:extLst>
          </p:cNvPr>
          <p:cNvSpPr txBox="1"/>
          <p:nvPr/>
        </p:nvSpPr>
        <p:spPr>
          <a:xfrm>
            <a:off x="7845425" y="222247"/>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spTree>
    <p:extLst>
      <p:ext uri="{BB962C8B-B14F-4D97-AF65-F5344CB8AC3E}">
        <p14:creationId xmlns:p14="http://schemas.microsoft.com/office/powerpoint/2010/main" val="179591727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D9B8">
                <a:alpha val="50000"/>
              </a:srgbClr>
            </a:gs>
            <a:gs pos="100000">
              <a:srgbClr val="FEC3BD">
                <a:alpha val="70000"/>
              </a:srgbClr>
            </a:gs>
          </a:gsLst>
          <a:lin ang="8100000" scaled="1"/>
          <a:tileRect/>
        </a:gradFill>
        <a:effectLst/>
      </p:bgPr>
    </p:bg>
    <p:spTree>
      <p:nvGrpSpPr>
        <p:cNvPr id="1" name=""/>
        <p:cNvGrpSpPr/>
        <p:nvPr/>
      </p:nvGrpSpPr>
      <p:grpSpPr>
        <a:xfrm>
          <a:off x="0" y="0"/>
          <a:ext cx="0" cy="0"/>
          <a:chOff x="0" y="0"/>
          <a:chExt cx="0" cy="0"/>
        </a:xfrm>
      </p:grpSpPr>
      <p:sp>
        <p:nvSpPr>
          <p:cNvPr id="13" name="任意多边形: 形状 12">
            <a:extLst>
              <a:ext uri="{FF2B5EF4-FFF2-40B4-BE49-F238E27FC236}">
                <a16:creationId xmlns:a16="http://schemas.microsoft.com/office/drawing/2014/main" id="{FBD69C6C-8EEE-4520-85C0-A0C1B2E29908}"/>
              </a:ext>
            </a:extLst>
          </p:cNvPr>
          <p:cNvSpPr/>
          <p:nvPr/>
        </p:nvSpPr>
        <p:spPr>
          <a:xfrm rot="16200000">
            <a:off x="-349387" y="2430224"/>
            <a:ext cx="4777162" cy="4078387"/>
          </a:xfrm>
          <a:custGeom>
            <a:avLst/>
            <a:gdLst>
              <a:gd name="connsiteX0" fmla="*/ 3003021 w 4215373"/>
              <a:gd name="connsiteY0" fmla="*/ 0 h 3598773"/>
              <a:gd name="connsiteX1" fmla="*/ 4135541 w 4215373"/>
              <a:gd name="connsiteY1" fmla="*/ 0 h 3598773"/>
              <a:gd name="connsiteX2" fmla="*/ 4155859 w 4215373"/>
              <a:gd name="connsiteY2" fmla="*/ 79021 h 3598773"/>
              <a:gd name="connsiteX3" fmla="*/ 4215373 w 4215373"/>
              <a:gd name="connsiteY3" fmla="*/ 669393 h 3598773"/>
              <a:gd name="connsiteX4" fmla="*/ 1285993 w 4215373"/>
              <a:gd name="connsiteY4" fmla="*/ 3598773 h 3598773"/>
              <a:gd name="connsiteX5" fmla="*/ 145746 w 4215373"/>
              <a:gd name="connsiteY5" fmla="*/ 3368568 h 3598773"/>
              <a:gd name="connsiteX6" fmla="*/ 0 w 4215373"/>
              <a:gd name="connsiteY6" fmla="*/ 3298358 h 3598773"/>
              <a:gd name="connsiteX7" fmla="*/ 0 w 4215373"/>
              <a:gd name="connsiteY7" fmla="*/ 1989876 h 3598773"/>
              <a:gd name="connsiteX8" fmla="*/ 112897 w 4215373"/>
              <a:gd name="connsiteY8" fmla="*/ 2092483 h 3598773"/>
              <a:gd name="connsiteX9" fmla="*/ 1285992 w 4215373"/>
              <a:gd name="connsiteY9" fmla="*/ 2513613 h 3598773"/>
              <a:gd name="connsiteX10" fmla="*/ 3130212 w 4215373"/>
              <a:gd name="connsiteY10" fmla="*/ 669393 h 3598773"/>
              <a:gd name="connsiteX11" fmla="*/ 3047300 w 4215373"/>
              <a:gd name="connsiteY11" fmla="*/ 120978 h 359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5373" h="3598773">
                <a:moveTo>
                  <a:pt x="3003021" y="0"/>
                </a:moveTo>
                <a:lnTo>
                  <a:pt x="4135541" y="0"/>
                </a:lnTo>
                <a:lnTo>
                  <a:pt x="4155859" y="79021"/>
                </a:lnTo>
                <a:cubicBezTo>
                  <a:pt x="4194881" y="269716"/>
                  <a:pt x="4215373" y="467162"/>
                  <a:pt x="4215373" y="669393"/>
                </a:cubicBezTo>
                <a:cubicBezTo>
                  <a:pt x="4215373" y="2287245"/>
                  <a:pt x="2903845" y="3598773"/>
                  <a:pt x="1285993" y="3598773"/>
                </a:cubicBezTo>
                <a:cubicBezTo>
                  <a:pt x="881530" y="3598773"/>
                  <a:pt x="496212" y="3516803"/>
                  <a:pt x="145746" y="3368568"/>
                </a:cubicBezTo>
                <a:lnTo>
                  <a:pt x="0" y="3298358"/>
                </a:lnTo>
                <a:lnTo>
                  <a:pt x="0" y="1989876"/>
                </a:lnTo>
                <a:lnTo>
                  <a:pt x="112897" y="2092483"/>
                </a:lnTo>
                <a:cubicBezTo>
                  <a:pt x="431687" y="2355572"/>
                  <a:pt x="840383" y="2513613"/>
                  <a:pt x="1285992" y="2513613"/>
                </a:cubicBezTo>
                <a:cubicBezTo>
                  <a:pt x="2304527" y="2513613"/>
                  <a:pt x="3130212" y="1687928"/>
                  <a:pt x="3130212" y="669393"/>
                </a:cubicBezTo>
                <a:cubicBezTo>
                  <a:pt x="3130212" y="478418"/>
                  <a:pt x="3101184" y="294222"/>
                  <a:pt x="3047300" y="120978"/>
                </a:cubicBezTo>
                <a:close/>
              </a:path>
            </a:pathLst>
          </a:custGeom>
          <a:gradFill flip="none" rotWithShape="1">
            <a:gsLst>
              <a:gs pos="0">
                <a:schemeClr val="accent1"/>
              </a:gs>
              <a:gs pos="100000">
                <a:schemeClr val="accent2">
                  <a:lumMod val="90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cs typeface="+mn-ea"/>
              <a:sym typeface="+mn-lt"/>
            </a:endParaRPr>
          </a:p>
        </p:txBody>
      </p:sp>
      <p:sp>
        <p:nvSpPr>
          <p:cNvPr id="2" name="矩形: 圆角 1">
            <a:extLst>
              <a:ext uri="{FF2B5EF4-FFF2-40B4-BE49-F238E27FC236}">
                <a16:creationId xmlns:a16="http://schemas.microsoft.com/office/drawing/2014/main" id="{97FB53BF-56F0-4B46-A65C-305A187EF886}"/>
              </a:ext>
            </a:extLst>
          </p:cNvPr>
          <p:cNvSpPr/>
          <p:nvPr/>
        </p:nvSpPr>
        <p:spPr>
          <a:xfrm>
            <a:off x="585483" y="609304"/>
            <a:ext cx="11003137" cy="5654474"/>
          </a:xfrm>
          <a:prstGeom prst="roundRect">
            <a:avLst>
              <a:gd name="adj" fmla="val 3550"/>
            </a:avLst>
          </a:prstGeom>
          <a:gradFill flip="none" rotWithShape="1">
            <a:gsLst>
              <a:gs pos="100000">
                <a:schemeClr val="accent2">
                  <a:lumMod val="10000"/>
                  <a:lumOff val="90000"/>
                </a:schemeClr>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8" name="文本框 7">
            <a:extLst>
              <a:ext uri="{FF2B5EF4-FFF2-40B4-BE49-F238E27FC236}">
                <a16:creationId xmlns:a16="http://schemas.microsoft.com/office/drawing/2014/main" id="{B4454986-5334-437F-AA0E-B5400BA82ED0}"/>
              </a:ext>
            </a:extLst>
          </p:cNvPr>
          <p:cNvSpPr txBox="1"/>
          <p:nvPr/>
        </p:nvSpPr>
        <p:spPr>
          <a:xfrm>
            <a:off x="961888" y="2032000"/>
            <a:ext cx="4076700" cy="1138773"/>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schemeClr val="accent1"/>
                </a:solidFill>
                <a:effectLst/>
                <a:uLnTx/>
                <a:uFillTx/>
                <a:cs typeface="+mn-ea"/>
                <a:sym typeface="+mn-lt"/>
              </a:rPr>
              <a:t>大标题</a:t>
            </a:r>
            <a:endParaRPr kumimoji="0" lang="en-US" altLang="zh-CN" sz="4000" b="0" i="0" u="none" strike="noStrike" kern="1200" cap="none" spc="0" normalizeH="0" baseline="0" noProof="0" dirty="0">
              <a:ln>
                <a:noFill/>
              </a:ln>
              <a:solidFill>
                <a:schemeClr val="accent1"/>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lumMod val="75000"/>
                    <a:lumOff val="25000"/>
                  </a:prstClr>
                </a:solidFill>
                <a:effectLst/>
                <a:uLnTx/>
                <a:uFillTx/>
                <a:cs typeface="+mn-ea"/>
                <a:sym typeface="+mn-lt"/>
              </a:rPr>
              <a:t>在这里输入小标题</a:t>
            </a:r>
          </a:p>
        </p:txBody>
      </p:sp>
      <p:cxnSp>
        <p:nvCxnSpPr>
          <p:cNvPr id="10" name="直接连接符 9">
            <a:extLst>
              <a:ext uri="{FF2B5EF4-FFF2-40B4-BE49-F238E27FC236}">
                <a16:creationId xmlns:a16="http://schemas.microsoft.com/office/drawing/2014/main" id="{8DE90E68-E8DE-4925-9221-E8C97AF2ECB8}"/>
              </a:ext>
            </a:extLst>
          </p:cNvPr>
          <p:cNvCxnSpPr>
            <a:cxnSpLocks/>
            <a:stCxn id="5" idx="2"/>
          </p:cNvCxnSpPr>
          <p:nvPr/>
        </p:nvCxnSpPr>
        <p:spPr>
          <a:xfrm flipH="1">
            <a:off x="1066800" y="3429000"/>
            <a:ext cx="3783014" cy="0"/>
          </a:xfrm>
          <a:prstGeom prst="line">
            <a:avLst/>
          </a:prstGeom>
          <a:ln w="19050">
            <a:solidFill>
              <a:schemeClr val="accent1"/>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54F24D4E-A097-43AE-91B4-AE71B5164A1A}"/>
              </a:ext>
            </a:extLst>
          </p:cNvPr>
          <p:cNvSpPr txBox="1"/>
          <p:nvPr/>
        </p:nvSpPr>
        <p:spPr>
          <a:xfrm>
            <a:off x="7845425" y="184147"/>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6" name="组合 15">
            <a:extLst>
              <a:ext uri="{FF2B5EF4-FFF2-40B4-BE49-F238E27FC236}">
                <a16:creationId xmlns:a16="http://schemas.microsoft.com/office/drawing/2014/main" id="{53FDE6E8-2EC2-480A-B7FB-15D0334F8A81}"/>
              </a:ext>
            </a:extLst>
          </p:cNvPr>
          <p:cNvGrpSpPr/>
          <p:nvPr/>
        </p:nvGrpSpPr>
        <p:grpSpPr>
          <a:xfrm>
            <a:off x="961888" y="3811308"/>
            <a:ext cx="3743462" cy="830997"/>
            <a:chOff x="961888" y="3732953"/>
            <a:chExt cx="3743462" cy="830997"/>
          </a:xfrm>
        </p:grpSpPr>
        <p:sp>
          <p:nvSpPr>
            <p:cNvPr id="14" name="矩形 13">
              <a:extLst>
                <a:ext uri="{FF2B5EF4-FFF2-40B4-BE49-F238E27FC236}">
                  <a16:creationId xmlns:a16="http://schemas.microsoft.com/office/drawing/2014/main" id="{C9EF9FC1-D694-4EE8-A304-D20DD240EC81}"/>
                </a:ext>
              </a:extLst>
            </p:cNvPr>
            <p:cNvSpPr/>
            <p:nvPr/>
          </p:nvSpPr>
          <p:spPr>
            <a:xfrm>
              <a:off x="1876425" y="3766616"/>
              <a:ext cx="2828925" cy="797334"/>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9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5" name="文本框 14">
              <a:extLst>
                <a:ext uri="{FF2B5EF4-FFF2-40B4-BE49-F238E27FC236}">
                  <a16:creationId xmlns:a16="http://schemas.microsoft.com/office/drawing/2014/main" id="{A0BAB08C-61AD-43C1-AB1A-6689729ECD87}"/>
                </a:ext>
              </a:extLst>
            </p:cNvPr>
            <p:cNvSpPr txBox="1"/>
            <p:nvPr/>
          </p:nvSpPr>
          <p:spPr>
            <a:xfrm>
              <a:off x="961888" y="3732953"/>
              <a:ext cx="2833582" cy="83099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800" b="0"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cs typeface="+mn-ea"/>
                  <a:sym typeface="+mn-lt"/>
                </a:rPr>
                <a:t>01</a:t>
              </a:r>
              <a:endParaRPr kumimoji="0" lang="zh-CN" altLang="en-US" sz="4800" b="0"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cs typeface="+mn-ea"/>
                <a:sym typeface="+mn-lt"/>
              </a:endParaRPr>
            </a:p>
          </p:txBody>
        </p:sp>
      </p:grpSp>
      <p:grpSp>
        <p:nvGrpSpPr>
          <p:cNvPr id="17" name="组合 16">
            <a:extLst>
              <a:ext uri="{FF2B5EF4-FFF2-40B4-BE49-F238E27FC236}">
                <a16:creationId xmlns:a16="http://schemas.microsoft.com/office/drawing/2014/main" id="{32DAEE6C-DE31-4A39-A42D-DF2CA18CADF9}"/>
              </a:ext>
            </a:extLst>
          </p:cNvPr>
          <p:cNvGrpSpPr/>
          <p:nvPr/>
        </p:nvGrpSpPr>
        <p:grpSpPr>
          <a:xfrm>
            <a:off x="961888" y="4900533"/>
            <a:ext cx="3743462" cy="830997"/>
            <a:chOff x="961888" y="3732953"/>
            <a:chExt cx="3743462" cy="830997"/>
          </a:xfrm>
        </p:grpSpPr>
        <p:sp>
          <p:nvSpPr>
            <p:cNvPr id="18" name="矩形 17">
              <a:extLst>
                <a:ext uri="{FF2B5EF4-FFF2-40B4-BE49-F238E27FC236}">
                  <a16:creationId xmlns:a16="http://schemas.microsoft.com/office/drawing/2014/main" id="{49C82193-AB78-411E-94FA-84258A0A0A44}"/>
                </a:ext>
              </a:extLst>
            </p:cNvPr>
            <p:cNvSpPr/>
            <p:nvPr/>
          </p:nvSpPr>
          <p:spPr>
            <a:xfrm>
              <a:off x="1876425" y="3766616"/>
              <a:ext cx="2828925" cy="797334"/>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9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9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9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9" name="文本框 18">
              <a:extLst>
                <a:ext uri="{FF2B5EF4-FFF2-40B4-BE49-F238E27FC236}">
                  <a16:creationId xmlns:a16="http://schemas.microsoft.com/office/drawing/2014/main" id="{2633819E-3173-43CF-B5BD-6C565370A67C}"/>
                </a:ext>
              </a:extLst>
            </p:cNvPr>
            <p:cNvSpPr txBox="1"/>
            <p:nvPr/>
          </p:nvSpPr>
          <p:spPr>
            <a:xfrm>
              <a:off x="961888" y="3732953"/>
              <a:ext cx="2833582" cy="83099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800" b="0"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cs typeface="+mn-ea"/>
                  <a:sym typeface="+mn-lt"/>
                </a:rPr>
                <a:t>02</a:t>
              </a:r>
              <a:endParaRPr kumimoji="0" lang="zh-CN" altLang="en-US" sz="4800" b="0"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cs typeface="+mn-ea"/>
                <a:sym typeface="+mn-lt"/>
              </a:endParaRPr>
            </a:p>
          </p:txBody>
        </p:sp>
      </p:grpSp>
      <p:pic>
        <p:nvPicPr>
          <p:cNvPr id="9" name="图片 8" descr="图片包含 天空, 户外, 工厂, 照片&#10;&#10;描述已自动生成">
            <a:extLst>
              <a:ext uri="{FF2B5EF4-FFF2-40B4-BE49-F238E27FC236}">
                <a16:creationId xmlns:a16="http://schemas.microsoft.com/office/drawing/2014/main" id="{4BE8E952-51EA-4B8E-A41A-CB7478B1101A}"/>
              </a:ext>
            </a:extLst>
          </p:cNvPr>
          <p:cNvPicPr>
            <a:picLocks noChangeAspect="1"/>
          </p:cNvPicPr>
          <p:nvPr/>
        </p:nvPicPr>
        <p:blipFill rotWithShape="1">
          <a:blip r:embed="rId3">
            <a:extLst>
              <a:ext uri="{28A0092B-C50C-407E-A947-70E740481C1C}">
                <a14:useLocalDpi xmlns:a14="http://schemas.microsoft.com/office/drawing/2010/main" val="0"/>
              </a:ext>
            </a:extLst>
          </a:blip>
          <a:srcRect r="58443"/>
          <a:stretch/>
        </p:blipFill>
        <p:spPr>
          <a:xfrm>
            <a:off x="6096000" y="986972"/>
            <a:ext cx="5170626" cy="4884056"/>
          </a:xfrm>
          <a:prstGeom prst="rect">
            <a:avLst/>
          </a:prstGeom>
        </p:spPr>
      </p:pic>
      <p:grpSp>
        <p:nvGrpSpPr>
          <p:cNvPr id="7" name="组合 6">
            <a:extLst>
              <a:ext uri="{FF2B5EF4-FFF2-40B4-BE49-F238E27FC236}">
                <a16:creationId xmlns:a16="http://schemas.microsoft.com/office/drawing/2014/main" id="{6AA591A2-02DA-4E13-941D-47BD95F98B75}"/>
              </a:ext>
            </a:extLst>
          </p:cNvPr>
          <p:cNvGrpSpPr/>
          <p:nvPr/>
        </p:nvGrpSpPr>
        <p:grpSpPr>
          <a:xfrm>
            <a:off x="4849814" y="2146300"/>
            <a:ext cx="2565400" cy="2565400"/>
            <a:chOff x="4849814" y="2146300"/>
            <a:chExt cx="2565400" cy="2565400"/>
          </a:xfrm>
          <a:gradFill>
            <a:gsLst>
              <a:gs pos="0">
                <a:schemeClr val="accent1"/>
              </a:gs>
              <a:gs pos="100000">
                <a:schemeClr val="accent2">
                  <a:lumMod val="75000"/>
                </a:schemeClr>
              </a:gs>
            </a:gsLst>
            <a:lin ang="4800000" scaled="0"/>
          </a:gradFill>
        </p:grpSpPr>
        <p:sp>
          <p:nvSpPr>
            <p:cNvPr id="5" name="椭圆 4">
              <a:extLst>
                <a:ext uri="{FF2B5EF4-FFF2-40B4-BE49-F238E27FC236}">
                  <a16:creationId xmlns:a16="http://schemas.microsoft.com/office/drawing/2014/main" id="{BAB05425-5720-467E-BB08-A69824E3CBCE}"/>
                </a:ext>
              </a:extLst>
            </p:cNvPr>
            <p:cNvSpPr/>
            <p:nvPr/>
          </p:nvSpPr>
          <p:spPr>
            <a:xfrm>
              <a:off x="4849814" y="2146300"/>
              <a:ext cx="2565400" cy="2565400"/>
            </a:xfrm>
            <a:prstGeom prst="ellipse">
              <a:avLst/>
            </a:prstGeom>
            <a:grp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0" i="0" u="none" strike="noStrike" kern="1200" cap="none" spc="0" normalizeH="0" baseline="0" noProof="0" dirty="0">
                  <a:ln>
                    <a:noFill/>
                  </a:ln>
                  <a:solidFill>
                    <a:prstClr val="white"/>
                  </a:solidFill>
                  <a:effectLst/>
                  <a:uLnTx/>
                  <a:uFillTx/>
                  <a:cs typeface="+mn-ea"/>
                  <a:sym typeface="+mn-lt"/>
                </a:rPr>
                <a:t>34</a:t>
              </a:r>
              <a:r>
                <a:rPr kumimoji="0" lang="en-US" altLang="zh-CN" sz="4800" b="0" i="0" u="none" strike="noStrike" kern="1200" cap="none" spc="0" normalizeH="0" baseline="0" noProof="0" dirty="0">
                  <a:ln>
                    <a:noFill/>
                  </a:ln>
                  <a:solidFill>
                    <a:prstClr val="white"/>
                  </a:solidFill>
                  <a:effectLst/>
                  <a:uLnTx/>
                  <a:uFillTx/>
                  <a:cs typeface="+mn-ea"/>
                  <a:sym typeface="+mn-lt"/>
                </a:rPr>
                <a:t>%</a:t>
              </a:r>
              <a:endParaRPr kumimoji="0" lang="zh-CN" altLang="en-US" sz="6600" b="0" i="0" u="none" strike="noStrike" kern="1200" cap="none" spc="0" normalizeH="0" baseline="0" noProof="0" dirty="0">
                <a:ln>
                  <a:noFill/>
                </a:ln>
                <a:solidFill>
                  <a:prstClr val="white"/>
                </a:solidFill>
                <a:effectLst/>
                <a:uLnTx/>
                <a:uFillTx/>
                <a:cs typeface="+mn-ea"/>
                <a:sym typeface="+mn-lt"/>
              </a:endParaRPr>
            </a:p>
          </p:txBody>
        </p:sp>
        <p:sp>
          <p:nvSpPr>
            <p:cNvPr id="6" name="矩形 5">
              <a:extLst>
                <a:ext uri="{FF2B5EF4-FFF2-40B4-BE49-F238E27FC236}">
                  <a16:creationId xmlns:a16="http://schemas.microsoft.com/office/drawing/2014/main" id="{610FBFA0-87FE-430C-9F22-10AF7EC2049C}"/>
                </a:ext>
              </a:extLst>
            </p:cNvPr>
            <p:cNvSpPr/>
            <p:nvPr/>
          </p:nvSpPr>
          <p:spPr>
            <a:xfrm>
              <a:off x="5221750" y="3510102"/>
              <a:ext cx="1821528" cy="675634"/>
            </a:xfrm>
            <a:prstGeom prst="rect">
              <a:avLst/>
            </a:prstGeom>
            <a:grpFill/>
          </p:spPr>
          <p:txBody>
            <a:bodyPr wrap="square">
              <a:no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white"/>
                  </a:solidFill>
                  <a:effectLst/>
                  <a:uLnTx/>
                  <a:uFillTx/>
                  <a:cs typeface="+mn-ea"/>
                  <a:sym typeface="+mn-lt"/>
                </a:rPr>
                <a:t>Lorem ipsum dolor sit </a:t>
              </a:r>
              <a:r>
                <a:rPr kumimoji="0" lang="en-US" altLang="zh-CN" sz="1000" b="0" i="0" u="none" strike="noStrike" kern="1200" cap="none" spc="0" normalizeH="0" baseline="0" noProof="0" dirty="0" err="1">
                  <a:ln>
                    <a:noFill/>
                  </a:ln>
                  <a:solidFill>
                    <a:prstClr val="white"/>
                  </a:solidFill>
                  <a:effectLst/>
                  <a:uLnTx/>
                  <a:uFillTx/>
                  <a:cs typeface="+mn-ea"/>
                  <a:sym typeface="+mn-lt"/>
                </a:rPr>
                <a:t>amet</a:t>
              </a:r>
              <a:r>
                <a:rPr kumimoji="0" lang="en-US" altLang="zh-CN" sz="1000" b="0" i="0" u="none" strike="noStrike" kern="1200" cap="none" spc="0" normalizeH="0" baseline="0" noProof="0" dirty="0">
                  <a:ln>
                    <a:noFill/>
                  </a:ln>
                  <a:solidFill>
                    <a:prstClr val="white"/>
                  </a:solidFill>
                  <a:effectLst/>
                  <a:uLnTx/>
                  <a:uFillTx/>
                  <a:cs typeface="+mn-ea"/>
                  <a:sym typeface="+mn-lt"/>
                </a:rPr>
                <a:t>, </a:t>
              </a:r>
              <a:r>
                <a:rPr kumimoji="0" lang="en-US" altLang="zh-CN" sz="1000" b="0" i="0" u="none" strike="noStrike" kern="1200" cap="none" spc="0" normalizeH="0" baseline="0" noProof="0" dirty="0" err="1">
                  <a:ln>
                    <a:noFill/>
                  </a:ln>
                  <a:solidFill>
                    <a:prstClr val="white"/>
                  </a:solidFill>
                  <a:effectLst/>
                  <a:uLnTx/>
                  <a:uFillTx/>
                  <a:cs typeface="+mn-ea"/>
                  <a:sym typeface="+mn-lt"/>
                </a:rPr>
                <a:t>consectetur</a:t>
              </a:r>
              <a:r>
                <a:rPr kumimoji="0" lang="en-US" altLang="zh-CN" sz="1000" b="0" i="0" u="none" strike="noStrike" kern="1200" cap="none" spc="0" normalizeH="0" baseline="0" noProof="0" dirty="0">
                  <a:ln>
                    <a:noFill/>
                  </a:ln>
                  <a:solidFill>
                    <a:prstClr val="white"/>
                  </a:solidFill>
                  <a:effectLst/>
                  <a:uLnTx/>
                  <a:uFillTx/>
                  <a:cs typeface="+mn-ea"/>
                  <a:sym typeface="+mn-lt"/>
                </a:rPr>
                <a:t> </a:t>
              </a:r>
              <a:r>
                <a:rPr kumimoji="0" lang="en-US" altLang="zh-CN" sz="1000" b="0" i="0" u="none" strike="noStrike" kern="1200" cap="none" spc="0" normalizeH="0" baseline="0" noProof="0" dirty="0" err="1">
                  <a:ln>
                    <a:noFill/>
                  </a:ln>
                  <a:solidFill>
                    <a:prstClr val="white"/>
                  </a:solidFill>
                  <a:effectLst/>
                  <a:uLnTx/>
                  <a:uFillTx/>
                  <a:cs typeface="+mn-ea"/>
                  <a:sym typeface="+mn-lt"/>
                </a:rPr>
                <a:t>adipisicing</a:t>
              </a:r>
              <a:r>
                <a:rPr kumimoji="0" lang="en-US" altLang="zh-CN" sz="1000" b="0" i="0" u="none" strike="noStrike" kern="1200" cap="none" spc="0" normalizeH="0" baseline="0" noProof="0" dirty="0">
                  <a:ln>
                    <a:noFill/>
                  </a:ln>
                  <a:solidFill>
                    <a:prstClr val="white"/>
                  </a:solidFill>
                  <a:effectLst/>
                  <a:uLnTx/>
                  <a:uFillTx/>
                  <a:cs typeface="+mn-ea"/>
                  <a:sym typeface="+mn-lt"/>
                </a:rPr>
                <a:t> </a:t>
              </a:r>
              <a:r>
                <a:rPr kumimoji="0" lang="en-US" altLang="zh-CN" sz="1000" b="0" i="0" u="none" strike="noStrike" kern="1200" cap="none" spc="0" normalizeH="0" baseline="0" noProof="0" dirty="0" err="1">
                  <a:ln>
                    <a:noFill/>
                  </a:ln>
                  <a:solidFill>
                    <a:prstClr val="white"/>
                  </a:solidFill>
                  <a:effectLst/>
                  <a:uLnTx/>
                  <a:uFillTx/>
                  <a:cs typeface="+mn-ea"/>
                  <a:sym typeface="+mn-lt"/>
                </a:rPr>
                <a:t>elit</a:t>
              </a:r>
              <a:r>
                <a:rPr kumimoji="0" lang="en-US" altLang="zh-CN" sz="1000" b="0" i="0" u="none" strike="noStrike" kern="1200" cap="none" spc="0" normalizeH="0" baseline="0" noProof="0" dirty="0">
                  <a:ln>
                    <a:noFill/>
                  </a:ln>
                  <a:solidFill>
                    <a:prstClr val="white"/>
                  </a:solidFill>
                  <a:effectLst/>
                  <a:uLnTx/>
                  <a:uFillTx/>
                  <a:cs typeface="+mn-ea"/>
                  <a:sym typeface="+mn-lt"/>
                </a:rPr>
                <a:t>, sed do </a:t>
              </a:r>
              <a:r>
                <a:rPr kumimoji="0" lang="en-US" altLang="zh-CN" sz="1000" b="0" i="0" u="none" strike="noStrike" kern="1200" cap="none" spc="0" normalizeH="0" baseline="0" noProof="0" dirty="0" err="1">
                  <a:ln>
                    <a:noFill/>
                  </a:ln>
                  <a:solidFill>
                    <a:prstClr val="white"/>
                  </a:solidFill>
                  <a:effectLst/>
                  <a:uLnTx/>
                  <a:uFillTx/>
                  <a:cs typeface="+mn-ea"/>
                  <a:sym typeface="+mn-lt"/>
                </a:rPr>
                <a:t>eiusmod</a:t>
              </a:r>
              <a:r>
                <a:rPr kumimoji="0" lang="en-US" altLang="zh-CN" sz="1000" b="0" i="0" u="none" strike="noStrike" kern="1200" cap="none" spc="0" normalizeH="0" baseline="0" noProof="0" dirty="0">
                  <a:ln>
                    <a:noFill/>
                  </a:ln>
                  <a:solidFill>
                    <a:prstClr val="white"/>
                  </a:solidFill>
                  <a:effectLst/>
                  <a:uLnTx/>
                  <a:uFillTx/>
                  <a:cs typeface="+mn-ea"/>
                  <a:sym typeface="+mn-lt"/>
                </a:rPr>
                <a:t> </a:t>
              </a:r>
              <a:r>
                <a:rPr kumimoji="0" lang="en-US" altLang="zh-CN" sz="1000" b="0" i="0" u="none" strike="noStrike" kern="1200" cap="none" spc="0" normalizeH="0" baseline="0" noProof="0" dirty="0" err="1">
                  <a:ln>
                    <a:noFill/>
                  </a:ln>
                  <a:solidFill>
                    <a:prstClr val="white"/>
                  </a:solidFill>
                  <a:effectLst/>
                  <a:uLnTx/>
                  <a:uFillTx/>
                  <a:cs typeface="+mn-ea"/>
                  <a:sym typeface="+mn-lt"/>
                </a:rPr>
                <a:t>tempor</a:t>
              </a:r>
              <a:endParaRPr kumimoji="0" lang="zh-CN" altLang="en-US" sz="1000" b="0" i="0" u="none" strike="noStrike" kern="120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316423388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7" name="任意多边形: 形状 6">
            <a:extLst>
              <a:ext uri="{FF2B5EF4-FFF2-40B4-BE49-F238E27FC236}">
                <a16:creationId xmlns:a16="http://schemas.microsoft.com/office/drawing/2014/main" id="{363BF7B3-0408-1742-5E35-4D471E2B8587}"/>
              </a:ext>
            </a:extLst>
          </p:cNvPr>
          <p:cNvSpPr/>
          <p:nvPr/>
        </p:nvSpPr>
        <p:spPr>
          <a:xfrm rot="5400000" flipH="1">
            <a:off x="8452246" y="3127456"/>
            <a:ext cx="3866651" cy="361949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2">
                  <a:lumMod val="75000"/>
                </a:schemeClr>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 name="任意多边形: 形状 5">
            <a:extLst>
              <a:ext uri="{FF2B5EF4-FFF2-40B4-BE49-F238E27FC236}">
                <a16:creationId xmlns:a16="http://schemas.microsoft.com/office/drawing/2014/main" id="{E6332EBA-6833-8FAA-7A54-E149FE4FF9E6}"/>
              </a:ext>
            </a:extLst>
          </p:cNvPr>
          <p:cNvSpPr/>
          <p:nvPr/>
        </p:nvSpPr>
        <p:spPr>
          <a:xfrm>
            <a:off x="-18643" y="0"/>
            <a:ext cx="4221877" cy="3952019"/>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chemeClr val="accent1"/>
              </a:gs>
              <a:gs pos="100000">
                <a:schemeClr val="accent4"/>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 name="矩形: 圆角 1">
            <a:extLst>
              <a:ext uri="{FF2B5EF4-FFF2-40B4-BE49-F238E27FC236}">
                <a16:creationId xmlns:a16="http://schemas.microsoft.com/office/drawing/2014/main" id="{49C7266B-F21F-477A-820E-187461518DCF}"/>
              </a:ext>
            </a:extLst>
          </p:cNvPr>
          <p:cNvSpPr/>
          <p:nvPr/>
        </p:nvSpPr>
        <p:spPr>
          <a:xfrm>
            <a:off x="585483" y="609304"/>
            <a:ext cx="11095418" cy="5654474"/>
          </a:xfrm>
          <a:prstGeom prst="roundRect">
            <a:avLst>
              <a:gd name="adj" fmla="val 3550"/>
            </a:avLst>
          </a:prstGeom>
          <a:gradFill flip="none" rotWithShape="1">
            <a:gsLst>
              <a:gs pos="100000">
                <a:schemeClr val="accent2">
                  <a:lumMod val="20000"/>
                  <a:lumOff val="80000"/>
                </a:schemeClr>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98" name="组合 97">
            <a:extLst>
              <a:ext uri="{FF2B5EF4-FFF2-40B4-BE49-F238E27FC236}">
                <a16:creationId xmlns:a16="http://schemas.microsoft.com/office/drawing/2014/main" id="{99226BA4-5318-4008-8BAC-35EE2E9817AF}"/>
              </a:ext>
            </a:extLst>
          </p:cNvPr>
          <p:cNvGrpSpPr/>
          <p:nvPr/>
        </p:nvGrpSpPr>
        <p:grpSpPr>
          <a:xfrm>
            <a:off x="6406263" y="1600737"/>
            <a:ext cx="6560557" cy="1956123"/>
            <a:chOff x="6319177" y="1808019"/>
            <a:chExt cx="6560557" cy="1956123"/>
          </a:xfrm>
        </p:grpSpPr>
        <p:sp>
          <p:nvSpPr>
            <p:cNvPr id="95" name="文本框 94">
              <a:extLst>
                <a:ext uri="{FF2B5EF4-FFF2-40B4-BE49-F238E27FC236}">
                  <a16:creationId xmlns:a16="http://schemas.microsoft.com/office/drawing/2014/main" id="{C795E208-087A-4A68-9BBB-5C180E7ED366}"/>
                </a:ext>
              </a:extLst>
            </p:cNvPr>
            <p:cNvSpPr txBox="1"/>
            <p:nvPr/>
          </p:nvSpPr>
          <p:spPr>
            <a:xfrm>
              <a:off x="6319177" y="3117811"/>
              <a:ext cx="5297565" cy="64633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rPr>
                <a:t>在这里输入你的标题</a:t>
              </a:r>
            </a:p>
          </p:txBody>
        </p:sp>
        <p:sp>
          <p:nvSpPr>
            <p:cNvPr id="96" name="文本框 95">
              <a:extLst>
                <a:ext uri="{FF2B5EF4-FFF2-40B4-BE49-F238E27FC236}">
                  <a16:creationId xmlns:a16="http://schemas.microsoft.com/office/drawing/2014/main" id="{1471A17A-55BE-4A76-BF6F-D201DBDE67E8}"/>
                </a:ext>
              </a:extLst>
            </p:cNvPr>
            <p:cNvSpPr txBox="1"/>
            <p:nvPr/>
          </p:nvSpPr>
          <p:spPr>
            <a:xfrm>
              <a:off x="6335299" y="1808019"/>
              <a:ext cx="6544435" cy="132343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80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cs typeface="+mn-ea"/>
                  <a:sym typeface="+mn-lt"/>
                </a:rPr>
                <a:t>第二部分</a:t>
              </a:r>
            </a:p>
          </p:txBody>
        </p:sp>
      </p:grpSp>
      <p:sp>
        <p:nvSpPr>
          <p:cNvPr id="97" name="任意多边形: 形状 96">
            <a:extLst>
              <a:ext uri="{FF2B5EF4-FFF2-40B4-BE49-F238E27FC236}">
                <a16:creationId xmlns:a16="http://schemas.microsoft.com/office/drawing/2014/main" id="{1D928AD9-34CF-4AE2-ABC3-DC4E2AB7284F}"/>
              </a:ext>
            </a:extLst>
          </p:cNvPr>
          <p:cNvSpPr/>
          <p:nvPr/>
        </p:nvSpPr>
        <p:spPr>
          <a:xfrm>
            <a:off x="579053" y="599591"/>
            <a:ext cx="4215373" cy="3598773"/>
          </a:xfrm>
          <a:custGeom>
            <a:avLst/>
            <a:gdLst>
              <a:gd name="connsiteX0" fmla="*/ 3003021 w 4215373"/>
              <a:gd name="connsiteY0" fmla="*/ 0 h 3598773"/>
              <a:gd name="connsiteX1" fmla="*/ 4135541 w 4215373"/>
              <a:gd name="connsiteY1" fmla="*/ 0 h 3598773"/>
              <a:gd name="connsiteX2" fmla="*/ 4155859 w 4215373"/>
              <a:gd name="connsiteY2" fmla="*/ 79021 h 3598773"/>
              <a:gd name="connsiteX3" fmla="*/ 4215373 w 4215373"/>
              <a:gd name="connsiteY3" fmla="*/ 669393 h 3598773"/>
              <a:gd name="connsiteX4" fmla="*/ 1285993 w 4215373"/>
              <a:gd name="connsiteY4" fmla="*/ 3598773 h 3598773"/>
              <a:gd name="connsiteX5" fmla="*/ 145746 w 4215373"/>
              <a:gd name="connsiteY5" fmla="*/ 3368568 h 3598773"/>
              <a:gd name="connsiteX6" fmla="*/ 0 w 4215373"/>
              <a:gd name="connsiteY6" fmla="*/ 3298358 h 3598773"/>
              <a:gd name="connsiteX7" fmla="*/ 0 w 4215373"/>
              <a:gd name="connsiteY7" fmla="*/ 1989876 h 3598773"/>
              <a:gd name="connsiteX8" fmla="*/ 112897 w 4215373"/>
              <a:gd name="connsiteY8" fmla="*/ 2092483 h 3598773"/>
              <a:gd name="connsiteX9" fmla="*/ 1285992 w 4215373"/>
              <a:gd name="connsiteY9" fmla="*/ 2513613 h 3598773"/>
              <a:gd name="connsiteX10" fmla="*/ 3130212 w 4215373"/>
              <a:gd name="connsiteY10" fmla="*/ 669393 h 3598773"/>
              <a:gd name="connsiteX11" fmla="*/ 3047300 w 4215373"/>
              <a:gd name="connsiteY11" fmla="*/ 120978 h 359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5373" h="3598773">
                <a:moveTo>
                  <a:pt x="3003021" y="0"/>
                </a:moveTo>
                <a:lnTo>
                  <a:pt x="4135541" y="0"/>
                </a:lnTo>
                <a:lnTo>
                  <a:pt x="4155859" y="79021"/>
                </a:lnTo>
                <a:cubicBezTo>
                  <a:pt x="4194881" y="269716"/>
                  <a:pt x="4215373" y="467162"/>
                  <a:pt x="4215373" y="669393"/>
                </a:cubicBezTo>
                <a:cubicBezTo>
                  <a:pt x="4215373" y="2287245"/>
                  <a:pt x="2903845" y="3598773"/>
                  <a:pt x="1285993" y="3598773"/>
                </a:cubicBezTo>
                <a:cubicBezTo>
                  <a:pt x="881530" y="3598773"/>
                  <a:pt x="496212" y="3516803"/>
                  <a:pt x="145746" y="3368568"/>
                </a:cubicBezTo>
                <a:lnTo>
                  <a:pt x="0" y="3298358"/>
                </a:lnTo>
                <a:lnTo>
                  <a:pt x="0" y="1989876"/>
                </a:lnTo>
                <a:lnTo>
                  <a:pt x="112897" y="2092483"/>
                </a:lnTo>
                <a:cubicBezTo>
                  <a:pt x="431687" y="2355572"/>
                  <a:pt x="840383" y="2513613"/>
                  <a:pt x="1285992" y="2513613"/>
                </a:cubicBezTo>
                <a:cubicBezTo>
                  <a:pt x="2304527" y="2513613"/>
                  <a:pt x="3130212" y="1687928"/>
                  <a:pt x="3130212" y="669393"/>
                </a:cubicBezTo>
                <a:cubicBezTo>
                  <a:pt x="3130212" y="478418"/>
                  <a:pt x="3101184" y="294222"/>
                  <a:pt x="3047300" y="120978"/>
                </a:cubicBezTo>
                <a:close/>
              </a:path>
            </a:pathLst>
          </a:custGeom>
          <a:gradFill>
            <a:gsLst>
              <a:gs pos="0">
                <a:schemeClr val="accent1">
                  <a:lumMod val="20000"/>
                  <a:lumOff val="80000"/>
                  <a:alpha val="50000"/>
                </a:schemeClr>
              </a:gs>
              <a:gs pos="100000">
                <a:schemeClr val="accent1">
                  <a:lumMod val="20000"/>
                  <a:lumOff val="80000"/>
                  <a:alpha val="3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cxnSp>
        <p:nvCxnSpPr>
          <p:cNvPr id="99" name="直接连接符 98">
            <a:extLst>
              <a:ext uri="{FF2B5EF4-FFF2-40B4-BE49-F238E27FC236}">
                <a16:creationId xmlns:a16="http://schemas.microsoft.com/office/drawing/2014/main" id="{7528D64C-35AE-4A34-83E7-49485ED23DC7}"/>
              </a:ext>
            </a:extLst>
          </p:cNvPr>
          <p:cNvCxnSpPr>
            <a:cxnSpLocks/>
          </p:cNvCxnSpPr>
          <p:nvPr/>
        </p:nvCxnSpPr>
        <p:spPr>
          <a:xfrm>
            <a:off x="6579831" y="3897663"/>
            <a:ext cx="208597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00" name="矩形 99">
            <a:extLst>
              <a:ext uri="{FF2B5EF4-FFF2-40B4-BE49-F238E27FC236}">
                <a16:creationId xmlns:a16="http://schemas.microsoft.com/office/drawing/2014/main" id="{696FA230-736E-4BF5-9AD2-B7921D824936}"/>
              </a:ext>
            </a:extLst>
          </p:cNvPr>
          <p:cNvSpPr/>
          <p:nvPr/>
        </p:nvSpPr>
        <p:spPr>
          <a:xfrm>
            <a:off x="6450713" y="4196854"/>
            <a:ext cx="4697166" cy="1032399"/>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ullamco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nisi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aliquip</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commodo</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consequat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02" name="文本框 101">
            <a:extLst>
              <a:ext uri="{FF2B5EF4-FFF2-40B4-BE49-F238E27FC236}">
                <a16:creationId xmlns:a16="http://schemas.microsoft.com/office/drawing/2014/main" id="{45FCB80A-0D64-4F2E-B05C-C09108A9DC2A}"/>
              </a:ext>
            </a:extLst>
          </p:cNvPr>
          <p:cNvSpPr txBox="1"/>
          <p:nvPr/>
        </p:nvSpPr>
        <p:spPr>
          <a:xfrm>
            <a:off x="7642225" y="815564"/>
            <a:ext cx="381443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03" name="组合 102">
            <a:extLst>
              <a:ext uri="{FF2B5EF4-FFF2-40B4-BE49-F238E27FC236}">
                <a16:creationId xmlns:a16="http://schemas.microsoft.com/office/drawing/2014/main" id="{BFF8FD4D-3A66-48A8-96EA-9EC2C2A0EAB9}"/>
              </a:ext>
            </a:extLst>
          </p:cNvPr>
          <p:cNvGrpSpPr>
            <a:grpSpLocks noChangeAspect="1"/>
          </p:cNvGrpSpPr>
          <p:nvPr/>
        </p:nvGrpSpPr>
        <p:grpSpPr bwMode="auto">
          <a:xfrm>
            <a:off x="1371600" y="1531114"/>
            <a:ext cx="4337685" cy="4017287"/>
            <a:chOff x="2558" y="3827"/>
            <a:chExt cx="880" cy="815"/>
          </a:xfrm>
        </p:grpSpPr>
        <p:sp>
          <p:nvSpPr>
            <p:cNvPr id="104" name="任意多边形: 形状 103">
              <a:extLst>
                <a:ext uri="{FF2B5EF4-FFF2-40B4-BE49-F238E27FC236}">
                  <a16:creationId xmlns:a16="http://schemas.microsoft.com/office/drawing/2014/main" id="{8589703B-5BD3-4E5C-AB3A-18C2C1BBE60B}"/>
                </a:ext>
              </a:extLst>
            </p:cNvPr>
            <p:cNvSpPr>
              <a:spLocks/>
            </p:cNvSpPr>
            <p:nvPr/>
          </p:nvSpPr>
          <p:spPr bwMode="auto">
            <a:xfrm>
              <a:off x="3263" y="3884"/>
              <a:ext cx="82" cy="138"/>
            </a:xfrm>
            <a:custGeom>
              <a:avLst/>
              <a:gdLst>
                <a:gd name="T0" fmla="*/ 0 w 235"/>
                <a:gd name="T1" fmla="*/ 128 h 394"/>
                <a:gd name="T2" fmla="*/ 30 w 235"/>
                <a:gd name="T3" fmla="*/ 287 h 394"/>
                <a:gd name="T4" fmla="*/ 107 w 235"/>
                <a:gd name="T5" fmla="*/ 394 h 394"/>
                <a:gd name="T6" fmla="*/ 235 w 235"/>
                <a:gd name="T7" fmla="*/ 323 h 394"/>
                <a:gd name="T8" fmla="*/ 235 w 235"/>
                <a:gd name="T9" fmla="*/ 231 h 394"/>
                <a:gd name="T10" fmla="*/ 214 w 235"/>
                <a:gd name="T11" fmla="*/ 190 h 394"/>
                <a:gd name="T12" fmla="*/ 143 w 235"/>
                <a:gd name="T13" fmla="*/ 72 h 394"/>
                <a:gd name="T14" fmla="*/ 0 w 235"/>
                <a:gd name="T15" fmla="*/ 128 h 3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394">
                  <a:moveTo>
                    <a:pt x="0" y="128"/>
                  </a:moveTo>
                  <a:cubicBezTo>
                    <a:pt x="0" y="128"/>
                    <a:pt x="51" y="236"/>
                    <a:pt x="30" y="287"/>
                  </a:cubicBezTo>
                  <a:cubicBezTo>
                    <a:pt x="10" y="338"/>
                    <a:pt x="107" y="394"/>
                    <a:pt x="107" y="394"/>
                  </a:cubicBezTo>
                  <a:cubicBezTo>
                    <a:pt x="235" y="323"/>
                    <a:pt x="235" y="323"/>
                    <a:pt x="235" y="323"/>
                  </a:cubicBezTo>
                  <a:cubicBezTo>
                    <a:pt x="235" y="231"/>
                    <a:pt x="235" y="231"/>
                    <a:pt x="235" y="231"/>
                  </a:cubicBezTo>
                  <a:cubicBezTo>
                    <a:pt x="214" y="190"/>
                    <a:pt x="214" y="190"/>
                    <a:pt x="214" y="190"/>
                  </a:cubicBezTo>
                  <a:cubicBezTo>
                    <a:pt x="214" y="190"/>
                    <a:pt x="133" y="144"/>
                    <a:pt x="143" y="72"/>
                  </a:cubicBezTo>
                  <a:cubicBezTo>
                    <a:pt x="153" y="0"/>
                    <a:pt x="0" y="128"/>
                    <a:pt x="0" y="128"/>
                  </a:cubicBezTo>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5" name="任意多边形: 形状 104">
              <a:extLst>
                <a:ext uri="{FF2B5EF4-FFF2-40B4-BE49-F238E27FC236}">
                  <a16:creationId xmlns:a16="http://schemas.microsoft.com/office/drawing/2014/main" id="{451E04F9-DB75-446B-AFE3-7E07F7968ADD}"/>
                </a:ext>
              </a:extLst>
            </p:cNvPr>
            <p:cNvSpPr>
              <a:spLocks/>
            </p:cNvSpPr>
            <p:nvPr/>
          </p:nvSpPr>
          <p:spPr bwMode="auto">
            <a:xfrm>
              <a:off x="3263" y="3902"/>
              <a:ext cx="82" cy="120"/>
            </a:xfrm>
            <a:custGeom>
              <a:avLst/>
              <a:gdLst>
                <a:gd name="T0" fmla="*/ 129 w 235"/>
                <a:gd name="T1" fmla="*/ 0 h 344"/>
                <a:gd name="T2" fmla="*/ 0 w 235"/>
                <a:gd name="T3" fmla="*/ 78 h 344"/>
                <a:gd name="T4" fmla="*/ 35 w 235"/>
                <a:gd name="T5" fmla="*/ 207 h 344"/>
                <a:gd name="T6" fmla="*/ 30 w 235"/>
                <a:gd name="T7" fmla="*/ 237 h 344"/>
                <a:gd name="T8" fmla="*/ 27 w 235"/>
                <a:gd name="T9" fmla="*/ 252 h 344"/>
                <a:gd name="T10" fmla="*/ 107 w 235"/>
                <a:gd name="T11" fmla="*/ 344 h 344"/>
                <a:gd name="T12" fmla="*/ 235 w 235"/>
                <a:gd name="T13" fmla="*/ 273 h 344"/>
                <a:gd name="T14" fmla="*/ 235 w 235"/>
                <a:gd name="T15" fmla="*/ 181 h 344"/>
                <a:gd name="T16" fmla="*/ 214 w 235"/>
                <a:gd name="T17" fmla="*/ 140 h 344"/>
                <a:gd name="T18" fmla="*/ 142 w 235"/>
                <a:gd name="T19" fmla="*/ 34 h 344"/>
                <a:gd name="T20" fmla="*/ 143 w 235"/>
                <a:gd name="T21" fmla="*/ 22 h 344"/>
                <a:gd name="T22" fmla="*/ 143 w 235"/>
                <a:gd name="T23" fmla="*/ 16 h 344"/>
                <a:gd name="T24" fmla="*/ 129 w 235"/>
                <a:gd name="T25"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344">
                  <a:moveTo>
                    <a:pt x="129" y="0"/>
                  </a:moveTo>
                  <a:cubicBezTo>
                    <a:pt x="93" y="0"/>
                    <a:pt x="0" y="78"/>
                    <a:pt x="0" y="78"/>
                  </a:cubicBezTo>
                  <a:cubicBezTo>
                    <a:pt x="0" y="78"/>
                    <a:pt x="35" y="153"/>
                    <a:pt x="35" y="207"/>
                  </a:cubicBezTo>
                  <a:cubicBezTo>
                    <a:pt x="35" y="218"/>
                    <a:pt x="34" y="228"/>
                    <a:pt x="30" y="237"/>
                  </a:cubicBezTo>
                  <a:cubicBezTo>
                    <a:pt x="28" y="242"/>
                    <a:pt x="27" y="247"/>
                    <a:pt x="27" y="252"/>
                  </a:cubicBezTo>
                  <a:cubicBezTo>
                    <a:pt x="27" y="298"/>
                    <a:pt x="107" y="344"/>
                    <a:pt x="107" y="344"/>
                  </a:cubicBezTo>
                  <a:cubicBezTo>
                    <a:pt x="235" y="273"/>
                    <a:pt x="235" y="273"/>
                    <a:pt x="235" y="273"/>
                  </a:cubicBezTo>
                  <a:cubicBezTo>
                    <a:pt x="235" y="181"/>
                    <a:pt x="235" y="181"/>
                    <a:pt x="235" y="181"/>
                  </a:cubicBezTo>
                  <a:cubicBezTo>
                    <a:pt x="214" y="140"/>
                    <a:pt x="214" y="140"/>
                    <a:pt x="214" y="140"/>
                  </a:cubicBezTo>
                  <a:cubicBezTo>
                    <a:pt x="214" y="140"/>
                    <a:pt x="142" y="99"/>
                    <a:pt x="142" y="34"/>
                  </a:cubicBezTo>
                  <a:cubicBezTo>
                    <a:pt x="142" y="30"/>
                    <a:pt x="142" y="26"/>
                    <a:pt x="143" y="22"/>
                  </a:cubicBezTo>
                  <a:cubicBezTo>
                    <a:pt x="143" y="20"/>
                    <a:pt x="143" y="18"/>
                    <a:pt x="143" y="16"/>
                  </a:cubicBezTo>
                  <a:cubicBezTo>
                    <a:pt x="143" y="5"/>
                    <a:pt x="138" y="0"/>
                    <a:pt x="129" y="0"/>
                  </a:cubicBezTo>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6" name="任意多边形: 形状 105">
              <a:extLst>
                <a:ext uri="{FF2B5EF4-FFF2-40B4-BE49-F238E27FC236}">
                  <a16:creationId xmlns:a16="http://schemas.microsoft.com/office/drawing/2014/main" id="{413016C0-2D99-4E46-8F65-8562DE98F104}"/>
                </a:ext>
              </a:extLst>
            </p:cNvPr>
            <p:cNvSpPr>
              <a:spLocks/>
            </p:cNvSpPr>
            <p:nvPr/>
          </p:nvSpPr>
          <p:spPr bwMode="auto">
            <a:xfrm>
              <a:off x="3168" y="4087"/>
              <a:ext cx="91" cy="232"/>
            </a:xfrm>
            <a:custGeom>
              <a:avLst/>
              <a:gdLst>
                <a:gd name="T0" fmla="*/ 174 w 261"/>
                <a:gd name="T1" fmla="*/ 0 h 665"/>
                <a:gd name="T2" fmla="*/ 164 w 261"/>
                <a:gd name="T3" fmla="*/ 127 h 665"/>
                <a:gd name="T4" fmla="*/ 149 w 261"/>
                <a:gd name="T5" fmla="*/ 194 h 665"/>
                <a:gd name="T6" fmla="*/ 57 w 261"/>
                <a:gd name="T7" fmla="*/ 481 h 665"/>
                <a:gd name="T8" fmla="*/ 57 w 261"/>
                <a:gd name="T9" fmla="*/ 655 h 665"/>
                <a:gd name="T10" fmla="*/ 128 w 261"/>
                <a:gd name="T11" fmla="*/ 506 h 665"/>
                <a:gd name="T12" fmla="*/ 245 w 261"/>
                <a:gd name="T13" fmla="*/ 286 h 665"/>
                <a:gd name="T14" fmla="*/ 261 w 261"/>
                <a:gd name="T15" fmla="*/ 20 h 665"/>
                <a:gd name="T16" fmla="*/ 174 w 261"/>
                <a:gd name="T17"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665">
                  <a:moveTo>
                    <a:pt x="174" y="0"/>
                  </a:moveTo>
                  <a:cubicBezTo>
                    <a:pt x="174" y="0"/>
                    <a:pt x="164" y="112"/>
                    <a:pt x="164" y="127"/>
                  </a:cubicBezTo>
                  <a:cubicBezTo>
                    <a:pt x="164" y="143"/>
                    <a:pt x="149" y="194"/>
                    <a:pt x="149" y="194"/>
                  </a:cubicBezTo>
                  <a:cubicBezTo>
                    <a:pt x="149" y="194"/>
                    <a:pt x="92" y="455"/>
                    <a:pt x="57" y="481"/>
                  </a:cubicBezTo>
                  <a:cubicBezTo>
                    <a:pt x="21" y="506"/>
                    <a:pt x="0" y="665"/>
                    <a:pt x="57" y="655"/>
                  </a:cubicBezTo>
                  <a:cubicBezTo>
                    <a:pt x="113" y="644"/>
                    <a:pt x="128" y="506"/>
                    <a:pt x="128" y="506"/>
                  </a:cubicBezTo>
                  <a:cubicBezTo>
                    <a:pt x="245" y="286"/>
                    <a:pt x="245" y="286"/>
                    <a:pt x="245" y="286"/>
                  </a:cubicBezTo>
                  <a:cubicBezTo>
                    <a:pt x="261" y="20"/>
                    <a:pt x="261" y="20"/>
                    <a:pt x="261" y="20"/>
                  </a:cubicBezTo>
                  <a:lnTo>
                    <a:pt x="174" y="0"/>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7" name="任意多边形: 形状 106">
              <a:extLst>
                <a:ext uri="{FF2B5EF4-FFF2-40B4-BE49-F238E27FC236}">
                  <a16:creationId xmlns:a16="http://schemas.microsoft.com/office/drawing/2014/main" id="{E2CED088-EB09-4590-B93D-FC46FB5C6E55}"/>
                </a:ext>
              </a:extLst>
            </p:cNvPr>
            <p:cNvSpPr>
              <a:spLocks/>
            </p:cNvSpPr>
            <p:nvPr/>
          </p:nvSpPr>
          <p:spPr bwMode="auto">
            <a:xfrm>
              <a:off x="3214" y="4008"/>
              <a:ext cx="56" cy="93"/>
            </a:xfrm>
            <a:custGeom>
              <a:avLst/>
              <a:gdLst>
                <a:gd name="T0" fmla="*/ 82 w 159"/>
                <a:gd name="T1" fmla="*/ 0 h 266"/>
                <a:gd name="T2" fmla="*/ 41 w 159"/>
                <a:gd name="T3" fmla="*/ 0 h 266"/>
                <a:gd name="T4" fmla="*/ 41 w 159"/>
                <a:gd name="T5" fmla="*/ 256 h 266"/>
                <a:gd name="T6" fmla="*/ 159 w 159"/>
                <a:gd name="T7" fmla="*/ 266 h 266"/>
                <a:gd name="T8" fmla="*/ 82 w 159"/>
                <a:gd name="T9" fmla="*/ 0 h 266"/>
              </a:gdLst>
              <a:ahLst/>
              <a:cxnLst>
                <a:cxn ang="0">
                  <a:pos x="T0" y="T1"/>
                </a:cxn>
                <a:cxn ang="0">
                  <a:pos x="T2" y="T3"/>
                </a:cxn>
                <a:cxn ang="0">
                  <a:pos x="T4" y="T5"/>
                </a:cxn>
                <a:cxn ang="0">
                  <a:pos x="T6" y="T7"/>
                </a:cxn>
                <a:cxn ang="0">
                  <a:pos x="T8" y="T9"/>
                </a:cxn>
              </a:cxnLst>
              <a:rect l="0" t="0" r="r" b="b"/>
              <a:pathLst>
                <a:path w="159" h="266">
                  <a:moveTo>
                    <a:pt x="82" y="0"/>
                  </a:moveTo>
                  <a:cubicBezTo>
                    <a:pt x="41" y="0"/>
                    <a:pt x="41" y="0"/>
                    <a:pt x="41" y="0"/>
                  </a:cubicBezTo>
                  <a:cubicBezTo>
                    <a:pt x="41" y="0"/>
                    <a:pt x="0" y="246"/>
                    <a:pt x="41" y="256"/>
                  </a:cubicBezTo>
                  <a:cubicBezTo>
                    <a:pt x="82" y="266"/>
                    <a:pt x="159" y="266"/>
                    <a:pt x="159" y="266"/>
                  </a:cubicBezTo>
                  <a:lnTo>
                    <a:pt x="82" y="0"/>
                  </a:lnTo>
                  <a:close/>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8" name="任意多边形: 形状 107">
              <a:extLst>
                <a:ext uri="{FF2B5EF4-FFF2-40B4-BE49-F238E27FC236}">
                  <a16:creationId xmlns:a16="http://schemas.microsoft.com/office/drawing/2014/main" id="{1DA76495-8A5A-43C6-9724-BAC825A020E8}"/>
                </a:ext>
              </a:extLst>
            </p:cNvPr>
            <p:cNvSpPr>
              <a:spLocks/>
            </p:cNvSpPr>
            <p:nvPr/>
          </p:nvSpPr>
          <p:spPr bwMode="auto">
            <a:xfrm>
              <a:off x="3324" y="4554"/>
              <a:ext cx="21" cy="41"/>
            </a:xfrm>
            <a:custGeom>
              <a:avLst/>
              <a:gdLst>
                <a:gd name="T0" fmla="*/ 0 w 21"/>
                <a:gd name="T1" fmla="*/ 7 h 41"/>
                <a:gd name="T2" fmla="*/ 7 w 21"/>
                <a:gd name="T3" fmla="*/ 41 h 41"/>
                <a:gd name="T4" fmla="*/ 21 w 21"/>
                <a:gd name="T5" fmla="*/ 30 h 41"/>
                <a:gd name="T6" fmla="*/ 14 w 21"/>
                <a:gd name="T7" fmla="*/ 0 h 41"/>
                <a:gd name="T8" fmla="*/ 0 w 21"/>
                <a:gd name="T9" fmla="*/ 5 h 41"/>
                <a:gd name="T10" fmla="*/ 0 w 21"/>
                <a:gd name="T11" fmla="*/ 7 h 41"/>
              </a:gdLst>
              <a:ahLst/>
              <a:cxnLst>
                <a:cxn ang="0">
                  <a:pos x="T0" y="T1"/>
                </a:cxn>
                <a:cxn ang="0">
                  <a:pos x="T2" y="T3"/>
                </a:cxn>
                <a:cxn ang="0">
                  <a:pos x="T4" y="T5"/>
                </a:cxn>
                <a:cxn ang="0">
                  <a:pos x="T6" y="T7"/>
                </a:cxn>
                <a:cxn ang="0">
                  <a:pos x="T8" y="T9"/>
                </a:cxn>
                <a:cxn ang="0">
                  <a:pos x="T10" y="T11"/>
                </a:cxn>
              </a:cxnLst>
              <a:rect l="0" t="0" r="r" b="b"/>
              <a:pathLst>
                <a:path w="21" h="41">
                  <a:moveTo>
                    <a:pt x="0" y="7"/>
                  </a:moveTo>
                  <a:lnTo>
                    <a:pt x="7" y="41"/>
                  </a:lnTo>
                  <a:lnTo>
                    <a:pt x="21" y="30"/>
                  </a:lnTo>
                  <a:lnTo>
                    <a:pt x="14" y="0"/>
                  </a:lnTo>
                  <a:lnTo>
                    <a:pt x="0" y="5"/>
                  </a:lnTo>
                  <a:lnTo>
                    <a:pt x="0" y="7"/>
                  </a:lnTo>
                  <a:close/>
                </a:path>
              </a:pathLst>
            </a:custGeom>
            <a:solidFill>
              <a:srgbClr val="FFB9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09" name="任意多边形: 形状 108">
              <a:extLst>
                <a:ext uri="{FF2B5EF4-FFF2-40B4-BE49-F238E27FC236}">
                  <a16:creationId xmlns:a16="http://schemas.microsoft.com/office/drawing/2014/main" id="{FA7177B0-BAE8-4328-92AB-441132D59B45}"/>
                </a:ext>
              </a:extLst>
            </p:cNvPr>
            <p:cNvSpPr>
              <a:spLocks/>
            </p:cNvSpPr>
            <p:nvPr/>
          </p:nvSpPr>
          <p:spPr bwMode="auto">
            <a:xfrm>
              <a:off x="3243" y="4198"/>
              <a:ext cx="190" cy="381"/>
            </a:xfrm>
            <a:custGeom>
              <a:avLst/>
              <a:gdLst>
                <a:gd name="T0" fmla="*/ 46 w 543"/>
                <a:gd name="T1" fmla="*/ 0 h 1090"/>
                <a:gd name="T2" fmla="*/ 16 w 543"/>
                <a:gd name="T3" fmla="*/ 20 h 1090"/>
                <a:gd name="T4" fmla="*/ 36 w 543"/>
                <a:gd name="T5" fmla="*/ 338 h 1090"/>
                <a:gd name="T6" fmla="*/ 97 w 543"/>
                <a:gd name="T7" fmla="*/ 639 h 1090"/>
                <a:gd name="T8" fmla="*/ 174 w 543"/>
                <a:gd name="T9" fmla="*/ 1059 h 1090"/>
                <a:gd name="T10" fmla="*/ 292 w 543"/>
                <a:gd name="T11" fmla="*/ 1054 h 1090"/>
                <a:gd name="T12" fmla="*/ 256 w 543"/>
                <a:gd name="T13" fmla="*/ 650 h 1090"/>
                <a:gd name="T14" fmla="*/ 251 w 543"/>
                <a:gd name="T15" fmla="*/ 286 h 1090"/>
                <a:gd name="T16" fmla="*/ 358 w 543"/>
                <a:gd name="T17" fmla="*/ 675 h 1090"/>
                <a:gd name="T18" fmla="*/ 415 w 543"/>
                <a:gd name="T19" fmla="*/ 1074 h 1090"/>
                <a:gd name="T20" fmla="*/ 538 w 543"/>
                <a:gd name="T21" fmla="*/ 1069 h 1090"/>
                <a:gd name="T22" fmla="*/ 491 w 543"/>
                <a:gd name="T23" fmla="*/ 573 h 1090"/>
                <a:gd name="T24" fmla="*/ 435 w 543"/>
                <a:gd name="T25" fmla="*/ 10 h 1090"/>
                <a:gd name="T26" fmla="*/ 46 w 543"/>
                <a:gd name="T27"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1090">
                  <a:moveTo>
                    <a:pt x="46" y="0"/>
                  </a:moveTo>
                  <a:cubicBezTo>
                    <a:pt x="16" y="20"/>
                    <a:pt x="16" y="20"/>
                    <a:pt x="16" y="20"/>
                  </a:cubicBezTo>
                  <a:cubicBezTo>
                    <a:pt x="16" y="20"/>
                    <a:pt x="0" y="199"/>
                    <a:pt x="36" y="338"/>
                  </a:cubicBezTo>
                  <a:cubicBezTo>
                    <a:pt x="72" y="476"/>
                    <a:pt x="97" y="639"/>
                    <a:pt x="97" y="639"/>
                  </a:cubicBezTo>
                  <a:cubicBezTo>
                    <a:pt x="97" y="639"/>
                    <a:pt x="159" y="1049"/>
                    <a:pt x="174" y="1059"/>
                  </a:cubicBezTo>
                  <a:cubicBezTo>
                    <a:pt x="190" y="1069"/>
                    <a:pt x="287" y="1074"/>
                    <a:pt x="292" y="1054"/>
                  </a:cubicBezTo>
                  <a:cubicBezTo>
                    <a:pt x="297" y="1033"/>
                    <a:pt x="256" y="650"/>
                    <a:pt x="256" y="650"/>
                  </a:cubicBezTo>
                  <a:cubicBezTo>
                    <a:pt x="256" y="650"/>
                    <a:pt x="225" y="327"/>
                    <a:pt x="251" y="286"/>
                  </a:cubicBezTo>
                  <a:cubicBezTo>
                    <a:pt x="251" y="286"/>
                    <a:pt x="333" y="639"/>
                    <a:pt x="358" y="675"/>
                  </a:cubicBezTo>
                  <a:cubicBezTo>
                    <a:pt x="358" y="675"/>
                    <a:pt x="394" y="1064"/>
                    <a:pt x="415" y="1074"/>
                  </a:cubicBezTo>
                  <a:cubicBezTo>
                    <a:pt x="435" y="1085"/>
                    <a:pt x="532" y="1090"/>
                    <a:pt x="538" y="1069"/>
                  </a:cubicBezTo>
                  <a:cubicBezTo>
                    <a:pt x="543" y="1049"/>
                    <a:pt x="507" y="609"/>
                    <a:pt x="491" y="573"/>
                  </a:cubicBezTo>
                  <a:cubicBezTo>
                    <a:pt x="476" y="537"/>
                    <a:pt x="471" y="5"/>
                    <a:pt x="435" y="10"/>
                  </a:cubicBezTo>
                  <a:cubicBezTo>
                    <a:pt x="399" y="15"/>
                    <a:pt x="46" y="0"/>
                    <a:pt x="46" y="0"/>
                  </a:cubicBezTo>
                  <a:close/>
                </a:path>
              </a:pathLst>
            </a:custGeom>
            <a:solidFill>
              <a:srgbClr val="2F2E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0" name="椭圆 109">
              <a:extLst>
                <a:ext uri="{FF2B5EF4-FFF2-40B4-BE49-F238E27FC236}">
                  <a16:creationId xmlns:a16="http://schemas.microsoft.com/office/drawing/2014/main" id="{6E108100-F534-48C1-BFAB-484016634048}"/>
                </a:ext>
              </a:extLst>
            </p:cNvPr>
            <p:cNvSpPr>
              <a:spLocks noChangeArrowheads="1"/>
            </p:cNvSpPr>
            <p:nvPr/>
          </p:nvSpPr>
          <p:spPr bwMode="auto">
            <a:xfrm>
              <a:off x="3239" y="3863"/>
              <a:ext cx="83" cy="82"/>
            </a:xfrm>
            <a:prstGeom prst="ellipse">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1" name="任意多边形: 形状 110">
              <a:extLst>
                <a:ext uri="{FF2B5EF4-FFF2-40B4-BE49-F238E27FC236}">
                  <a16:creationId xmlns:a16="http://schemas.microsoft.com/office/drawing/2014/main" id="{D08BE099-CE52-4A39-BE4F-89FCD091CB1A}"/>
                </a:ext>
              </a:extLst>
            </p:cNvPr>
            <p:cNvSpPr>
              <a:spLocks/>
            </p:cNvSpPr>
            <p:nvPr/>
          </p:nvSpPr>
          <p:spPr bwMode="auto">
            <a:xfrm>
              <a:off x="3225" y="3945"/>
              <a:ext cx="190" cy="280"/>
            </a:xfrm>
            <a:custGeom>
              <a:avLst/>
              <a:gdLst>
                <a:gd name="T0" fmla="*/ 205 w 542"/>
                <a:gd name="T1" fmla="*/ 144 h 799"/>
                <a:gd name="T2" fmla="*/ 179 w 542"/>
                <a:gd name="T3" fmla="*/ 98 h 799"/>
                <a:gd name="T4" fmla="*/ 133 w 542"/>
                <a:gd name="T5" fmla="*/ 67 h 799"/>
                <a:gd name="T6" fmla="*/ 118 w 542"/>
                <a:gd name="T7" fmla="*/ 113 h 799"/>
                <a:gd name="T8" fmla="*/ 10 w 542"/>
                <a:gd name="T9" fmla="*/ 210 h 799"/>
                <a:gd name="T10" fmla="*/ 87 w 542"/>
                <a:gd name="T11" fmla="*/ 364 h 799"/>
                <a:gd name="T12" fmla="*/ 87 w 542"/>
                <a:gd name="T13" fmla="*/ 466 h 799"/>
                <a:gd name="T14" fmla="*/ 72 w 542"/>
                <a:gd name="T15" fmla="*/ 522 h 799"/>
                <a:gd name="T16" fmla="*/ 87 w 542"/>
                <a:gd name="T17" fmla="*/ 573 h 799"/>
                <a:gd name="T18" fmla="*/ 82 w 542"/>
                <a:gd name="T19" fmla="*/ 619 h 799"/>
                <a:gd name="T20" fmla="*/ 67 w 542"/>
                <a:gd name="T21" fmla="*/ 742 h 799"/>
                <a:gd name="T22" fmla="*/ 420 w 542"/>
                <a:gd name="T23" fmla="*/ 783 h 799"/>
                <a:gd name="T24" fmla="*/ 512 w 542"/>
                <a:gd name="T25" fmla="*/ 753 h 799"/>
                <a:gd name="T26" fmla="*/ 486 w 542"/>
                <a:gd name="T27" fmla="*/ 630 h 799"/>
                <a:gd name="T28" fmla="*/ 481 w 542"/>
                <a:gd name="T29" fmla="*/ 543 h 799"/>
                <a:gd name="T30" fmla="*/ 486 w 542"/>
                <a:gd name="T31" fmla="*/ 461 h 799"/>
                <a:gd name="T32" fmla="*/ 461 w 542"/>
                <a:gd name="T33" fmla="*/ 246 h 799"/>
                <a:gd name="T34" fmla="*/ 542 w 542"/>
                <a:gd name="T35" fmla="*/ 118 h 799"/>
                <a:gd name="T36" fmla="*/ 425 w 542"/>
                <a:gd name="T37" fmla="*/ 36 h 799"/>
                <a:gd name="T38" fmla="*/ 301 w 542"/>
                <a:gd name="T39" fmla="*/ 0 h 799"/>
                <a:gd name="T40" fmla="*/ 271 w 542"/>
                <a:gd name="T41" fmla="*/ 57 h 799"/>
                <a:gd name="T42" fmla="*/ 205 w 542"/>
                <a:gd name="T43" fmla="*/ 144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2" h="799">
                  <a:moveTo>
                    <a:pt x="205" y="144"/>
                  </a:moveTo>
                  <a:cubicBezTo>
                    <a:pt x="179" y="98"/>
                    <a:pt x="179" y="98"/>
                    <a:pt x="179" y="98"/>
                  </a:cubicBezTo>
                  <a:cubicBezTo>
                    <a:pt x="179" y="98"/>
                    <a:pt x="148" y="57"/>
                    <a:pt x="133" y="67"/>
                  </a:cubicBezTo>
                  <a:cubicBezTo>
                    <a:pt x="118" y="77"/>
                    <a:pt x="118" y="113"/>
                    <a:pt x="118" y="113"/>
                  </a:cubicBezTo>
                  <a:cubicBezTo>
                    <a:pt x="118" y="113"/>
                    <a:pt x="0" y="154"/>
                    <a:pt x="10" y="210"/>
                  </a:cubicBezTo>
                  <a:cubicBezTo>
                    <a:pt x="21" y="266"/>
                    <a:pt x="87" y="364"/>
                    <a:pt x="87" y="364"/>
                  </a:cubicBezTo>
                  <a:cubicBezTo>
                    <a:pt x="87" y="364"/>
                    <a:pt x="97" y="445"/>
                    <a:pt x="87" y="466"/>
                  </a:cubicBezTo>
                  <a:cubicBezTo>
                    <a:pt x="77" y="486"/>
                    <a:pt x="56" y="502"/>
                    <a:pt x="72" y="522"/>
                  </a:cubicBezTo>
                  <a:cubicBezTo>
                    <a:pt x="87" y="543"/>
                    <a:pt x="92" y="548"/>
                    <a:pt x="87" y="573"/>
                  </a:cubicBezTo>
                  <a:cubicBezTo>
                    <a:pt x="82" y="599"/>
                    <a:pt x="72" y="609"/>
                    <a:pt x="82" y="619"/>
                  </a:cubicBezTo>
                  <a:cubicBezTo>
                    <a:pt x="92" y="630"/>
                    <a:pt x="77" y="737"/>
                    <a:pt x="67" y="742"/>
                  </a:cubicBezTo>
                  <a:cubicBezTo>
                    <a:pt x="56" y="747"/>
                    <a:pt x="394" y="799"/>
                    <a:pt x="420" y="783"/>
                  </a:cubicBezTo>
                  <a:cubicBezTo>
                    <a:pt x="445" y="768"/>
                    <a:pt x="517" y="768"/>
                    <a:pt x="512" y="753"/>
                  </a:cubicBezTo>
                  <a:cubicBezTo>
                    <a:pt x="507" y="737"/>
                    <a:pt x="486" y="645"/>
                    <a:pt x="486" y="630"/>
                  </a:cubicBezTo>
                  <a:cubicBezTo>
                    <a:pt x="486" y="614"/>
                    <a:pt x="486" y="548"/>
                    <a:pt x="481" y="543"/>
                  </a:cubicBezTo>
                  <a:cubicBezTo>
                    <a:pt x="476" y="538"/>
                    <a:pt x="486" y="461"/>
                    <a:pt x="486" y="461"/>
                  </a:cubicBezTo>
                  <a:cubicBezTo>
                    <a:pt x="461" y="246"/>
                    <a:pt x="461" y="246"/>
                    <a:pt x="461" y="246"/>
                  </a:cubicBezTo>
                  <a:cubicBezTo>
                    <a:pt x="542" y="118"/>
                    <a:pt x="542" y="118"/>
                    <a:pt x="542" y="118"/>
                  </a:cubicBezTo>
                  <a:cubicBezTo>
                    <a:pt x="542" y="118"/>
                    <a:pt x="522" y="46"/>
                    <a:pt x="425" y="36"/>
                  </a:cubicBezTo>
                  <a:cubicBezTo>
                    <a:pt x="328" y="26"/>
                    <a:pt x="301" y="0"/>
                    <a:pt x="301" y="0"/>
                  </a:cubicBezTo>
                  <a:cubicBezTo>
                    <a:pt x="301" y="0"/>
                    <a:pt x="292" y="46"/>
                    <a:pt x="271" y="57"/>
                  </a:cubicBezTo>
                  <a:cubicBezTo>
                    <a:pt x="251" y="67"/>
                    <a:pt x="205" y="144"/>
                    <a:pt x="205" y="1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2" name="任意多边形: 形状 111">
              <a:extLst>
                <a:ext uri="{FF2B5EF4-FFF2-40B4-BE49-F238E27FC236}">
                  <a16:creationId xmlns:a16="http://schemas.microsoft.com/office/drawing/2014/main" id="{9B42DDBE-4596-4A76-BE45-BC77B5CAB4B1}"/>
                </a:ext>
              </a:extLst>
            </p:cNvPr>
            <p:cNvSpPr>
              <a:spLocks/>
            </p:cNvSpPr>
            <p:nvPr/>
          </p:nvSpPr>
          <p:spPr bwMode="auto">
            <a:xfrm>
              <a:off x="3370" y="4044"/>
              <a:ext cx="68" cy="263"/>
            </a:xfrm>
            <a:custGeom>
              <a:avLst/>
              <a:gdLst>
                <a:gd name="T0" fmla="*/ 163 w 194"/>
                <a:gd name="T1" fmla="*/ 0 h 752"/>
                <a:gd name="T2" fmla="*/ 194 w 194"/>
                <a:gd name="T3" fmla="*/ 230 h 752"/>
                <a:gd name="T4" fmla="*/ 127 w 194"/>
                <a:gd name="T5" fmla="*/ 563 h 752"/>
                <a:gd name="T6" fmla="*/ 51 w 194"/>
                <a:gd name="T7" fmla="*/ 747 h 752"/>
                <a:gd name="T8" fmla="*/ 51 w 194"/>
                <a:gd name="T9" fmla="*/ 542 h 752"/>
                <a:gd name="T10" fmla="*/ 92 w 194"/>
                <a:gd name="T11" fmla="*/ 230 h 752"/>
                <a:gd name="T12" fmla="*/ 40 w 194"/>
                <a:gd name="T13" fmla="*/ 51 h 752"/>
                <a:gd name="T14" fmla="*/ 163 w 194"/>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752">
                  <a:moveTo>
                    <a:pt x="163" y="0"/>
                  </a:moveTo>
                  <a:cubicBezTo>
                    <a:pt x="194" y="230"/>
                    <a:pt x="194" y="230"/>
                    <a:pt x="194" y="230"/>
                  </a:cubicBezTo>
                  <a:cubicBezTo>
                    <a:pt x="127" y="563"/>
                    <a:pt x="127" y="563"/>
                    <a:pt x="127" y="563"/>
                  </a:cubicBezTo>
                  <a:cubicBezTo>
                    <a:pt x="127" y="563"/>
                    <a:pt x="102" y="752"/>
                    <a:pt x="51" y="747"/>
                  </a:cubicBezTo>
                  <a:cubicBezTo>
                    <a:pt x="0" y="742"/>
                    <a:pt x="51" y="542"/>
                    <a:pt x="51" y="542"/>
                  </a:cubicBezTo>
                  <a:cubicBezTo>
                    <a:pt x="92" y="230"/>
                    <a:pt x="92" y="230"/>
                    <a:pt x="92" y="230"/>
                  </a:cubicBezTo>
                  <a:cubicBezTo>
                    <a:pt x="92" y="230"/>
                    <a:pt x="25" y="71"/>
                    <a:pt x="40" y="51"/>
                  </a:cubicBezTo>
                  <a:cubicBezTo>
                    <a:pt x="56" y="30"/>
                    <a:pt x="163" y="0"/>
                    <a:pt x="163" y="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3" name="任意多边形: 形状 112">
              <a:extLst>
                <a:ext uri="{FF2B5EF4-FFF2-40B4-BE49-F238E27FC236}">
                  <a16:creationId xmlns:a16="http://schemas.microsoft.com/office/drawing/2014/main" id="{9F0650ED-13CD-472F-98DA-9A8E7D3DA9F2}"/>
                </a:ext>
              </a:extLst>
            </p:cNvPr>
            <p:cNvSpPr>
              <a:spLocks/>
            </p:cNvSpPr>
            <p:nvPr/>
          </p:nvSpPr>
          <p:spPr bwMode="auto">
            <a:xfrm>
              <a:off x="3259" y="4566"/>
              <a:ext cx="91" cy="74"/>
            </a:xfrm>
            <a:custGeom>
              <a:avLst/>
              <a:gdLst>
                <a:gd name="T0" fmla="*/ 231 w 261"/>
                <a:gd name="T1" fmla="*/ 36 h 210"/>
                <a:gd name="T2" fmla="*/ 149 w 261"/>
                <a:gd name="T3" fmla="*/ 5 h 210"/>
                <a:gd name="T4" fmla="*/ 118 w 261"/>
                <a:gd name="T5" fmla="*/ 82 h 210"/>
                <a:gd name="T6" fmla="*/ 77 w 261"/>
                <a:gd name="T7" fmla="*/ 189 h 210"/>
                <a:gd name="T8" fmla="*/ 185 w 261"/>
                <a:gd name="T9" fmla="*/ 164 h 210"/>
                <a:gd name="T10" fmla="*/ 261 w 261"/>
                <a:gd name="T11" fmla="*/ 112 h 210"/>
                <a:gd name="T12" fmla="*/ 251 w 261"/>
                <a:gd name="T13" fmla="*/ 36 h 210"/>
                <a:gd name="T14" fmla="*/ 231 w 261"/>
                <a:gd name="T15" fmla="*/ 36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10">
                  <a:moveTo>
                    <a:pt x="231" y="36"/>
                  </a:moveTo>
                  <a:cubicBezTo>
                    <a:pt x="231" y="36"/>
                    <a:pt x="164" y="0"/>
                    <a:pt x="149" y="5"/>
                  </a:cubicBezTo>
                  <a:cubicBezTo>
                    <a:pt x="133" y="10"/>
                    <a:pt x="118" y="82"/>
                    <a:pt x="118" y="82"/>
                  </a:cubicBezTo>
                  <a:cubicBezTo>
                    <a:pt x="118" y="82"/>
                    <a:pt x="0" y="169"/>
                    <a:pt x="77" y="189"/>
                  </a:cubicBezTo>
                  <a:cubicBezTo>
                    <a:pt x="154" y="210"/>
                    <a:pt x="185" y="164"/>
                    <a:pt x="185" y="164"/>
                  </a:cubicBezTo>
                  <a:cubicBezTo>
                    <a:pt x="185" y="164"/>
                    <a:pt x="261" y="123"/>
                    <a:pt x="261" y="112"/>
                  </a:cubicBezTo>
                  <a:cubicBezTo>
                    <a:pt x="261" y="102"/>
                    <a:pt x="251" y="36"/>
                    <a:pt x="251" y="36"/>
                  </a:cubicBezTo>
                  <a:lnTo>
                    <a:pt x="231" y="36"/>
                  </a:lnTo>
                  <a:close/>
                </a:path>
              </a:pathLst>
            </a:custGeom>
            <a:solidFill>
              <a:srgbClr val="2F2E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4" name="任意多边形: 形状 113">
              <a:extLst>
                <a:ext uri="{FF2B5EF4-FFF2-40B4-BE49-F238E27FC236}">
                  <a16:creationId xmlns:a16="http://schemas.microsoft.com/office/drawing/2014/main" id="{981EEFE0-564A-486D-894A-E3573E936B8C}"/>
                </a:ext>
              </a:extLst>
            </p:cNvPr>
            <p:cNvSpPr>
              <a:spLocks/>
            </p:cNvSpPr>
            <p:nvPr/>
          </p:nvSpPr>
          <p:spPr bwMode="auto">
            <a:xfrm>
              <a:off x="3383" y="4570"/>
              <a:ext cx="52" cy="72"/>
            </a:xfrm>
            <a:custGeom>
              <a:avLst/>
              <a:gdLst>
                <a:gd name="T0" fmla="*/ 31 w 149"/>
                <a:gd name="T1" fmla="*/ 0 h 205"/>
                <a:gd name="T2" fmla="*/ 21 w 149"/>
                <a:gd name="T3" fmla="*/ 179 h 205"/>
                <a:gd name="T4" fmla="*/ 139 w 149"/>
                <a:gd name="T5" fmla="*/ 179 h 205"/>
                <a:gd name="T6" fmla="*/ 144 w 149"/>
                <a:gd name="T7" fmla="*/ 72 h 205"/>
                <a:gd name="T8" fmla="*/ 123 w 149"/>
                <a:gd name="T9" fmla="*/ 0 h 205"/>
                <a:gd name="T10" fmla="*/ 31 w 149"/>
                <a:gd name="T11" fmla="*/ 0 h 205"/>
              </a:gdLst>
              <a:ahLst/>
              <a:cxnLst>
                <a:cxn ang="0">
                  <a:pos x="T0" y="T1"/>
                </a:cxn>
                <a:cxn ang="0">
                  <a:pos x="T2" y="T3"/>
                </a:cxn>
                <a:cxn ang="0">
                  <a:pos x="T4" y="T5"/>
                </a:cxn>
                <a:cxn ang="0">
                  <a:pos x="T6" y="T7"/>
                </a:cxn>
                <a:cxn ang="0">
                  <a:pos x="T8" y="T9"/>
                </a:cxn>
                <a:cxn ang="0">
                  <a:pos x="T10" y="T11"/>
                </a:cxn>
              </a:cxnLst>
              <a:rect l="0" t="0" r="r" b="b"/>
              <a:pathLst>
                <a:path w="149" h="205">
                  <a:moveTo>
                    <a:pt x="31" y="0"/>
                  </a:moveTo>
                  <a:cubicBezTo>
                    <a:pt x="31" y="0"/>
                    <a:pt x="0" y="169"/>
                    <a:pt x="21" y="179"/>
                  </a:cubicBezTo>
                  <a:cubicBezTo>
                    <a:pt x="41" y="189"/>
                    <a:pt x="128" y="205"/>
                    <a:pt x="139" y="179"/>
                  </a:cubicBezTo>
                  <a:cubicBezTo>
                    <a:pt x="149" y="154"/>
                    <a:pt x="149" y="92"/>
                    <a:pt x="144" y="72"/>
                  </a:cubicBezTo>
                  <a:cubicBezTo>
                    <a:pt x="139" y="51"/>
                    <a:pt x="123" y="0"/>
                    <a:pt x="123" y="0"/>
                  </a:cubicBezTo>
                  <a:lnTo>
                    <a:pt x="31" y="0"/>
                  </a:lnTo>
                  <a:close/>
                </a:path>
              </a:pathLst>
            </a:custGeom>
            <a:solidFill>
              <a:srgbClr val="2F2E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5" name="任意多边形: 形状 114">
              <a:extLst>
                <a:ext uri="{FF2B5EF4-FFF2-40B4-BE49-F238E27FC236}">
                  <a16:creationId xmlns:a16="http://schemas.microsoft.com/office/drawing/2014/main" id="{D80B1CE5-16F2-444D-A601-D4F7FC219A19}"/>
                </a:ext>
              </a:extLst>
            </p:cNvPr>
            <p:cNvSpPr>
              <a:spLocks/>
            </p:cNvSpPr>
            <p:nvPr/>
          </p:nvSpPr>
          <p:spPr bwMode="auto">
            <a:xfrm>
              <a:off x="3230" y="3839"/>
              <a:ext cx="94" cy="83"/>
            </a:xfrm>
            <a:custGeom>
              <a:avLst/>
              <a:gdLst>
                <a:gd name="T0" fmla="*/ 125 w 270"/>
                <a:gd name="T1" fmla="*/ 1 h 238"/>
                <a:gd name="T2" fmla="*/ 111 w 270"/>
                <a:gd name="T3" fmla="*/ 1 h 238"/>
                <a:gd name="T4" fmla="*/ 97 w 270"/>
                <a:gd name="T5" fmla="*/ 13 h 238"/>
                <a:gd name="T6" fmla="*/ 53 w 270"/>
                <a:gd name="T7" fmla="*/ 33 h 238"/>
                <a:gd name="T8" fmla="*/ 18 w 270"/>
                <a:gd name="T9" fmla="*/ 63 h 238"/>
                <a:gd name="T10" fmla="*/ 16 w 270"/>
                <a:gd name="T11" fmla="*/ 82 h 238"/>
                <a:gd name="T12" fmla="*/ 2 w 270"/>
                <a:gd name="T13" fmla="*/ 136 h 238"/>
                <a:gd name="T14" fmla="*/ 14 w 270"/>
                <a:gd name="T15" fmla="*/ 170 h 238"/>
                <a:gd name="T16" fmla="*/ 13 w 270"/>
                <a:gd name="T17" fmla="*/ 211 h 238"/>
                <a:gd name="T18" fmla="*/ 41 w 270"/>
                <a:gd name="T19" fmla="*/ 238 h 238"/>
                <a:gd name="T20" fmla="*/ 59 w 270"/>
                <a:gd name="T21" fmla="*/ 144 h 238"/>
                <a:gd name="T22" fmla="*/ 65 w 270"/>
                <a:gd name="T23" fmla="*/ 128 h 238"/>
                <a:gd name="T24" fmla="*/ 109 w 270"/>
                <a:gd name="T25" fmla="*/ 115 h 238"/>
                <a:gd name="T26" fmla="*/ 123 w 270"/>
                <a:gd name="T27" fmla="*/ 105 h 238"/>
                <a:gd name="T28" fmla="*/ 173 w 270"/>
                <a:gd name="T29" fmla="*/ 114 h 238"/>
                <a:gd name="T30" fmla="*/ 195 w 270"/>
                <a:gd name="T31" fmla="*/ 115 h 238"/>
                <a:gd name="T32" fmla="*/ 201 w 270"/>
                <a:gd name="T33" fmla="*/ 123 h 238"/>
                <a:gd name="T34" fmla="*/ 218 w 270"/>
                <a:gd name="T35" fmla="*/ 158 h 238"/>
                <a:gd name="T36" fmla="*/ 250 w 270"/>
                <a:gd name="T37" fmla="*/ 175 h 238"/>
                <a:gd name="T38" fmla="*/ 259 w 270"/>
                <a:gd name="T39" fmla="*/ 147 h 238"/>
                <a:gd name="T40" fmla="*/ 258 w 270"/>
                <a:gd name="T41" fmla="*/ 96 h 238"/>
                <a:gd name="T42" fmla="*/ 259 w 270"/>
                <a:gd name="T43" fmla="*/ 50 h 238"/>
                <a:gd name="T44" fmla="*/ 245 w 270"/>
                <a:gd name="T45" fmla="*/ 43 h 238"/>
                <a:gd name="T46" fmla="*/ 125 w 270"/>
                <a:gd name="T47" fmla="*/ 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0" h="238">
                  <a:moveTo>
                    <a:pt x="125" y="1"/>
                  </a:moveTo>
                  <a:cubicBezTo>
                    <a:pt x="121" y="0"/>
                    <a:pt x="116" y="0"/>
                    <a:pt x="111" y="1"/>
                  </a:cubicBezTo>
                  <a:cubicBezTo>
                    <a:pt x="105" y="3"/>
                    <a:pt x="101" y="8"/>
                    <a:pt x="97" y="13"/>
                  </a:cubicBezTo>
                  <a:cubicBezTo>
                    <a:pt x="85" y="24"/>
                    <a:pt x="68" y="27"/>
                    <a:pt x="53" y="33"/>
                  </a:cubicBezTo>
                  <a:cubicBezTo>
                    <a:pt x="38" y="38"/>
                    <a:pt x="22" y="47"/>
                    <a:pt x="18" y="63"/>
                  </a:cubicBezTo>
                  <a:cubicBezTo>
                    <a:pt x="17" y="69"/>
                    <a:pt x="16" y="76"/>
                    <a:pt x="16" y="82"/>
                  </a:cubicBezTo>
                  <a:cubicBezTo>
                    <a:pt x="14" y="101"/>
                    <a:pt x="0" y="117"/>
                    <a:pt x="2" y="136"/>
                  </a:cubicBezTo>
                  <a:cubicBezTo>
                    <a:pt x="4" y="148"/>
                    <a:pt x="13" y="158"/>
                    <a:pt x="14" y="170"/>
                  </a:cubicBezTo>
                  <a:cubicBezTo>
                    <a:pt x="16" y="184"/>
                    <a:pt x="10" y="198"/>
                    <a:pt x="13" y="211"/>
                  </a:cubicBezTo>
                  <a:cubicBezTo>
                    <a:pt x="17" y="224"/>
                    <a:pt x="30" y="231"/>
                    <a:pt x="41" y="238"/>
                  </a:cubicBezTo>
                  <a:cubicBezTo>
                    <a:pt x="46" y="206"/>
                    <a:pt x="52" y="175"/>
                    <a:pt x="59" y="144"/>
                  </a:cubicBezTo>
                  <a:cubicBezTo>
                    <a:pt x="60" y="138"/>
                    <a:pt x="62" y="133"/>
                    <a:pt x="65" y="128"/>
                  </a:cubicBezTo>
                  <a:cubicBezTo>
                    <a:pt x="76" y="117"/>
                    <a:pt x="96" y="123"/>
                    <a:pt x="109" y="115"/>
                  </a:cubicBezTo>
                  <a:cubicBezTo>
                    <a:pt x="114" y="112"/>
                    <a:pt x="118" y="107"/>
                    <a:pt x="123" y="105"/>
                  </a:cubicBezTo>
                  <a:cubicBezTo>
                    <a:pt x="139" y="97"/>
                    <a:pt x="156" y="114"/>
                    <a:pt x="173" y="114"/>
                  </a:cubicBezTo>
                  <a:cubicBezTo>
                    <a:pt x="180" y="114"/>
                    <a:pt x="189" y="111"/>
                    <a:pt x="195" y="115"/>
                  </a:cubicBezTo>
                  <a:cubicBezTo>
                    <a:pt x="198" y="117"/>
                    <a:pt x="200" y="120"/>
                    <a:pt x="201" y="123"/>
                  </a:cubicBezTo>
                  <a:cubicBezTo>
                    <a:pt x="207" y="134"/>
                    <a:pt x="211" y="147"/>
                    <a:pt x="218" y="158"/>
                  </a:cubicBezTo>
                  <a:cubicBezTo>
                    <a:pt x="225" y="169"/>
                    <a:pt x="238" y="178"/>
                    <a:pt x="250" y="175"/>
                  </a:cubicBezTo>
                  <a:cubicBezTo>
                    <a:pt x="248" y="165"/>
                    <a:pt x="256" y="156"/>
                    <a:pt x="259" y="147"/>
                  </a:cubicBezTo>
                  <a:cubicBezTo>
                    <a:pt x="264" y="130"/>
                    <a:pt x="256" y="113"/>
                    <a:pt x="258" y="96"/>
                  </a:cubicBezTo>
                  <a:cubicBezTo>
                    <a:pt x="260" y="80"/>
                    <a:pt x="270" y="61"/>
                    <a:pt x="259" y="50"/>
                  </a:cubicBezTo>
                  <a:cubicBezTo>
                    <a:pt x="255" y="46"/>
                    <a:pt x="250" y="44"/>
                    <a:pt x="245" y="43"/>
                  </a:cubicBezTo>
                  <a:cubicBezTo>
                    <a:pt x="205" y="30"/>
                    <a:pt x="168" y="9"/>
                    <a:pt x="125" y="1"/>
                  </a:cubicBezTo>
                  <a:close/>
                </a:path>
              </a:pathLst>
            </a:custGeom>
            <a:solidFill>
              <a:srgbClr val="2F2E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6" name="任意多边形: 形状 115">
              <a:extLst>
                <a:ext uri="{FF2B5EF4-FFF2-40B4-BE49-F238E27FC236}">
                  <a16:creationId xmlns:a16="http://schemas.microsoft.com/office/drawing/2014/main" id="{491C88E2-E85B-4843-AD99-23ED0ED013D3}"/>
                </a:ext>
              </a:extLst>
            </p:cNvPr>
            <p:cNvSpPr>
              <a:spLocks/>
            </p:cNvSpPr>
            <p:nvPr/>
          </p:nvSpPr>
          <p:spPr bwMode="auto">
            <a:xfrm>
              <a:off x="3379" y="3979"/>
              <a:ext cx="59" cy="95"/>
            </a:xfrm>
            <a:custGeom>
              <a:avLst/>
              <a:gdLst>
                <a:gd name="T0" fmla="*/ 51 w 169"/>
                <a:gd name="T1" fmla="*/ 0 h 271"/>
                <a:gd name="T2" fmla="*/ 102 w 169"/>
                <a:gd name="T3" fmla="*/ 20 h 271"/>
                <a:gd name="T4" fmla="*/ 154 w 169"/>
                <a:gd name="T5" fmla="*/ 235 h 271"/>
                <a:gd name="T6" fmla="*/ 0 w 169"/>
                <a:gd name="T7" fmla="*/ 255 h 271"/>
                <a:gd name="T8" fmla="*/ 51 w 169"/>
                <a:gd name="T9" fmla="*/ 0 h 271"/>
              </a:gdLst>
              <a:ahLst/>
              <a:cxnLst>
                <a:cxn ang="0">
                  <a:pos x="T0" y="T1"/>
                </a:cxn>
                <a:cxn ang="0">
                  <a:pos x="T2" y="T3"/>
                </a:cxn>
                <a:cxn ang="0">
                  <a:pos x="T4" y="T5"/>
                </a:cxn>
                <a:cxn ang="0">
                  <a:pos x="T6" y="T7"/>
                </a:cxn>
                <a:cxn ang="0">
                  <a:pos x="T8" y="T9"/>
                </a:cxn>
              </a:cxnLst>
              <a:rect l="0" t="0" r="r" b="b"/>
              <a:pathLst>
                <a:path w="169" h="271">
                  <a:moveTo>
                    <a:pt x="51" y="0"/>
                  </a:moveTo>
                  <a:cubicBezTo>
                    <a:pt x="102" y="20"/>
                    <a:pt x="102" y="20"/>
                    <a:pt x="102" y="20"/>
                  </a:cubicBezTo>
                  <a:cubicBezTo>
                    <a:pt x="102" y="20"/>
                    <a:pt x="169" y="235"/>
                    <a:pt x="154" y="235"/>
                  </a:cubicBezTo>
                  <a:cubicBezTo>
                    <a:pt x="138" y="235"/>
                    <a:pt x="0" y="271"/>
                    <a:pt x="0" y="255"/>
                  </a:cubicBezTo>
                  <a:cubicBezTo>
                    <a:pt x="0" y="240"/>
                    <a:pt x="10" y="0"/>
                    <a:pt x="51" y="0"/>
                  </a:cubicBezTo>
                  <a:close/>
                </a:path>
              </a:pathLst>
            </a:custGeom>
            <a:solidFill>
              <a:srgbClr val="FE9A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7" name="任意多边形: 形状 116">
              <a:extLst>
                <a:ext uri="{FF2B5EF4-FFF2-40B4-BE49-F238E27FC236}">
                  <a16:creationId xmlns:a16="http://schemas.microsoft.com/office/drawing/2014/main" id="{24C4210A-8512-4388-9FA0-D2A898E47FA8}"/>
                </a:ext>
              </a:extLst>
            </p:cNvPr>
            <p:cNvSpPr>
              <a:spLocks/>
            </p:cNvSpPr>
            <p:nvPr/>
          </p:nvSpPr>
          <p:spPr bwMode="auto">
            <a:xfrm>
              <a:off x="2558" y="3827"/>
              <a:ext cx="555" cy="229"/>
            </a:xfrm>
            <a:custGeom>
              <a:avLst/>
              <a:gdLst>
                <a:gd name="T0" fmla="*/ 555 w 555"/>
                <a:gd name="T1" fmla="*/ 0 h 229"/>
                <a:gd name="T2" fmla="*/ 0 w 555"/>
                <a:gd name="T3" fmla="*/ 0 h 229"/>
                <a:gd name="T4" fmla="*/ 0 w 555"/>
                <a:gd name="T5" fmla="*/ 182 h 229"/>
                <a:gd name="T6" fmla="*/ 21 w 555"/>
                <a:gd name="T7" fmla="*/ 182 h 229"/>
                <a:gd name="T8" fmla="*/ 21 w 555"/>
                <a:gd name="T9" fmla="*/ 229 h 229"/>
                <a:gd name="T10" fmla="*/ 69 w 555"/>
                <a:gd name="T11" fmla="*/ 182 h 229"/>
                <a:gd name="T12" fmla="*/ 555 w 555"/>
                <a:gd name="T13" fmla="*/ 182 h 229"/>
                <a:gd name="T14" fmla="*/ 555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555" y="0"/>
                  </a:moveTo>
                  <a:lnTo>
                    <a:pt x="0" y="0"/>
                  </a:lnTo>
                  <a:lnTo>
                    <a:pt x="0" y="182"/>
                  </a:lnTo>
                  <a:lnTo>
                    <a:pt x="21" y="182"/>
                  </a:lnTo>
                  <a:lnTo>
                    <a:pt x="21" y="229"/>
                  </a:lnTo>
                  <a:lnTo>
                    <a:pt x="69" y="182"/>
                  </a:lnTo>
                  <a:lnTo>
                    <a:pt x="555" y="182"/>
                  </a:lnTo>
                  <a:lnTo>
                    <a:pt x="55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8" name="任意多边形: 形状 117">
              <a:extLst>
                <a:ext uri="{FF2B5EF4-FFF2-40B4-BE49-F238E27FC236}">
                  <a16:creationId xmlns:a16="http://schemas.microsoft.com/office/drawing/2014/main" id="{82BB055C-6C2C-4258-AFB8-06E220D0C504}"/>
                </a:ext>
              </a:extLst>
            </p:cNvPr>
            <p:cNvSpPr>
              <a:spLocks/>
            </p:cNvSpPr>
            <p:nvPr/>
          </p:nvSpPr>
          <p:spPr bwMode="auto">
            <a:xfrm>
              <a:off x="2558" y="3827"/>
              <a:ext cx="555" cy="229"/>
            </a:xfrm>
            <a:custGeom>
              <a:avLst/>
              <a:gdLst>
                <a:gd name="T0" fmla="*/ 555 w 555"/>
                <a:gd name="T1" fmla="*/ 0 h 229"/>
                <a:gd name="T2" fmla="*/ 0 w 555"/>
                <a:gd name="T3" fmla="*/ 0 h 229"/>
                <a:gd name="T4" fmla="*/ 0 w 555"/>
                <a:gd name="T5" fmla="*/ 182 h 229"/>
                <a:gd name="T6" fmla="*/ 21 w 555"/>
                <a:gd name="T7" fmla="*/ 182 h 229"/>
                <a:gd name="T8" fmla="*/ 21 w 555"/>
                <a:gd name="T9" fmla="*/ 229 h 229"/>
                <a:gd name="T10" fmla="*/ 69 w 555"/>
                <a:gd name="T11" fmla="*/ 182 h 229"/>
                <a:gd name="T12" fmla="*/ 555 w 555"/>
                <a:gd name="T13" fmla="*/ 182 h 229"/>
                <a:gd name="T14" fmla="*/ 555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555" y="0"/>
                  </a:moveTo>
                  <a:lnTo>
                    <a:pt x="0" y="0"/>
                  </a:lnTo>
                  <a:lnTo>
                    <a:pt x="0" y="182"/>
                  </a:lnTo>
                  <a:lnTo>
                    <a:pt x="21" y="182"/>
                  </a:lnTo>
                  <a:lnTo>
                    <a:pt x="21" y="229"/>
                  </a:lnTo>
                  <a:lnTo>
                    <a:pt x="69" y="182"/>
                  </a:lnTo>
                  <a:lnTo>
                    <a:pt x="555" y="182"/>
                  </a:lnTo>
                  <a:lnTo>
                    <a:pt x="555" y="0"/>
                  </a:lnTo>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19" name="任意多边形: 形状 118">
              <a:extLst>
                <a:ext uri="{FF2B5EF4-FFF2-40B4-BE49-F238E27FC236}">
                  <a16:creationId xmlns:a16="http://schemas.microsoft.com/office/drawing/2014/main" id="{D35E0140-7BD8-48F3-9DB3-7B41F1804808}"/>
                </a:ext>
              </a:extLst>
            </p:cNvPr>
            <p:cNvSpPr>
              <a:spLocks/>
            </p:cNvSpPr>
            <p:nvPr/>
          </p:nvSpPr>
          <p:spPr bwMode="auto">
            <a:xfrm>
              <a:off x="2558" y="4316"/>
              <a:ext cx="555" cy="230"/>
            </a:xfrm>
            <a:custGeom>
              <a:avLst/>
              <a:gdLst>
                <a:gd name="T0" fmla="*/ 555 w 555"/>
                <a:gd name="T1" fmla="*/ 0 h 230"/>
                <a:gd name="T2" fmla="*/ 0 w 555"/>
                <a:gd name="T3" fmla="*/ 0 h 230"/>
                <a:gd name="T4" fmla="*/ 0 w 555"/>
                <a:gd name="T5" fmla="*/ 182 h 230"/>
                <a:gd name="T6" fmla="*/ 21 w 555"/>
                <a:gd name="T7" fmla="*/ 182 h 230"/>
                <a:gd name="T8" fmla="*/ 21 w 555"/>
                <a:gd name="T9" fmla="*/ 230 h 230"/>
                <a:gd name="T10" fmla="*/ 69 w 555"/>
                <a:gd name="T11" fmla="*/ 182 h 230"/>
                <a:gd name="T12" fmla="*/ 555 w 555"/>
                <a:gd name="T13" fmla="*/ 182 h 230"/>
                <a:gd name="T14" fmla="*/ 555 w 555"/>
                <a:gd name="T15" fmla="*/ 0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30">
                  <a:moveTo>
                    <a:pt x="555" y="0"/>
                  </a:moveTo>
                  <a:lnTo>
                    <a:pt x="0" y="0"/>
                  </a:lnTo>
                  <a:lnTo>
                    <a:pt x="0" y="182"/>
                  </a:lnTo>
                  <a:lnTo>
                    <a:pt x="21" y="182"/>
                  </a:lnTo>
                  <a:lnTo>
                    <a:pt x="21" y="230"/>
                  </a:lnTo>
                  <a:lnTo>
                    <a:pt x="69" y="182"/>
                  </a:lnTo>
                  <a:lnTo>
                    <a:pt x="555" y="182"/>
                  </a:lnTo>
                  <a:lnTo>
                    <a:pt x="555"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0" name="任意多边形: 形状 119">
              <a:extLst>
                <a:ext uri="{FF2B5EF4-FFF2-40B4-BE49-F238E27FC236}">
                  <a16:creationId xmlns:a16="http://schemas.microsoft.com/office/drawing/2014/main" id="{1B45204C-E136-42EA-9C51-79B192833C25}"/>
                </a:ext>
              </a:extLst>
            </p:cNvPr>
            <p:cNvSpPr>
              <a:spLocks/>
            </p:cNvSpPr>
            <p:nvPr/>
          </p:nvSpPr>
          <p:spPr bwMode="auto">
            <a:xfrm>
              <a:off x="2558" y="4316"/>
              <a:ext cx="555" cy="230"/>
            </a:xfrm>
            <a:custGeom>
              <a:avLst/>
              <a:gdLst>
                <a:gd name="T0" fmla="*/ 555 w 555"/>
                <a:gd name="T1" fmla="*/ 0 h 230"/>
                <a:gd name="T2" fmla="*/ 0 w 555"/>
                <a:gd name="T3" fmla="*/ 0 h 230"/>
                <a:gd name="T4" fmla="*/ 0 w 555"/>
                <a:gd name="T5" fmla="*/ 182 h 230"/>
                <a:gd name="T6" fmla="*/ 21 w 555"/>
                <a:gd name="T7" fmla="*/ 182 h 230"/>
                <a:gd name="T8" fmla="*/ 21 w 555"/>
                <a:gd name="T9" fmla="*/ 230 h 230"/>
                <a:gd name="T10" fmla="*/ 69 w 555"/>
                <a:gd name="T11" fmla="*/ 182 h 230"/>
                <a:gd name="T12" fmla="*/ 555 w 555"/>
                <a:gd name="T13" fmla="*/ 182 h 230"/>
                <a:gd name="T14" fmla="*/ 555 w 555"/>
                <a:gd name="T15" fmla="*/ 0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30">
                  <a:moveTo>
                    <a:pt x="555" y="0"/>
                  </a:moveTo>
                  <a:lnTo>
                    <a:pt x="0" y="0"/>
                  </a:lnTo>
                  <a:lnTo>
                    <a:pt x="0" y="182"/>
                  </a:lnTo>
                  <a:lnTo>
                    <a:pt x="21" y="182"/>
                  </a:lnTo>
                  <a:lnTo>
                    <a:pt x="21" y="230"/>
                  </a:lnTo>
                  <a:lnTo>
                    <a:pt x="69" y="182"/>
                  </a:lnTo>
                  <a:lnTo>
                    <a:pt x="555" y="182"/>
                  </a:lnTo>
                  <a:lnTo>
                    <a:pt x="55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1" name="任意多边形: 形状 120">
              <a:extLst>
                <a:ext uri="{FF2B5EF4-FFF2-40B4-BE49-F238E27FC236}">
                  <a16:creationId xmlns:a16="http://schemas.microsoft.com/office/drawing/2014/main" id="{C8D55FA3-9E03-4D6E-B5E0-A5CF4063B97F}"/>
                </a:ext>
              </a:extLst>
            </p:cNvPr>
            <p:cNvSpPr>
              <a:spLocks/>
            </p:cNvSpPr>
            <p:nvPr/>
          </p:nvSpPr>
          <p:spPr bwMode="auto">
            <a:xfrm>
              <a:off x="2656" y="4073"/>
              <a:ext cx="555" cy="229"/>
            </a:xfrm>
            <a:custGeom>
              <a:avLst/>
              <a:gdLst>
                <a:gd name="T0" fmla="*/ 0 w 555"/>
                <a:gd name="T1" fmla="*/ 0 h 229"/>
                <a:gd name="T2" fmla="*/ 555 w 555"/>
                <a:gd name="T3" fmla="*/ 0 h 229"/>
                <a:gd name="T4" fmla="*/ 555 w 555"/>
                <a:gd name="T5" fmla="*/ 182 h 229"/>
                <a:gd name="T6" fmla="*/ 534 w 555"/>
                <a:gd name="T7" fmla="*/ 182 h 229"/>
                <a:gd name="T8" fmla="*/ 534 w 555"/>
                <a:gd name="T9" fmla="*/ 229 h 229"/>
                <a:gd name="T10" fmla="*/ 487 w 555"/>
                <a:gd name="T11" fmla="*/ 182 h 229"/>
                <a:gd name="T12" fmla="*/ 0 w 555"/>
                <a:gd name="T13" fmla="*/ 182 h 229"/>
                <a:gd name="T14" fmla="*/ 0 w 555"/>
                <a:gd name="T15" fmla="*/ 0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229">
                  <a:moveTo>
                    <a:pt x="0" y="0"/>
                  </a:moveTo>
                  <a:lnTo>
                    <a:pt x="555" y="0"/>
                  </a:lnTo>
                  <a:lnTo>
                    <a:pt x="555" y="182"/>
                  </a:lnTo>
                  <a:lnTo>
                    <a:pt x="534" y="182"/>
                  </a:lnTo>
                  <a:lnTo>
                    <a:pt x="534" y="229"/>
                  </a:lnTo>
                  <a:lnTo>
                    <a:pt x="487" y="182"/>
                  </a:lnTo>
                  <a:lnTo>
                    <a:pt x="0" y="182"/>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2" name="矩形 121">
              <a:extLst>
                <a:ext uri="{FF2B5EF4-FFF2-40B4-BE49-F238E27FC236}">
                  <a16:creationId xmlns:a16="http://schemas.microsoft.com/office/drawing/2014/main" id="{3444016D-88D7-48D4-AB70-21668C392072}"/>
                </a:ext>
              </a:extLst>
            </p:cNvPr>
            <p:cNvSpPr>
              <a:spLocks noChangeArrowheads="1"/>
            </p:cNvSpPr>
            <p:nvPr/>
          </p:nvSpPr>
          <p:spPr bwMode="auto">
            <a:xfrm>
              <a:off x="2623" y="3857"/>
              <a:ext cx="426" cy="17"/>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3" name="矩形 122">
              <a:extLst>
                <a:ext uri="{FF2B5EF4-FFF2-40B4-BE49-F238E27FC236}">
                  <a16:creationId xmlns:a16="http://schemas.microsoft.com/office/drawing/2014/main" id="{14BE2DB3-7D77-4583-B2C8-D0D6B615D94D}"/>
                </a:ext>
              </a:extLst>
            </p:cNvPr>
            <p:cNvSpPr>
              <a:spLocks noChangeArrowheads="1"/>
            </p:cNvSpPr>
            <p:nvPr/>
          </p:nvSpPr>
          <p:spPr bwMode="auto">
            <a:xfrm>
              <a:off x="2623" y="3857"/>
              <a:ext cx="426"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4" name="矩形 123">
              <a:extLst>
                <a:ext uri="{FF2B5EF4-FFF2-40B4-BE49-F238E27FC236}">
                  <a16:creationId xmlns:a16="http://schemas.microsoft.com/office/drawing/2014/main" id="{521D6C59-4582-400A-8DA7-FA73FFE50790}"/>
                </a:ext>
              </a:extLst>
            </p:cNvPr>
            <p:cNvSpPr>
              <a:spLocks noChangeArrowheads="1"/>
            </p:cNvSpPr>
            <p:nvPr/>
          </p:nvSpPr>
          <p:spPr bwMode="auto">
            <a:xfrm>
              <a:off x="2623" y="3889"/>
              <a:ext cx="213" cy="17"/>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5" name="矩形 124">
              <a:extLst>
                <a:ext uri="{FF2B5EF4-FFF2-40B4-BE49-F238E27FC236}">
                  <a16:creationId xmlns:a16="http://schemas.microsoft.com/office/drawing/2014/main" id="{17F5C2C1-6A57-409C-BC3E-ABDDAA607843}"/>
                </a:ext>
              </a:extLst>
            </p:cNvPr>
            <p:cNvSpPr>
              <a:spLocks noChangeArrowheads="1"/>
            </p:cNvSpPr>
            <p:nvPr/>
          </p:nvSpPr>
          <p:spPr bwMode="auto">
            <a:xfrm>
              <a:off x="2623" y="3889"/>
              <a:ext cx="213"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6" name="椭圆 125">
              <a:extLst>
                <a:ext uri="{FF2B5EF4-FFF2-40B4-BE49-F238E27FC236}">
                  <a16:creationId xmlns:a16="http://schemas.microsoft.com/office/drawing/2014/main" id="{A977BEA4-0BB4-41CA-BC7A-603A59FC3377}"/>
                </a:ext>
              </a:extLst>
            </p:cNvPr>
            <p:cNvSpPr>
              <a:spLocks noChangeArrowheads="1"/>
            </p:cNvSpPr>
            <p:nvPr/>
          </p:nvSpPr>
          <p:spPr bwMode="auto">
            <a:xfrm>
              <a:off x="2623" y="3931"/>
              <a:ext cx="47" cy="4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7" name="矩形 126">
              <a:extLst>
                <a:ext uri="{FF2B5EF4-FFF2-40B4-BE49-F238E27FC236}">
                  <a16:creationId xmlns:a16="http://schemas.microsoft.com/office/drawing/2014/main" id="{60878AE1-5A9C-4CFC-B201-C08E8183BE33}"/>
                </a:ext>
              </a:extLst>
            </p:cNvPr>
            <p:cNvSpPr>
              <a:spLocks noChangeArrowheads="1"/>
            </p:cNvSpPr>
            <p:nvPr/>
          </p:nvSpPr>
          <p:spPr bwMode="auto">
            <a:xfrm>
              <a:off x="2707" y="4100"/>
              <a:ext cx="426"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8" name="矩形 127">
              <a:extLst>
                <a:ext uri="{FF2B5EF4-FFF2-40B4-BE49-F238E27FC236}">
                  <a16:creationId xmlns:a16="http://schemas.microsoft.com/office/drawing/2014/main" id="{AE1FAE2E-F4C6-4E98-8014-9FB6B503B5E4}"/>
                </a:ext>
              </a:extLst>
            </p:cNvPr>
            <p:cNvSpPr>
              <a:spLocks noChangeArrowheads="1"/>
            </p:cNvSpPr>
            <p:nvPr/>
          </p:nvSpPr>
          <p:spPr bwMode="auto">
            <a:xfrm>
              <a:off x="2707" y="4132"/>
              <a:ext cx="213"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29" name="椭圆 128">
              <a:extLst>
                <a:ext uri="{FF2B5EF4-FFF2-40B4-BE49-F238E27FC236}">
                  <a16:creationId xmlns:a16="http://schemas.microsoft.com/office/drawing/2014/main" id="{D690301F-1906-4095-9BF0-A4F96E0A86F1}"/>
                </a:ext>
              </a:extLst>
            </p:cNvPr>
            <p:cNvSpPr>
              <a:spLocks noChangeArrowheads="1"/>
            </p:cNvSpPr>
            <p:nvPr/>
          </p:nvSpPr>
          <p:spPr bwMode="auto">
            <a:xfrm>
              <a:off x="2707" y="4174"/>
              <a:ext cx="48" cy="4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0" name="矩形 129">
              <a:extLst>
                <a:ext uri="{FF2B5EF4-FFF2-40B4-BE49-F238E27FC236}">
                  <a16:creationId xmlns:a16="http://schemas.microsoft.com/office/drawing/2014/main" id="{51C07E9E-0536-49F2-B23E-1F8939896533}"/>
                </a:ext>
              </a:extLst>
            </p:cNvPr>
            <p:cNvSpPr>
              <a:spLocks noChangeArrowheads="1"/>
            </p:cNvSpPr>
            <p:nvPr/>
          </p:nvSpPr>
          <p:spPr bwMode="auto">
            <a:xfrm>
              <a:off x="2623" y="4346"/>
              <a:ext cx="426" cy="17"/>
            </a:xfrm>
            <a:prstGeom prst="rect">
              <a:avLst/>
            </a:prstGeom>
            <a:solidFill>
              <a:srgbClr val="FE9A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1" name="矩形 130">
              <a:extLst>
                <a:ext uri="{FF2B5EF4-FFF2-40B4-BE49-F238E27FC236}">
                  <a16:creationId xmlns:a16="http://schemas.microsoft.com/office/drawing/2014/main" id="{B66F1E85-2368-44F9-8651-9457736041D8}"/>
                </a:ext>
              </a:extLst>
            </p:cNvPr>
            <p:cNvSpPr>
              <a:spLocks noChangeArrowheads="1"/>
            </p:cNvSpPr>
            <p:nvPr/>
          </p:nvSpPr>
          <p:spPr bwMode="auto">
            <a:xfrm>
              <a:off x="2623" y="4346"/>
              <a:ext cx="426" cy="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2" name="矩形 131">
              <a:extLst>
                <a:ext uri="{FF2B5EF4-FFF2-40B4-BE49-F238E27FC236}">
                  <a16:creationId xmlns:a16="http://schemas.microsoft.com/office/drawing/2014/main" id="{1C170622-309C-4F5C-8C11-F01D8E37A4BA}"/>
                </a:ext>
              </a:extLst>
            </p:cNvPr>
            <p:cNvSpPr>
              <a:spLocks noChangeArrowheads="1"/>
            </p:cNvSpPr>
            <p:nvPr/>
          </p:nvSpPr>
          <p:spPr bwMode="auto">
            <a:xfrm>
              <a:off x="2623" y="4379"/>
              <a:ext cx="213" cy="16"/>
            </a:xfrm>
            <a:prstGeom prst="rect">
              <a:avLst/>
            </a:prstGeom>
            <a:solidFill>
              <a:srgbClr val="4D48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3" name="矩形 132">
              <a:extLst>
                <a:ext uri="{FF2B5EF4-FFF2-40B4-BE49-F238E27FC236}">
                  <a16:creationId xmlns:a16="http://schemas.microsoft.com/office/drawing/2014/main" id="{DD5E30F0-CBBD-4DA3-A8D5-8EBC020A3C04}"/>
                </a:ext>
              </a:extLst>
            </p:cNvPr>
            <p:cNvSpPr>
              <a:spLocks noChangeArrowheads="1"/>
            </p:cNvSpPr>
            <p:nvPr/>
          </p:nvSpPr>
          <p:spPr bwMode="auto">
            <a:xfrm>
              <a:off x="2623" y="4379"/>
              <a:ext cx="213" cy="1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34" name="椭圆 133">
              <a:extLst>
                <a:ext uri="{FF2B5EF4-FFF2-40B4-BE49-F238E27FC236}">
                  <a16:creationId xmlns:a16="http://schemas.microsoft.com/office/drawing/2014/main" id="{26024E44-44FC-4BFD-B076-1D1A146E32F9}"/>
                </a:ext>
              </a:extLst>
            </p:cNvPr>
            <p:cNvSpPr>
              <a:spLocks noChangeArrowheads="1"/>
            </p:cNvSpPr>
            <p:nvPr/>
          </p:nvSpPr>
          <p:spPr bwMode="auto">
            <a:xfrm>
              <a:off x="2623" y="4421"/>
              <a:ext cx="47" cy="4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5" name="任意多边形: 形状 4">
            <a:extLst>
              <a:ext uri="{FF2B5EF4-FFF2-40B4-BE49-F238E27FC236}">
                <a16:creationId xmlns:a16="http://schemas.microsoft.com/office/drawing/2014/main" id="{3321114B-07ED-CDA8-FDEA-D86EF0F14A82}"/>
              </a:ext>
            </a:extLst>
          </p:cNvPr>
          <p:cNvSpPr/>
          <p:nvPr/>
        </p:nvSpPr>
        <p:spPr>
          <a:xfrm>
            <a:off x="585483" y="6057900"/>
            <a:ext cx="11095418" cy="205878"/>
          </a:xfrm>
          <a:custGeom>
            <a:avLst/>
            <a:gdLst>
              <a:gd name="connsiteX0" fmla="*/ 0 w 11095418"/>
              <a:gd name="connsiteY0" fmla="*/ 0 h 205878"/>
              <a:gd name="connsiteX1" fmla="*/ 11095418 w 11095418"/>
              <a:gd name="connsiteY1" fmla="*/ 0 h 205878"/>
              <a:gd name="connsiteX2" fmla="*/ 11095418 w 11095418"/>
              <a:gd name="connsiteY2" fmla="*/ 5144 h 205878"/>
              <a:gd name="connsiteX3" fmla="*/ 10894684 w 11095418"/>
              <a:gd name="connsiteY3" fmla="*/ 205878 h 205878"/>
              <a:gd name="connsiteX4" fmla="*/ 200734 w 11095418"/>
              <a:gd name="connsiteY4" fmla="*/ 205878 h 205878"/>
              <a:gd name="connsiteX5" fmla="*/ 0 w 11095418"/>
              <a:gd name="connsiteY5" fmla="*/ 5144 h 2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5418" h="205878">
                <a:moveTo>
                  <a:pt x="0" y="0"/>
                </a:moveTo>
                <a:lnTo>
                  <a:pt x="11095418" y="0"/>
                </a:lnTo>
                <a:lnTo>
                  <a:pt x="11095418" y="5144"/>
                </a:lnTo>
                <a:cubicBezTo>
                  <a:pt x="11095418" y="116006"/>
                  <a:pt x="11005546" y="205878"/>
                  <a:pt x="10894684" y="205878"/>
                </a:cubicBezTo>
                <a:lnTo>
                  <a:pt x="200734" y="205878"/>
                </a:lnTo>
                <a:cubicBezTo>
                  <a:pt x="89872" y="205878"/>
                  <a:pt x="0" y="116006"/>
                  <a:pt x="0" y="5144"/>
                </a:cubicBezTo>
                <a:close/>
              </a:path>
            </a:pathLst>
          </a:custGeom>
          <a:gradFill flip="none" rotWithShape="1">
            <a:gsLst>
              <a:gs pos="100000">
                <a:schemeClr val="accent1"/>
              </a:gs>
              <a:gs pos="0">
                <a:schemeClr val="accent2"/>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40658709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accent2">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任意多边形: 形状 1">
            <a:extLst>
              <a:ext uri="{FF2B5EF4-FFF2-40B4-BE49-F238E27FC236}">
                <a16:creationId xmlns:a16="http://schemas.microsoft.com/office/drawing/2014/main" id="{83993EFD-43FD-4651-92D0-E520DA76F153}"/>
              </a:ext>
            </a:extLst>
          </p:cNvPr>
          <p:cNvSpPr/>
          <p:nvPr/>
        </p:nvSpPr>
        <p:spPr>
          <a:xfrm>
            <a:off x="6005286" y="-12700"/>
            <a:ext cx="6186714" cy="6883400"/>
          </a:xfrm>
          <a:custGeom>
            <a:avLst/>
            <a:gdLst>
              <a:gd name="connsiteX0" fmla="*/ 0 w 4891314"/>
              <a:gd name="connsiteY0" fmla="*/ 0 h 6959600"/>
              <a:gd name="connsiteX1" fmla="*/ 4891314 w 4891314"/>
              <a:gd name="connsiteY1" fmla="*/ 0 h 6959600"/>
              <a:gd name="connsiteX2" fmla="*/ 4891314 w 4891314"/>
              <a:gd name="connsiteY2" fmla="*/ 6959600 h 6959600"/>
              <a:gd name="connsiteX3" fmla="*/ 0 w 4891314"/>
              <a:gd name="connsiteY3" fmla="*/ 6959600 h 6959600"/>
              <a:gd name="connsiteX4" fmla="*/ 0 w 4891314"/>
              <a:gd name="connsiteY4" fmla="*/ 0 h 6959600"/>
              <a:gd name="connsiteX0" fmla="*/ 1219200 w 4891314"/>
              <a:gd name="connsiteY0" fmla="*/ 0 h 6959600"/>
              <a:gd name="connsiteX1" fmla="*/ 4891314 w 4891314"/>
              <a:gd name="connsiteY1" fmla="*/ 0 h 6959600"/>
              <a:gd name="connsiteX2" fmla="*/ 4891314 w 4891314"/>
              <a:gd name="connsiteY2" fmla="*/ 6959600 h 6959600"/>
              <a:gd name="connsiteX3" fmla="*/ 0 w 4891314"/>
              <a:gd name="connsiteY3" fmla="*/ 6959600 h 6959600"/>
              <a:gd name="connsiteX4" fmla="*/ 1219200 w 4891314"/>
              <a:gd name="connsiteY4" fmla="*/ 0 h 6959600"/>
              <a:gd name="connsiteX0" fmla="*/ 1244600 w 4891314"/>
              <a:gd name="connsiteY0" fmla="*/ 0 h 6972488"/>
              <a:gd name="connsiteX1" fmla="*/ 4891314 w 4891314"/>
              <a:gd name="connsiteY1" fmla="*/ 12888 h 6972488"/>
              <a:gd name="connsiteX2" fmla="*/ 4891314 w 4891314"/>
              <a:gd name="connsiteY2" fmla="*/ 6972488 h 6972488"/>
              <a:gd name="connsiteX3" fmla="*/ 0 w 4891314"/>
              <a:gd name="connsiteY3" fmla="*/ 6972488 h 6972488"/>
              <a:gd name="connsiteX4" fmla="*/ 1244600 w 4891314"/>
              <a:gd name="connsiteY4" fmla="*/ 0 h 6972488"/>
              <a:gd name="connsiteX0" fmla="*/ 2540000 w 6186714"/>
              <a:gd name="connsiteY0" fmla="*/ 0 h 6985376"/>
              <a:gd name="connsiteX1" fmla="*/ 6186714 w 6186714"/>
              <a:gd name="connsiteY1" fmla="*/ 12888 h 6985376"/>
              <a:gd name="connsiteX2" fmla="*/ 6186714 w 6186714"/>
              <a:gd name="connsiteY2" fmla="*/ 6972488 h 6985376"/>
              <a:gd name="connsiteX3" fmla="*/ 0 w 6186714"/>
              <a:gd name="connsiteY3" fmla="*/ 6985376 h 6985376"/>
              <a:gd name="connsiteX4" fmla="*/ 2540000 w 6186714"/>
              <a:gd name="connsiteY4" fmla="*/ 0 h 6985376"/>
              <a:gd name="connsiteX0" fmla="*/ 3175000 w 6186714"/>
              <a:gd name="connsiteY0" fmla="*/ 0 h 6985376"/>
              <a:gd name="connsiteX1" fmla="*/ 6186714 w 6186714"/>
              <a:gd name="connsiteY1" fmla="*/ 12888 h 6985376"/>
              <a:gd name="connsiteX2" fmla="*/ 6186714 w 6186714"/>
              <a:gd name="connsiteY2" fmla="*/ 6972488 h 6985376"/>
              <a:gd name="connsiteX3" fmla="*/ 0 w 6186714"/>
              <a:gd name="connsiteY3" fmla="*/ 6985376 h 6985376"/>
              <a:gd name="connsiteX4" fmla="*/ 3175000 w 6186714"/>
              <a:gd name="connsiteY4" fmla="*/ 0 h 6985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714" h="6985376">
                <a:moveTo>
                  <a:pt x="3175000" y="0"/>
                </a:moveTo>
                <a:lnTo>
                  <a:pt x="6186714" y="12888"/>
                </a:lnTo>
                <a:lnTo>
                  <a:pt x="6186714" y="6972488"/>
                </a:lnTo>
                <a:lnTo>
                  <a:pt x="0" y="6985376"/>
                </a:lnTo>
                <a:lnTo>
                  <a:pt x="3175000" y="0"/>
                </a:lnTo>
                <a:close/>
              </a:path>
            </a:pathLst>
          </a:custGeom>
          <a:gradFill flip="none" rotWithShape="1">
            <a:gsLst>
              <a:gs pos="0">
                <a:schemeClr val="accent1"/>
              </a:gs>
              <a:gs pos="100000">
                <a:schemeClr val="accent2">
                  <a:lumMod val="85000"/>
                </a:schemeClr>
              </a:gs>
            </a:gsLst>
            <a:lin ang="5400000" scaled="1"/>
            <a:tileRect/>
          </a:gradFill>
          <a:ln>
            <a:noFill/>
          </a:ln>
          <a:effectLst>
            <a:outerShdw blurRad="254000" dist="1016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 name="椭圆 5">
            <a:extLst>
              <a:ext uri="{FF2B5EF4-FFF2-40B4-BE49-F238E27FC236}">
                <a16:creationId xmlns:a16="http://schemas.microsoft.com/office/drawing/2014/main" id="{D37AAD79-769C-4132-B221-1BE2149725FA}"/>
              </a:ext>
            </a:extLst>
          </p:cNvPr>
          <p:cNvSpPr/>
          <p:nvPr/>
        </p:nvSpPr>
        <p:spPr>
          <a:xfrm>
            <a:off x="10377714" y="5196114"/>
            <a:ext cx="653143" cy="653143"/>
          </a:xfrm>
          <a:prstGeom prst="ellipse">
            <a:avLst/>
          </a:prstGeom>
          <a:gradFill flip="none" rotWithShape="1">
            <a:gsLst>
              <a:gs pos="100000">
                <a:srgbClr val="FEEAEB"/>
              </a:gs>
              <a:gs pos="0">
                <a:schemeClr val="bg1"/>
              </a:gs>
            </a:gsLst>
            <a:lin ang="5400000" scaled="1"/>
            <a:tileRect/>
          </a:gradFill>
          <a:ln>
            <a:noFill/>
          </a:ln>
          <a:effectLst>
            <a:outerShdw blurRad="508000" dist="63500" dir="5400000" algn="t" rotWithShape="0">
              <a:srgbClr val="F15C44">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756A9F15-400D-40D3-9E82-4D9D491EBCA2}"/>
              </a:ext>
            </a:extLst>
          </p:cNvPr>
          <p:cNvSpPr txBox="1"/>
          <p:nvPr/>
        </p:nvSpPr>
        <p:spPr>
          <a:xfrm>
            <a:off x="676083" y="1160838"/>
            <a:ext cx="3963247" cy="1200329"/>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black">
                    <a:lumMod val="75000"/>
                    <a:lumOff val="25000"/>
                  </a:prstClr>
                </a:solidFill>
                <a:effectLst/>
                <a:uLnTx/>
                <a:uFillTx/>
                <a:cs typeface="+mn-ea"/>
                <a:sym typeface="+mn-lt"/>
              </a:rPr>
              <a:t>PETER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black">
                    <a:lumMod val="75000"/>
                    <a:lumOff val="25000"/>
                  </a:prstClr>
                </a:solidFill>
                <a:effectLst/>
                <a:uLnTx/>
                <a:uFillTx/>
                <a:cs typeface="+mn-ea"/>
                <a:sym typeface="+mn-lt"/>
              </a:rPr>
              <a:t>MASTERKIM</a:t>
            </a:r>
            <a:endParaRPr kumimoji="0" lang="zh-CN" altLang="en-US" sz="36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 name="文本框 7">
            <a:extLst>
              <a:ext uri="{FF2B5EF4-FFF2-40B4-BE49-F238E27FC236}">
                <a16:creationId xmlns:a16="http://schemas.microsoft.com/office/drawing/2014/main" id="{8C8EB2A2-D91C-41CB-B00C-A5E89EBEA978}"/>
              </a:ext>
            </a:extLst>
          </p:cNvPr>
          <p:cNvSpPr txBox="1"/>
          <p:nvPr/>
        </p:nvSpPr>
        <p:spPr>
          <a:xfrm>
            <a:off x="656921" y="2382677"/>
            <a:ext cx="5297565" cy="646331"/>
          </a:xfrm>
          <a:prstGeom prst="rect">
            <a:avLst/>
          </a:prstGeom>
          <a:noFill/>
        </p:spPr>
        <p:txBody>
          <a:bodyPr wrap="square" rtlCol="0">
            <a:noAutofit/>
          </a:bodyPr>
          <a:lstStyle>
            <a:defPPr>
              <a:defRPr lang="zh-CN"/>
            </a:defPPr>
            <a:lvl1pPr marR="0" lvl="0" indent="0" fontAlgn="auto">
              <a:lnSpc>
                <a:spcPct val="100000"/>
              </a:lnSpc>
              <a:spcBef>
                <a:spcPts val="0"/>
              </a:spcBef>
              <a:spcAft>
                <a:spcPts val="0"/>
              </a:spcAft>
              <a:buClrTx/>
              <a:buSzTx/>
              <a:buFontTx/>
              <a:buNone/>
              <a:tabLst/>
              <a:defRPr kumimoji="0" sz="8000" b="0" i="0" u="none" strike="noStrike" cap="none" spc="0" normalizeH="0" baseline="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汉仪雅酷黑 85W" panose="020B0904020202020204" pitchFamily="34" charset="-122"/>
                <a:ea typeface="汉仪雅酷黑 85W" panose="020B0904020202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gradFill>
                  <a:gsLst>
                    <a:gs pos="0">
                      <a:schemeClr val="accent1"/>
                    </a:gs>
                    <a:gs pos="100000">
                      <a:schemeClr val="accent2">
                        <a:lumMod val="85000"/>
                      </a:schemeClr>
                    </a:gs>
                  </a:gsLst>
                  <a:lin ang="5400000" scaled="1"/>
                </a:gradFill>
                <a:effectLst>
                  <a:outerShdw dist="63500" dir="5400000" algn="t" rotWithShape="0">
                    <a:prstClr val="black">
                      <a:alpha val="10000"/>
                    </a:prstClr>
                  </a:outerShdw>
                </a:effectLst>
                <a:uLnTx/>
                <a:uFillTx/>
                <a:latin typeface="+mn-lt"/>
                <a:ea typeface="+mn-ea"/>
                <a:cs typeface="+mn-ea"/>
                <a:sym typeface="+mn-lt"/>
              </a:rPr>
              <a:t>在这里输入你的标题</a:t>
            </a:r>
          </a:p>
        </p:txBody>
      </p:sp>
      <p:sp>
        <p:nvSpPr>
          <p:cNvPr id="9" name="矩形 8">
            <a:extLst>
              <a:ext uri="{FF2B5EF4-FFF2-40B4-BE49-F238E27FC236}">
                <a16:creationId xmlns:a16="http://schemas.microsoft.com/office/drawing/2014/main" id="{9ADE99BD-9993-4589-A011-8CE6D7A0D6FF}"/>
              </a:ext>
            </a:extLst>
          </p:cNvPr>
          <p:cNvSpPr/>
          <p:nvPr/>
        </p:nvSpPr>
        <p:spPr>
          <a:xfrm>
            <a:off x="656921" y="3204482"/>
            <a:ext cx="5022701" cy="792333"/>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Lorem ipsum dolor sit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amet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consectetur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adipisicing</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elit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sed do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eiusmod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tempor</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incididunt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ut</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labore</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et dolore magna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aliqua</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Ut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enim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ad minim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veniam</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quis</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nostrud</a:t>
            </a:r>
            <a:r>
              <a:rPr kumimoji="0" lang="en-US" altLang="zh-CN" sz="1200" b="0" i="1" u="none" strike="noStrike" kern="1200" cap="none" spc="0" normalizeH="0" baseline="0" noProof="0" dirty="0">
                <a:ln>
                  <a:noFill/>
                </a:ln>
                <a:solidFill>
                  <a:prstClr val="black">
                    <a:lumMod val="75000"/>
                    <a:lumOff val="25000"/>
                  </a:prstClr>
                </a:solidFill>
                <a:effectLst/>
                <a:uLnTx/>
                <a:uFillTx/>
                <a:cs typeface="+mn-ea"/>
                <a:sym typeface="+mn-lt"/>
              </a:rPr>
              <a:t> exercitation </a:t>
            </a:r>
            <a:r>
              <a:rPr kumimoji="0" lang="en-US" altLang="zh-CN" sz="1200" b="0" i="1" u="none" strike="noStrike" kern="1200" cap="none" spc="0" normalizeH="0" baseline="0" noProof="0" dirty="0" err="1">
                <a:ln>
                  <a:noFill/>
                </a:ln>
                <a:solidFill>
                  <a:prstClr val="black">
                    <a:lumMod val="75000"/>
                    <a:lumOff val="25000"/>
                  </a:prstClr>
                </a:solidFill>
                <a:effectLst/>
                <a:uLnTx/>
                <a:uFillTx/>
                <a:cs typeface="+mn-ea"/>
                <a:sym typeface="+mn-lt"/>
              </a:rPr>
              <a:t>ullamco</a:t>
            </a:r>
            <a:endParaRPr kumimoji="0" lang="zh-CN" altLang="en-US" sz="12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5" name="文本框 14">
            <a:extLst>
              <a:ext uri="{FF2B5EF4-FFF2-40B4-BE49-F238E27FC236}">
                <a16:creationId xmlns:a16="http://schemas.microsoft.com/office/drawing/2014/main" id="{3EACB05D-9128-490B-8715-61C9090214F6}"/>
              </a:ext>
            </a:extLst>
          </p:cNvPr>
          <p:cNvSpPr txBox="1"/>
          <p:nvPr/>
        </p:nvSpPr>
        <p:spPr>
          <a:xfrm>
            <a:off x="656921" y="324106"/>
            <a:ext cx="38144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err="1">
                <a:ln>
                  <a:noFill/>
                </a:ln>
                <a:solidFill>
                  <a:prstClr val="white">
                    <a:lumMod val="65000"/>
                  </a:prstClr>
                </a:solidFill>
                <a:effectLst/>
                <a:uLnTx/>
                <a:uFillTx/>
                <a:cs typeface="+mn-ea"/>
                <a:sym typeface="+mn-lt"/>
              </a:rPr>
              <a:t>OfficePLUS</a:t>
            </a:r>
            <a:endParaRPr kumimoji="0" lang="zh-CN" altLang="en-US" sz="1400" b="0" i="0" u="none" strike="noStrike" kern="1200" cap="none" spc="0" normalizeH="0" baseline="0" noProof="0" dirty="0">
              <a:ln>
                <a:noFill/>
              </a:ln>
              <a:solidFill>
                <a:prstClr val="white">
                  <a:lumMod val="65000"/>
                </a:prstClr>
              </a:solidFill>
              <a:effectLst/>
              <a:uLnTx/>
              <a:uFillTx/>
              <a:cs typeface="+mn-ea"/>
              <a:sym typeface="+mn-lt"/>
            </a:endParaRPr>
          </a:p>
        </p:txBody>
      </p:sp>
      <p:grpSp>
        <p:nvGrpSpPr>
          <p:cNvPr id="19" name="组合 18">
            <a:extLst>
              <a:ext uri="{FF2B5EF4-FFF2-40B4-BE49-F238E27FC236}">
                <a16:creationId xmlns:a16="http://schemas.microsoft.com/office/drawing/2014/main" id="{B5F63DF3-91BD-4016-B149-5C85773696AB}"/>
              </a:ext>
            </a:extLst>
          </p:cNvPr>
          <p:cNvGrpSpPr/>
          <p:nvPr/>
        </p:nvGrpSpPr>
        <p:grpSpPr>
          <a:xfrm>
            <a:off x="695326" y="4301818"/>
            <a:ext cx="1431629" cy="1431629"/>
            <a:chOff x="695326" y="4301818"/>
            <a:chExt cx="1431629" cy="1431629"/>
          </a:xfrm>
        </p:grpSpPr>
        <p:sp>
          <p:nvSpPr>
            <p:cNvPr id="10" name="矩形: 圆角 9">
              <a:extLst>
                <a:ext uri="{FF2B5EF4-FFF2-40B4-BE49-F238E27FC236}">
                  <a16:creationId xmlns:a16="http://schemas.microsoft.com/office/drawing/2014/main" id="{B19E7773-ACFE-42C7-882B-368403E2A878}"/>
                </a:ext>
              </a:extLst>
            </p:cNvPr>
            <p:cNvSpPr/>
            <p:nvPr/>
          </p:nvSpPr>
          <p:spPr>
            <a:xfrm>
              <a:off x="695326" y="4301818"/>
              <a:ext cx="1431629" cy="1431629"/>
            </a:xfrm>
            <a:prstGeom prst="roundRect">
              <a:avLst>
                <a:gd name="adj" fmla="val 12374"/>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6" name="任意多边形: 形状 15">
              <a:extLst>
                <a:ext uri="{FF2B5EF4-FFF2-40B4-BE49-F238E27FC236}">
                  <a16:creationId xmlns:a16="http://schemas.microsoft.com/office/drawing/2014/main" id="{E01E0227-3976-4DF4-889A-0E200B0B5528}"/>
                </a:ext>
              </a:extLst>
            </p:cNvPr>
            <p:cNvSpPr>
              <a:spLocks noEditPoints="1"/>
            </p:cNvSpPr>
            <p:nvPr/>
          </p:nvSpPr>
          <p:spPr bwMode="auto">
            <a:xfrm>
              <a:off x="1110709" y="4714017"/>
              <a:ext cx="606974" cy="606974"/>
            </a:xfrm>
            <a:custGeom>
              <a:avLst/>
              <a:gdLst>
                <a:gd name="T0" fmla="*/ 120 w 176"/>
                <a:gd name="T1" fmla="*/ 120 h 176"/>
                <a:gd name="T2" fmla="*/ 120 w 176"/>
                <a:gd name="T3" fmla="*/ 88 h 176"/>
                <a:gd name="T4" fmla="*/ 128 w 176"/>
                <a:gd name="T5" fmla="*/ 96 h 176"/>
                <a:gd name="T6" fmla="*/ 112 w 176"/>
                <a:gd name="T7" fmla="*/ 72 h 176"/>
                <a:gd name="T8" fmla="*/ 32 w 176"/>
                <a:gd name="T9" fmla="*/ 72 h 176"/>
                <a:gd name="T10" fmla="*/ 0 w 176"/>
                <a:gd name="T11" fmla="*/ 160 h 176"/>
                <a:gd name="T12" fmla="*/ 144 w 176"/>
                <a:gd name="T13" fmla="*/ 160 h 176"/>
                <a:gd name="T14" fmla="*/ 136 w 176"/>
                <a:gd name="T15" fmla="*/ 160 h 176"/>
                <a:gd name="T16" fmla="*/ 8 w 176"/>
                <a:gd name="T17" fmla="*/ 160 h 176"/>
                <a:gd name="T18" fmla="*/ 32 w 176"/>
                <a:gd name="T19" fmla="*/ 80 h 176"/>
                <a:gd name="T20" fmla="*/ 84 w 176"/>
                <a:gd name="T21" fmla="*/ 64 h 176"/>
                <a:gd name="T22" fmla="*/ 136 w 176"/>
                <a:gd name="T23" fmla="*/ 88 h 176"/>
                <a:gd name="T24" fmla="*/ 56 w 176"/>
                <a:gd name="T25" fmla="*/ 120 h 176"/>
                <a:gd name="T26" fmla="*/ 72 w 176"/>
                <a:gd name="T27" fmla="*/ 104 h 176"/>
                <a:gd name="T28" fmla="*/ 72 w 176"/>
                <a:gd name="T29" fmla="*/ 112 h 176"/>
                <a:gd name="T30" fmla="*/ 72 w 176"/>
                <a:gd name="T31" fmla="*/ 88 h 176"/>
                <a:gd name="T32" fmla="*/ 104 w 176"/>
                <a:gd name="T33" fmla="*/ 120 h 176"/>
                <a:gd name="T34" fmla="*/ 48 w 176"/>
                <a:gd name="T35" fmla="*/ 120 h 176"/>
                <a:gd name="T36" fmla="*/ 72 w 176"/>
                <a:gd name="T37" fmla="*/ 144 h 176"/>
                <a:gd name="T38" fmla="*/ 160 w 176"/>
                <a:gd name="T39" fmla="*/ 32 h 176"/>
                <a:gd name="T40" fmla="*/ 160 w 176"/>
                <a:gd name="T41" fmla="*/ 16 h 176"/>
                <a:gd name="T42" fmla="*/ 160 w 176"/>
                <a:gd name="T43" fmla="*/ 24 h 176"/>
                <a:gd name="T44" fmla="*/ 160 w 176"/>
                <a:gd name="T45" fmla="*/ 128 h 176"/>
                <a:gd name="T46" fmla="*/ 152 w 176"/>
                <a:gd name="T47" fmla="*/ 128 h 176"/>
                <a:gd name="T48" fmla="*/ 160 w 176"/>
                <a:gd name="T49" fmla="*/ 48 h 176"/>
                <a:gd name="T50" fmla="*/ 160 w 176"/>
                <a:gd name="T51" fmla="*/ 88 h 176"/>
                <a:gd name="T52" fmla="*/ 160 w 176"/>
                <a:gd name="T53" fmla="*/ 96 h 176"/>
                <a:gd name="T54" fmla="*/ 40 w 176"/>
                <a:gd name="T55" fmla="*/ 0 h 176"/>
                <a:gd name="T56" fmla="*/ 36 w 176"/>
                <a:gd name="T57" fmla="*/ 52 h 176"/>
                <a:gd name="T58" fmla="*/ 48 w 176"/>
                <a:gd name="T59" fmla="*/ 8 h 176"/>
                <a:gd name="T60" fmla="*/ 68 w 176"/>
                <a:gd name="T61" fmla="*/ 48 h 176"/>
                <a:gd name="T62" fmla="*/ 136 w 176"/>
                <a:gd name="T63" fmla="*/ 8 h 176"/>
                <a:gd name="T64" fmla="*/ 144 w 176"/>
                <a:gd name="T65" fmla="*/ 60 h 176"/>
                <a:gd name="T66" fmla="*/ 168 w 176"/>
                <a:gd name="T67" fmla="*/ 16 h 176"/>
                <a:gd name="T68" fmla="*/ 152 w 176"/>
                <a:gd name="T69" fmla="*/ 72 h 176"/>
                <a:gd name="T70" fmla="*/ 168 w 176"/>
                <a:gd name="T71" fmla="*/ 128 h 176"/>
                <a:gd name="T72" fmla="*/ 152 w 176"/>
                <a:gd name="T73" fmla="*/ 140 h 176"/>
                <a:gd name="T74" fmla="*/ 160 w 176"/>
                <a:gd name="T75" fmla="*/ 144 h 176"/>
                <a:gd name="T76" fmla="*/ 176 w 176"/>
                <a:gd name="T77" fmla="*/ 136 h 176"/>
                <a:gd name="T78" fmla="*/ 56 w 176"/>
                <a:gd name="T79" fmla="*/ 16 h 176"/>
                <a:gd name="T80" fmla="*/ 56 w 176"/>
                <a:gd name="T81" fmla="*/ 24 h 176"/>
                <a:gd name="T82" fmla="*/ 160 w 176"/>
                <a:gd name="T83" fmla="*/ 112 h 176"/>
                <a:gd name="T84" fmla="*/ 152 w 176"/>
                <a:gd name="T85" fmla="*/ 112 h 176"/>
                <a:gd name="T86" fmla="*/ 56 w 176"/>
                <a:gd name="T87" fmla="*/ 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176">
                  <a:moveTo>
                    <a:pt x="120" y="112"/>
                  </a:moveTo>
                  <a:cubicBezTo>
                    <a:pt x="118" y="112"/>
                    <a:pt x="116" y="114"/>
                    <a:pt x="116" y="116"/>
                  </a:cubicBezTo>
                  <a:cubicBezTo>
                    <a:pt x="116" y="118"/>
                    <a:pt x="118" y="120"/>
                    <a:pt x="120" y="120"/>
                  </a:cubicBezTo>
                  <a:cubicBezTo>
                    <a:pt x="122" y="120"/>
                    <a:pt x="124" y="118"/>
                    <a:pt x="124" y="116"/>
                  </a:cubicBezTo>
                  <a:cubicBezTo>
                    <a:pt x="124" y="114"/>
                    <a:pt x="122" y="112"/>
                    <a:pt x="120" y="112"/>
                  </a:cubicBezTo>
                  <a:close/>
                  <a:moveTo>
                    <a:pt x="120" y="88"/>
                  </a:moveTo>
                  <a:cubicBezTo>
                    <a:pt x="116" y="88"/>
                    <a:pt x="112" y="92"/>
                    <a:pt x="112" y="96"/>
                  </a:cubicBezTo>
                  <a:cubicBezTo>
                    <a:pt x="112" y="100"/>
                    <a:pt x="116" y="104"/>
                    <a:pt x="120" y="104"/>
                  </a:cubicBezTo>
                  <a:cubicBezTo>
                    <a:pt x="124" y="104"/>
                    <a:pt x="128" y="100"/>
                    <a:pt x="128" y="96"/>
                  </a:cubicBezTo>
                  <a:cubicBezTo>
                    <a:pt x="128" y="92"/>
                    <a:pt x="124" y="88"/>
                    <a:pt x="120" y="88"/>
                  </a:cubicBezTo>
                  <a:close/>
                  <a:moveTo>
                    <a:pt x="128" y="72"/>
                  </a:moveTo>
                  <a:cubicBezTo>
                    <a:pt x="112" y="72"/>
                    <a:pt x="112" y="72"/>
                    <a:pt x="112" y="72"/>
                  </a:cubicBezTo>
                  <a:cubicBezTo>
                    <a:pt x="100" y="72"/>
                    <a:pt x="100" y="56"/>
                    <a:pt x="84" y="56"/>
                  </a:cubicBezTo>
                  <a:cubicBezTo>
                    <a:pt x="60" y="56"/>
                    <a:pt x="60" y="56"/>
                    <a:pt x="60" y="56"/>
                  </a:cubicBezTo>
                  <a:cubicBezTo>
                    <a:pt x="44" y="56"/>
                    <a:pt x="44" y="72"/>
                    <a:pt x="32" y="72"/>
                  </a:cubicBezTo>
                  <a:cubicBezTo>
                    <a:pt x="16" y="72"/>
                    <a:pt x="16" y="72"/>
                    <a:pt x="16" y="72"/>
                  </a:cubicBezTo>
                  <a:cubicBezTo>
                    <a:pt x="7" y="72"/>
                    <a:pt x="0" y="79"/>
                    <a:pt x="0" y="88"/>
                  </a:cubicBezTo>
                  <a:cubicBezTo>
                    <a:pt x="0" y="160"/>
                    <a:pt x="0" y="160"/>
                    <a:pt x="0" y="160"/>
                  </a:cubicBezTo>
                  <a:cubicBezTo>
                    <a:pt x="0" y="169"/>
                    <a:pt x="7" y="176"/>
                    <a:pt x="16" y="176"/>
                  </a:cubicBezTo>
                  <a:cubicBezTo>
                    <a:pt x="128" y="176"/>
                    <a:pt x="128" y="176"/>
                    <a:pt x="128" y="176"/>
                  </a:cubicBezTo>
                  <a:cubicBezTo>
                    <a:pt x="137" y="176"/>
                    <a:pt x="144" y="169"/>
                    <a:pt x="144" y="160"/>
                  </a:cubicBezTo>
                  <a:cubicBezTo>
                    <a:pt x="144" y="88"/>
                    <a:pt x="144" y="88"/>
                    <a:pt x="144" y="88"/>
                  </a:cubicBezTo>
                  <a:cubicBezTo>
                    <a:pt x="144" y="79"/>
                    <a:pt x="137" y="72"/>
                    <a:pt x="128" y="72"/>
                  </a:cubicBezTo>
                  <a:close/>
                  <a:moveTo>
                    <a:pt x="136" y="160"/>
                  </a:moveTo>
                  <a:cubicBezTo>
                    <a:pt x="136" y="164"/>
                    <a:pt x="132" y="168"/>
                    <a:pt x="128" y="168"/>
                  </a:cubicBezTo>
                  <a:cubicBezTo>
                    <a:pt x="16" y="168"/>
                    <a:pt x="16" y="168"/>
                    <a:pt x="16" y="168"/>
                  </a:cubicBezTo>
                  <a:cubicBezTo>
                    <a:pt x="12" y="168"/>
                    <a:pt x="8" y="164"/>
                    <a:pt x="8" y="160"/>
                  </a:cubicBezTo>
                  <a:cubicBezTo>
                    <a:pt x="8" y="88"/>
                    <a:pt x="8" y="88"/>
                    <a:pt x="8" y="88"/>
                  </a:cubicBezTo>
                  <a:cubicBezTo>
                    <a:pt x="8" y="84"/>
                    <a:pt x="12" y="80"/>
                    <a:pt x="16" y="80"/>
                  </a:cubicBezTo>
                  <a:cubicBezTo>
                    <a:pt x="32" y="80"/>
                    <a:pt x="32" y="80"/>
                    <a:pt x="32" y="80"/>
                  </a:cubicBezTo>
                  <a:cubicBezTo>
                    <a:pt x="48" y="80"/>
                    <a:pt x="48" y="64"/>
                    <a:pt x="60" y="64"/>
                  </a:cubicBezTo>
                  <a:cubicBezTo>
                    <a:pt x="68" y="64"/>
                    <a:pt x="72" y="64"/>
                    <a:pt x="72" y="64"/>
                  </a:cubicBezTo>
                  <a:cubicBezTo>
                    <a:pt x="72" y="64"/>
                    <a:pt x="76" y="64"/>
                    <a:pt x="84" y="64"/>
                  </a:cubicBezTo>
                  <a:cubicBezTo>
                    <a:pt x="96" y="64"/>
                    <a:pt x="96" y="80"/>
                    <a:pt x="112" y="80"/>
                  </a:cubicBezTo>
                  <a:cubicBezTo>
                    <a:pt x="128" y="80"/>
                    <a:pt x="128" y="80"/>
                    <a:pt x="128" y="80"/>
                  </a:cubicBezTo>
                  <a:cubicBezTo>
                    <a:pt x="132" y="80"/>
                    <a:pt x="136" y="84"/>
                    <a:pt x="136" y="88"/>
                  </a:cubicBezTo>
                  <a:lnTo>
                    <a:pt x="136" y="160"/>
                  </a:lnTo>
                  <a:close/>
                  <a:moveTo>
                    <a:pt x="72" y="104"/>
                  </a:moveTo>
                  <a:cubicBezTo>
                    <a:pt x="63" y="104"/>
                    <a:pt x="56" y="111"/>
                    <a:pt x="56" y="120"/>
                  </a:cubicBezTo>
                  <a:cubicBezTo>
                    <a:pt x="56" y="129"/>
                    <a:pt x="63" y="136"/>
                    <a:pt x="72" y="136"/>
                  </a:cubicBezTo>
                  <a:cubicBezTo>
                    <a:pt x="81" y="136"/>
                    <a:pt x="88" y="129"/>
                    <a:pt x="88" y="120"/>
                  </a:cubicBezTo>
                  <a:cubicBezTo>
                    <a:pt x="88" y="111"/>
                    <a:pt x="81" y="104"/>
                    <a:pt x="72" y="104"/>
                  </a:cubicBezTo>
                  <a:close/>
                  <a:moveTo>
                    <a:pt x="72" y="128"/>
                  </a:moveTo>
                  <a:cubicBezTo>
                    <a:pt x="68" y="128"/>
                    <a:pt x="64" y="124"/>
                    <a:pt x="64" y="120"/>
                  </a:cubicBezTo>
                  <a:cubicBezTo>
                    <a:pt x="64" y="116"/>
                    <a:pt x="68" y="112"/>
                    <a:pt x="72" y="112"/>
                  </a:cubicBezTo>
                  <a:cubicBezTo>
                    <a:pt x="76" y="112"/>
                    <a:pt x="80" y="116"/>
                    <a:pt x="80" y="120"/>
                  </a:cubicBezTo>
                  <a:cubicBezTo>
                    <a:pt x="80" y="124"/>
                    <a:pt x="76" y="128"/>
                    <a:pt x="72" y="128"/>
                  </a:cubicBezTo>
                  <a:close/>
                  <a:moveTo>
                    <a:pt x="72" y="88"/>
                  </a:moveTo>
                  <a:cubicBezTo>
                    <a:pt x="54" y="88"/>
                    <a:pt x="40" y="102"/>
                    <a:pt x="40" y="120"/>
                  </a:cubicBezTo>
                  <a:cubicBezTo>
                    <a:pt x="40" y="138"/>
                    <a:pt x="54" y="152"/>
                    <a:pt x="72" y="152"/>
                  </a:cubicBezTo>
                  <a:cubicBezTo>
                    <a:pt x="90" y="152"/>
                    <a:pt x="104" y="138"/>
                    <a:pt x="104" y="120"/>
                  </a:cubicBezTo>
                  <a:cubicBezTo>
                    <a:pt x="104" y="102"/>
                    <a:pt x="90" y="88"/>
                    <a:pt x="72" y="88"/>
                  </a:cubicBezTo>
                  <a:close/>
                  <a:moveTo>
                    <a:pt x="72" y="144"/>
                  </a:moveTo>
                  <a:cubicBezTo>
                    <a:pt x="59" y="144"/>
                    <a:pt x="48" y="133"/>
                    <a:pt x="48" y="120"/>
                  </a:cubicBezTo>
                  <a:cubicBezTo>
                    <a:pt x="48" y="107"/>
                    <a:pt x="59" y="96"/>
                    <a:pt x="72" y="96"/>
                  </a:cubicBezTo>
                  <a:cubicBezTo>
                    <a:pt x="85" y="96"/>
                    <a:pt x="96" y="107"/>
                    <a:pt x="96" y="120"/>
                  </a:cubicBezTo>
                  <a:cubicBezTo>
                    <a:pt x="96" y="133"/>
                    <a:pt x="85" y="144"/>
                    <a:pt x="72" y="144"/>
                  </a:cubicBezTo>
                  <a:close/>
                  <a:moveTo>
                    <a:pt x="152" y="40"/>
                  </a:moveTo>
                  <a:cubicBezTo>
                    <a:pt x="160" y="40"/>
                    <a:pt x="160" y="40"/>
                    <a:pt x="160" y="40"/>
                  </a:cubicBezTo>
                  <a:cubicBezTo>
                    <a:pt x="160" y="32"/>
                    <a:pt x="160" y="32"/>
                    <a:pt x="160" y="32"/>
                  </a:cubicBezTo>
                  <a:cubicBezTo>
                    <a:pt x="152" y="32"/>
                    <a:pt x="152" y="32"/>
                    <a:pt x="152" y="32"/>
                  </a:cubicBezTo>
                  <a:lnTo>
                    <a:pt x="152" y="40"/>
                  </a:lnTo>
                  <a:close/>
                  <a:moveTo>
                    <a:pt x="160" y="16"/>
                  </a:moveTo>
                  <a:cubicBezTo>
                    <a:pt x="152" y="16"/>
                    <a:pt x="152" y="16"/>
                    <a:pt x="152" y="16"/>
                  </a:cubicBezTo>
                  <a:cubicBezTo>
                    <a:pt x="152" y="24"/>
                    <a:pt x="152" y="24"/>
                    <a:pt x="152" y="24"/>
                  </a:cubicBezTo>
                  <a:cubicBezTo>
                    <a:pt x="160" y="24"/>
                    <a:pt x="160" y="24"/>
                    <a:pt x="160" y="24"/>
                  </a:cubicBezTo>
                  <a:lnTo>
                    <a:pt x="160" y="16"/>
                  </a:lnTo>
                  <a:close/>
                  <a:moveTo>
                    <a:pt x="152" y="128"/>
                  </a:moveTo>
                  <a:cubicBezTo>
                    <a:pt x="160" y="128"/>
                    <a:pt x="160" y="128"/>
                    <a:pt x="160" y="128"/>
                  </a:cubicBezTo>
                  <a:cubicBezTo>
                    <a:pt x="160" y="120"/>
                    <a:pt x="160" y="120"/>
                    <a:pt x="160" y="120"/>
                  </a:cubicBezTo>
                  <a:cubicBezTo>
                    <a:pt x="152" y="120"/>
                    <a:pt x="152" y="120"/>
                    <a:pt x="152" y="120"/>
                  </a:cubicBezTo>
                  <a:lnTo>
                    <a:pt x="152" y="128"/>
                  </a:lnTo>
                  <a:close/>
                  <a:moveTo>
                    <a:pt x="152" y="56"/>
                  </a:moveTo>
                  <a:cubicBezTo>
                    <a:pt x="160" y="56"/>
                    <a:pt x="160" y="56"/>
                    <a:pt x="160" y="56"/>
                  </a:cubicBezTo>
                  <a:cubicBezTo>
                    <a:pt x="160" y="48"/>
                    <a:pt x="160" y="48"/>
                    <a:pt x="160" y="48"/>
                  </a:cubicBezTo>
                  <a:cubicBezTo>
                    <a:pt x="152" y="48"/>
                    <a:pt x="152" y="48"/>
                    <a:pt x="152" y="48"/>
                  </a:cubicBezTo>
                  <a:lnTo>
                    <a:pt x="152" y="56"/>
                  </a:lnTo>
                  <a:close/>
                  <a:moveTo>
                    <a:pt x="160" y="88"/>
                  </a:moveTo>
                  <a:cubicBezTo>
                    <a:pt x="152" y="88"/>
                    <a:pt x="152" y="88"/>
                    <a:pt x="152" y="88"/>
                  </a:cubicBezTo>
                  <a:cubicBezTo>
                    <a:pt x="152" y="96"/>
                    <a:pt x="152" y="96"/>
                    <a:pt x="152" y="96"/>
                  </a:cubicBezTo>
                  <a:cubicBezTo>
                    <a:pt x="160" y="96"/>
                    <a:pt x="160" y="96"/>
                    <a:pt x="160" y="96"/>
                  </a:cubicBezTo>
                  <a:lnTo>
                    <a:pt x="160" y="88"/>
                  </a:lnTo>
                  <a:close/>
                  <a:moveTo>
                    <a:pt x="168" y="0"/>
                  </a:moveTo>
                  <a:cubicBezTo>
                    <a:pt x="40" y="0"/>
                    <a:pt x="40" y="0"/>
                    <a:pt x="40" y="0"/>
                  </a:cubicBezTo>
                  <a:cubicBezTo>
                    <a:pt x="36" y="0"/>
                    <a:pt x="32" y="4"/>
                    <a:pt x="32" y="8"/>
                  </a:cubicBezTo>
                  <a:cubicBezTo>
                    <a:pt x="32" y="48"/>
                    <a:pt x="32" y="48"/>
                    <a:pt x="32" y="48"/>
                  </a:cubicBezTo>
                  <a:cubicBezTo>
                    <a:pt x="32" y="50"/>
                    <a:pt x="34" y="52"/>
                    <a:pt x="36" y="52"/>
                  </a:cubicBezTo>
                  <a:cubicBezTo>
                    <a:pt x="38" y="52"/>
                    <a:pt x="40" y="50"/>
                    <a:pt x="40" y="48"/>
                  </a:cubicBezTo>
                  <a:cubicBezTo>
                    <a:pt x="40" y="16"/>
                    <a:pt x="40" y="16"/>
                    <a:pt x="40" y="16"/>
                  </a:cubicBezTo>
                  <a:cubicBezTo>
                    <a:pt x="40" y="12"/>
                    <a:pt x="44" y="8"/>
                    <a:pt x="48" y="8"/>
                  </a:cubicBezTo>
                  <a:cubicBezTo>
                    <a:pt x="64" y="8"/>
                    <a:pt x="64" y="8"/>
                    <a:pt x="64" y="8"/>
                  </a:cubicBezTo>
                  <a:cubicBezTo>
                    <a:pt x="64" y="44"/>
                    <a:pt x="64" y="44"/>
                    <a:pt x="64" y="44"/>
                  </a:cubicBezTo>
                  <a:cubicBezTo>
                    <a:pt x="64" y="46"/>
                    <a:pt x="66" y="48"/>
                    <a:pt x="68" y="48"/>
                  </a:cubicBezTo>
                  <a:cubicBezTo>
                    <a:pt x="70" y="48"/>
                    <a:pt x="72" y="46"/>
                    <a:pt x="72" y="44"/>
                  </a:cubicBezTo>
                  <a:cubicBezTo>
                    <a:pt x="72" y="8"/>
                    <a:pt x="72" y="8"/>
                    <a:pt x="72" y="8"/>
                  </a:cubicBezTo>
                  <a:cubicBezTo>
                    <a:pt x="136" y="8"/>
                    <a:pt x="136" y="8"/>
                    <a:pt x="136" y="8"/>
                  </a:cubicBezTo>
                  <a:cubicBezTo>
                    <a:pt x="136" y="60"/>
                    <a:pt x="136" y="60"/>
                    <a:pt x="136" y="60"/>
                  </a:cubicBezTo>
                  <a:cubicBezTo>
                    <a:pt x="136" y="62"/>
                    <a:pt x="138" y="64"/>
                    <a:pt x="140" y="64"/>
                  </a:cubicBezTo>
                  <a:cubicBezTo>
                    <a:pt x="142" y="64"/>
                    <a:pt x="144" y="62"/>
                    <a:pt x="144" y="60"/>
                  </a:cubicBezTo>
                  <a:cubicBezTo>
                    <a:pt x="144" y="8"/>
                    <a:pt x="144" y="8"/>
                    <a:pt x="144" y="8"/>
                  </a:cubicBezTo>
                  <a:cubicBezTo>
                    <a:pt x="160" y="8"/>
                    <a:pt x="160" y="8"/>
                    <a:pt x="160" y="8"/>
                  </a:cubicBezTo>
                  <a:cubicBezTo>
                    <a:pt x="164" y="8"/>
                    <a:pt x="168" y="12"/>
                    <a:pt x="168" y="16"/>
                  </a:cubicBezTo>
                  <a:cubicBezTo>
                    <a:pt x="168" y="68"/>
                    <a:pt x="168" y="68"/>
                    <a:pt x="168" y="68"/>
                  </a:cubicBezTo>
                  <a:cubicBezTo>
                    <a:pt x="156" y="68"/>
                    <a:pt x="156" y="68"/>
                    <a:pt x="156" y="68"/>
                  </a:cubicBezTo>
                  <a:cubicBezTo>
                    <a:pt x="154" y="68"/>
                    <a:pt x="152" y="70"/>
                    <a:pt x="152" y="72"/>
                  </a:cubicBezTo>
                  <a:cubicBezTo>
                    <a:pt x="152" y="74"/>
                    <a:pt x="154" y="76"/>
                    <a:pt x="156" y="76"/>
                  </a:cubicBezTo>
                  <a:cubicBezTo>
                    <a:pt x="168" y="76"/>
                    <a:pt x="168" y="76"/>
                    <a:pt x="168" y="76"/>
                  </a:cubicBezTo>
                  <a:cubicBezTo>
                    <a:pt x="168" y="128"/>
                    <a:pt x="168" y="128"/>
                    <a:pt x="168" y="128"/>
                  </a:cubicBezTo>
                  <a:cubicBezTo>
                    <a:pt x="168" y="132"/>
                    <a:pt x="164" y="136"/>
                    <a:pt x="160" y="136"/>
                  </a:cubicBezTo>
                  <a:cubicBezTo>
                    <a:pt x="156" y="136"/>
                    <a:pt x="156" y="136"/>
                    <a:pt x="156" y="136"/>
                  </a:cubicBezTo>
                  <a:cubicBezTo>
                    <a:pt x="154" y="136"/>
                    <a:pt x="152" y="138"/>
                    <a:pt x="152" y="140"/>
                  </a:cubicBezTo>
                  <a:cubicBezTo>
                    <a:pt x="152" y="142"/>
                    <a:pt x="154" y="144"/>
                    <a:pt x="156" y="144"/>
                  </a:cubicBezTo>
                  <a:cubicBezTo>
                    <a:pt x="156" y="144"/>
                    <a:pt x="156" y="144"/>
                    <a:pt x="156" y="144"/>
                  </a:cubicBezTo>
                  <a:cubicBezTo>
                    <a:pt x="160" y="144"/>
                    <a:pt x="160" y="144"/>
                    <a:pt x="160" y="144"/>
                  </a:cubicBezTo>
                  <a:cubicBezTo>
                    <a:pt x="160" y="144"/>
                    <a:pt x="160" y="144"/>
                    <a:pt x="160" y="144"/>
                  </a:cubicBezTo>
                  <a:cubicBezTo>
                    <a:pt x="168" y="144"/>
                    <a:pt x="168" y="144"/>
                    <a:pt x="168" y="144"/>
                  </a:cubicBezTo>
                  <a:cubicBezTo>
                    <a:pt x="172" y="144"/>
                    <a:pt x="176" y="140"/>
                    <a:pt x="176" y="136"/>
                  </a:cubicBezTo>
                  <a:cubicBezTo>
                    <a:pt x="176" y="8"/>
                    <a:pt x="176" y="8"/>
                    <a:pt x="176" y="8"/>
                  </a:cubicBezTo>
                  <a:cubicBezTo>
                    <a:pt x="176" y="4"/>
                    <a:pt x="172" y="0"/>
                    <a:pt x="168" y="0"/>
                  </a:cubicBezTo>
                  <a:close/>
                  <a:moveTo>
                    <a:pt x="56" y="16"/>
                  </a:moveTo>
                  <a:cubicBezTo>
                    <a:pt x="48" y="16"/>
                    <a:pt x="48" y="16"/>
                    <a:pt x="48" y="16"/>
                  </a:cubicBezTo>
                  <a:cubicBezTo>
                    <a:pt x="48" y="24"/>
                    <a:pt x="48" y="24"/>
                    <a:pt x="48" y="24"/>
                  </a:cubicBezTo>
                  <a:cubicBezTo>
                    <a:pt x="56" y="24"/>
                    <a:pt x="56" y="24"/>
                    <a:pt x="56" y="24"/>
                  </a:cubicBezTo>
                  <a:lnTo>
                    <a:pt x="56" y="16"/>
                  </a:lnTo>
                  <a:close/>
                  <a:moveTo>
                    <a:pt x="152" y="112"/>
                  </a:moveTo>
                  <a:cubicBezTo>
                    <a:pt x="160" y="112"/>
                    <a:pt x="160" y="112"/>
                    <a:pt x="160" y="112"/>
                  </a:cubicBezTo>
                  <a:cubicBezTo>
                    <a:pt x="160" y="104"/>
                    <a:pt x="160" y="104"/>
                    <a:pt x="160" y="104"/>
                  </a:cubicBezTo>
                  <a:cubicBezTo>
                    <a:pt x="152" y="104"/>
                    <a:pt x="152" y="104"/>
                    <a:pt x="152" y="104"/>
                  </a:cubicBezTo>
                  <a:lnTo>
                    <a:pt x="152" y="112"/>
                  </a:lnTo>
                  <a:close/>
                  <a:moveTo>
                    <a:pt x="48" y="40"/>
                  </a:moveTo>
                  <a:cubicBezTo>
                    <a:pt x="56" y="40"/>
                    <a:pt x="56" y="40"/>
                    <a:pt x="56" y="40"/>
                  </a:cubicBezTo>
                  <a:cubicBezTo>
                    <a:pt x="56" y="32"/>
                    <a:pt x="56" y="32"/>
                    <a:pt x="56" y="32"/>
                  </a:cubicBezTo>
                  <a:cubicBezTo>
                    <a:pt x="48" y="32"/>
                    <a:pt x="48" y="32"/>
                    <a:pt x="48" y="32"/>
                  </a:cubicBezTo>
                  <a:lnTo>
                    <a:pt x="48" y="4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0" name="组合 19">
            <a:extLst>
              <a:ext uri="{FF2B5EF4-FFF2-40B4-BE49-F238E27FC236}">
                <a16:creationId xmlns:a16="http://schemas.microsoft.com/office/drawing/2014/main" id="{7ABEEE55-93CE-4C94-814E-497FC492077B}"/>
              </a:ext>
            </a:extLst>
          </p:cNvPr>
          <p:cNvGrpSpPr/>
          <p:nvPr/>
        </p:nvGrpSpPr>
        <p:grpSpPr>
          <a:xfrm>
            <a:off x="2471659" y="4301818"/>
            <a:ext cx="1431629" cy="1431629"/>
            <a:chOff x="2471659" y="4301818"/>
            <a:chExt cx="1431629" cy="1431629"/>
          </a:xfrm>
        </p:grpSpPr>
        <p:sp>
          <p:nvSpPr>
            <p:cNvPr id="12" name="矩形: 圆角 11">
              <a:extLst>
                <a:ext uri="{FF2B5EF4-FFF2-40B4-BE49-F238E27FC236}">
                  <a16:creationId xmlns:a16="http://schemas.microsoft.com/office/drawing/2014/main" id="{4ED3B37E-C27D-4DEC-B617-BDE55184E035}"/>
                </a:ext>
              </a:extLst>
            </p:cNvPr>
            <p:cNvSpPr/>
            <p:nvPr/>
          </p:nvSpPr>
          <p:spPr>
            <a:xfrm>
              <a:off x="2471659" y="4301818"/>
              <a:ext cx="1431629" cy="1431629"/>
            </a:xfrm>
            <a:prstGeom prst="roundRect">
              <a:avLst>
                <a:gd name="adj" fmla="val 12374"/>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任意多边形: 形状 16">
              <a:extLst>
                <a:ext uri="{FF2B5EF4-FFF2-40B4-BE49-F238E27FC236}">
                  <a16:creationId xmlns:a16="http://schemas.microsoft.com/office/drawing/2014/main" id="{753BE402-9919-4051-B337-7E77C62DF746}"/>
                </a:ext>
              </a:extLst>
            </p:cNvPr>
            <p:cNvSpPr>
              <a:spLocks noEditPoints="1"/>
            </p:cNvSpPr>
            <p:nvPr/>
          </p:nvSpPr>
          <p:spPr bwMode="auto">
            <a:xfrm>
              <a:off x="2925615" y="4714017"/>
              <a:ext cx="544721" cy="606974"/>
            </a:xfrm>
            <a:custGeom>
              <a:avLst/>
              <a:gdLst>
                <a:gd name="T0" fmla="*/ 44 w 160"/>
                <a:gd name="T1" fmla="*/ 72 h 176"/>
                <a:gd name="T2" fmla="*/ 48 w 160"/>
                <a:gd name="T3" fmla="*/ 68 h 176"/>
                <a:gd name="T4" fmla="*/ 48 w 160"/>
                <a:gd name="T5" fmla="*/ 52 h 176"/>
                <a:gd name="T6" fmla="*/ 44 w 160"/>
                <a:gd name="T7" fmla="*/ 48 h 176"/>
                <a:gd name="T8" fmla="*/ 40 w 160"/>
                <a:gd name="T9" fmla="*/ 52 h 176"/>
                <a:gd name="T10" fmla="*/ 40 w 160"/>
                <a:gd name="T11" fmla="*/ 68 h 176"/>
                <a:gd name="T12" fmla="*/ 44 w 160"/>
                <a:gd name="T13" fmla="*/ 72 h 176"/>
                <a:gd name="T14" fmla="*/ 152 w 160"/>
                <a:gd name="T15" fmla="*/ 24 h 176"/>
                <a:gd name="T16" fmla="*/ 93 w 160"/>
                <a:gd name="T17" fmla="*/ 24 h 176"/>
                <a:gd name="T18" fmla="*/ 106 w 160"/>
                <a:gd name="T19" fmla="*/ 5 h 176"/>
                <a:gd name="T20" fmla="*/ 100 w 160"/>
                <a:gd name="T21" fmla="*/ 0 h 176"/>
                <a:gd name="T22" fmla="*/ 83 w 160"/>
                <a:gd name="T23" fmla="*/ 24 h 176"/>
                <a:gd name="T24" fmla="*/ 8 w 160"/>
                <a:gd name="T25" fmla="*/ 24 h 176"/>
                <a:gd name="T26" fmla="*/ 0 w 160"/>
                <a:gd name="T27" fmla="*/ 32 h 176"/>
                <a:gd name="T28" fmla="*/ 0 w 160"/>
                <a:gd name="T29" fmla="*/ 144 h 176"/>
                <a:gd name="T30" fmla="*/ 8 w 160"/>
                <a:gd name="T31" fmla="*/ 152 h 176"/>
                <a:gd name="T32" fmla="*/ 90 w 160"/>
                <a:gd name="T33" fmla="*/ 152 h 176"/>
                <a:gd name="T34" fmla="*/ 100 w 160"/>
                <a:gd name="T35" fmla="*/ 176 h 176"/>
                <a:gd name="T36" fmla="*/ 107 w 160"/>
                <a:gd name="T37" fmla="*/ 172 h 176"/>
                <a:gd name="T38" fmla="*/ 98 w 160"/>
                <a:gd name="T39" fmla="*/ 152 h 176"/>
                <a:gd name="T40" fmla="*/ 152 w 160"/>
                <a:gd name="T41" fmla="*/ 152 h 176"/>
                <a:gd name="T42" fmla="*/ 160 w 160"/>
                <a:gd name="T43" fmla="*/ 144 h 176"/>
                <a:gd name="T44" fmla="*/ 160 w 160"/>
                <a:gd name="T45" fmla="*/ 32 h 176"/>
                <a:gd name="T46" fmla="*/ 152 w 160"/>
                <a:gd name="T47" fmla="*/ 24 h 176"/>
                <a:gd name="T48" fmla="*/ 80 w 160"/>
                <a:gd name="T49" fmla="*/ 128 h 176"/>
                <a:gd name="T50" fmla="*/ 87 w 160"/>
                <a:gd name="T51" fmla="*/ 128 h 176"/>
                <a:gd name="T52" fmla="*/ 88 w 160"/>
                <a:gd name="T53" fmla="*/ 144 h 176"/>
                <a:gd name="T54" fmla="*/ 8 w 160"/>
                <a:gd name="T55" fmla="*/ 144 h 176"/>
                <a:gd name="T56" fmla="*/ 8 w 160"/>
                <a:gd name="T57" fmla="*/ 32 h 176"/>
                <a:gd name="T58" fmla="*/ 79 w 160"/>
                <a:gd name="T59" fmla="*/ 32 h 176"/>
                <a:gd name="T60" fmla="*/ 60 w 160"/>
                <a:gd name="T61" fmla="*/ 96 h 176"/>
                <a:gd name="T62" fmla="*/ 60 w 160"/>
                <a:gd name="T63" fmla="*/ 100 h 176"/>
                <a:gd name="T64" fmla="*/ 89 w 160"/>
                <a:gd name="T65" fmla="*/ 100 h 176"/>
                <a:gd name="T66" fmla="*/ 87 w 160"/>
                <a:gd name="T67" fmla="*/ 120 h 176"/>
                <a:gd name="T68" fmla="*/ 80 w 160"/>
                <a:gd name="T69" fmla="*/ 120 h 176"/>
                <a:gd name="T70" fmla="*/ 26 w 160"/>
                <a:gd name="T71" fmla="*/ 108 h 176"/>
                <a:gd name="T72" fmla="*/ 22 w 160"/>
                <a:gd name="T73" fmla="*/ 115 h 176"/>
                <a:gd name="T74" fmla="*/ 80 w 160"/>
                <a:gd name="T75" fmla="*/ 128 h 176"/>
                <a:gd name="T76" fmla="*/ 152 w 160"/>
                <a:gd name="T77" fmla="*/ 144 h 176"/>
                <a:gd name="T78" fmla="*/ 97 w 160"/>
                <a:gd name="T79" fmla="*/ 144 h 176"/>
                <a:gd name="T80" fmla="*/ 95 w 160"/>
                <a:gd name="T81" fmla="*/ 127 h 176"/>
                <a:gd name="T82" fmla="*/ 138 w 160"/>
                <a:gd name="T83" fmla="*/ 115 h 176"/>
                <a:gd name="T84" fmla="*/ 134 w 160"/>
                <a:gd name="T85" fmla="*/ 108 h 176"/>
                <a:gd name="T86" fmla="*/ 95 w 160"/>
                <a:gd name="T87" fmla="*/ 119 h 176"/>
                <a:gd name="T88" fmla="*/ 98 w 160"/>
                <a:gd name="T89" fmla="*/ 97 h 176"/>
                <a:gd name="T90" fmla="*/ 99 w 160"/>
                <a:gd name="T91" fmla="*/ 92 h 176"/>
                <a:gd name="T92" fmla="*/ 69 w 160"/>
                <a:gd name="T93" fmla="*/ 92 h 176"/>
                <a:gd name="T94" fmla="*/ 88 w 160"/>
                <a:gd name="T95" fmla="*/ 32 h 176"/>
                <a:gd name="T96" fmla="*/ 152 w 160"/>
                <a:gd name="T97" fmla="*/ 32 h 176"/>
                <a:gd name="T98" fmla="*/ 152 w 160"/>
                <a:gd name="T99" fmla="*/ 144 h 176"/>
                <a:gd name="T100" fmla="*/ 116 w 160"/>
                <a:gd name="T101" fmla="*/ 72 h 176"/>
                <a:gd name="T102" fmla="*/ 120 w 160"/>
                <a:gd name="T103" fmla="*/ 68 h 176"/>
                <a:gd name="T104" fmla="*/ 120 w 160"/>
                <a:gd name="T105" fmla="*/ 52 h 176"/>
                <a:gd name="T106" fmla="*/ 116 w 160"/>
                <a:gd name="T107" fmla="*/ 48 h 176"/>
                <a:gd name="T108" fmla="*/ 112 w 160"/>
                <a:gd name="T109" fmla="*/ 52 h 176"/>
                <a:gd name="T110" fmla="*/ 112 w 160"/>
                <a:gd name="T111" fmla="*/ 68 h 176"/>
                <a:gd name="T112" fmla="*/ 116 w 160"/>
                <a:gd name="T113" fmla="*/ 7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 h="176">
                  <a:moveTo>
                    <a:pt x="44" y="72"/>
                  </a:moveTo>
                  <a:cubicBezTo>
                    <a:pt x="46" y="72"/>
                    <a:pt x="48" y="70"/>
                    <a:pt x="48" y="68"/>
                  </a:cubicBezTo>
                  <a:cubicBezTo>
                    <a:pt x="48" y="52"/>
                    <a:pt x="48" y="52"/>
                    <a:pt x="48" y="52"/>
                  </a:cubicBezTo>
                  <a:cubicBezTo>
                    <a:pt x="48" y="50"/>
                    <a:pt x="46" y="48"/>
                    <a:pt x="44" y="48"/>
                  </a:cubicBezTo>
                  <a:cubicBezTo>
                    <a:pt x="42" y="48"/>
                    <a:pt x="40" y="50"/>
                    <a:pt x="40" y="52"/>
                  </a:cubicBezTo>
                  <a:cubicBezTo>
                    <a:pt x="40" y="68"/>
                    <a:pt x="40" y="68"/>
                    <a:pt x="40" y="68"/>
                  </a:cubicBezTo>
                  <a:cubicBezTo>
                    <a:pt x="40" y="70"/>
                    <a:pt x="42" y="72"/>
                    <a:pt x="44" y="72"/>
                  </a:cubicBezTo>
                  <a:close/>
                  <a:moveTo>
                    <a:pt x="152" y="24"/>
                  </a:moveTo>
                  <a:cubicBezTo>
                    <a:pt x="93" y="24"/>
                    <a:pt x="93" y="24"/>
                    <a:pt x="93" y="24"/>
                  </a:cubicBezTo>
                  <a:cubicBezTo>
                    <a:pt x="100" y="12"/>
                    <a:pt x="106" y="5"/>
                    <a:pt x="106" y="5"/>
                  </a:cubicBezTo>
                  <a:cubicBezTo>
                    <a:pt x="100" y="0"/>
                    <a:pt x="100" y="0"/>
                    <a:pt x="100" y="0"/>
                  </a:cubicBezTo>
                  <a:cubicBezTo>
                    <a:pt x="99" y="1"/>
                    <a:pt x="92" y="9"/>
                    <a:pt x="83" y="24"/>
                  </a:cubicBezTo>
                  <a:cubicBezTo>
                    <a:pt x="8" y="24"/>
                    <a:pt x="8" y="24"/>
                    <a:pt x="8" y="24"/>
                  </a:cubicBezTo>
                  <a:cubicBezTo>
                    <a:pt x="4" y="24"/>
                    <a:pt x="0" y="28"/>
                    <a:pt x="0" y="32"/>
                  </a:cubicBezTo>
                  <a:cubicBezTo>
                    <a:pt x="0" y="144"/>
                    <a:pt x="0" y="144"/>
                    <a:pt x="0" y="144"/>
                  </a:cubicBezTo>
                  <a:cubicBezTo>
                    <a:pt x="0" y="148"/>
                    <a:pt x="4" y="152"/>
                    <a:pt x="8" y="152"/>
                  </a:cubicBezTo>
                  <a:cubicBezTo>
                    <a:pt x="90" y="152"/>
                    <a:pt x="90" y="152"/>
                    <a:pt x="90" y="152"/>
                  </a:cubicBezTo>
                  <a:cubicBezTo>
                    <a:pt x="92" y="160"/>
                    <a:pt x="95" y="168"/>
                    <a:pt x="100" y="176"/>
                  </a:cubicBezTo>
                  <a:cubicBezTo>
                    <a:pt x="107" y="172"/>
                    <a:pt x="107" y="172"/>
                    <a:pt x="107" y="172"/>
                  </a:cubicBezTo>
                  <a:cubicBezTo>
                    <a:pt x="103" y="166"/>
                    <a:pt x="100" y="159"/>
                    <a:pt x="98" y="152"/>
                  </a:cubicBezTo>
                  <a:cubicBezTo>
                    <a:pt x="152" y="152"/>
                    <a:pt x="152" y="152"/>
                    <a:pt x="152" y="152"/>
                  </a:cubicBezTo>
                  <a:cubicBezTo>
                    <a:pt x="156" y="152"/>
                    <a:pt x="160" y="148"/>
                    <a:pt x="160" y="144"/>
                  </a:cubicBezTo>
                  <a:cubicBezTo>
                    <a:pt x="160" y="32"/>
                    <a:pt x="160" y="32"/>
                    <a:pt x="160" y="32"/>
                  </a:cubicBezTo>
                  <a:cubicBezTo>
                    <a:pt x="160" y="28"/>
                    <a:pt x="156" y="24"/>
                    <a:pt x="152" y="24"/>
                  </a:cubicBezTo>
                  <a:close/>
                  <a:moveTo>
                    <a:pt x="80" y="128"/>
                  </a:moveTo>
                  <a:cubicBezTo>
                    <a:pt x="82" y="128"/>
                    <a:pt x="85" y="128"/>
                    <a:pt x="87" y="128"/>
                  </a:cubicBezTo>
                  <a:cubicBezTo>
                    <a:pt x="87" y="133"/>
                    <a:pt x="87" y="138"/>
                    <a:pt x="88" y="144"/>
                  </a:cubicBezTo>
                  <a:cubicBezTo>
                    <a:pt x="8" y="144"/>
                    <a:pt x="8" y="144"/>
                    <a:pt x="8" y="144"/>
                  </a:cubicBezTo>
                  <a:cubicBezTo>
                    <a:pt x="8" y="32"/>
                    <a:pt x="8" y="32"/>
                    <a:pt x="8" y="32"/>
                  </a:cubicBezTo>
                  <a:cubicBezTo>
                    <a:pt x="79" y="32"/>
                    <a:pt x="79" y="32"/>
                    <a:pt x="79" y="32"/>
                  </a:cubicBezTo>
                  <a:cubicBezTo>
                    <a:pt x="71" y="48"/>
                    <a:pt x="63" y="70"/>
                    <a:pt x="60" y="96"/>
                  </a:cubicBezTo>
                  <a:cubicBezTo>
                    <a:pt x="60" y="100"/>
                    <a:pt x="60" y="100"/>
                    <a:pt x="60" y="100"/>
                  </a:cubicBezTo>
                  <a:cubicBezTo>
                    <a:pt x="89" y="100"/>
                    <a:pt x="89" y="100"/>
                    <a:pt x="89" y="100"/>
                  </a:cubicBezTo>
                  <a:cubicBezTo>
                    <a:pt x="88" y="104"/>
                    <a:pt x="87" y="111"/>
                    <a:pt x="87" y="120"/>
                  </a:cubicBezTo>
                  <a:cubicBezTo>
                    <a:pt x="85" y="120"/>
                    <a:pt x="82" y="120"/>
                    <a:pt x="80" y="120"/>
                  </a:cubicBezTo>
                  <a:cubicBezTo>
                    <a:pt x="49" y="120"/>
                    <a:pt x="26" y="108"/>
                    <a:pt x="26" y="108"/>
                  </a:cubicBezTo>
                  <a:cubicBezTo>
                    <a:pt x="22" y="115"/>
                    <a:pt x="22" y="115"/>
                    <a:pt x="22" y="115"/>
                  </a:cubicBezTo>
                  <a:cubicBezTo>
                    <a:pt x="23" y="116"/>
                    <a:pt x="47" y="128"/>
                    <a:pt x="80" y="128"/>
                  </a:cubicBezTo>
                  <a:close/>
                  <a:moveTo>
                    <a:pt x="152" y="144"/>
                  </a:moveTo>
                  <a:cubicBezTo>
                    <a:pt x="97" y="144"/>
                    <a:pt x="97" y="144"/>
                    <a:pt x="97" y="144"/>
                  </a:cubicBezTo>
                  <a:cubicBezTo>
                    <a:pt x="96" y="138"/>
                    <a:pt x="95" y="132"/>
                    <a:pt x="95" y="127"/>
                  </a:cubicBezTo>
                  <a:cubicBezTo>
                    <a:pt x="120" y="124"/>
                    <a:pt x="137" y="116"/>
                    <a:pt x="138" y="115"/>
                  </a:cubicBezTo>
                  <a:cubicBezTo>
                    <a:pt x="134" y="108"/>
                    <a:pt x="134" y="108"/>
                    <a:pt x="134" y="108"/>
                  </a:cubicBezTo>
                  <a:cubicBezTo>
                    <a:pt x="134" y="108"/>
                    <a:pt x="118" y="116"/>
                    <a:pt x="95" y="119"/>
                  </a:cubicBezTo>
                  <a:cubicBezTo>
                    <a:pt x="96" y="106"/>
                    <a:pt x="98" y="97"/>
                    <a:pt x="98" y="97"/>
                  </a:cubicBezTo>
                  <a:cubicBezTo>
                    <a:pt x="99" y="92"/>
                    <a:pt x="99" y="92"/>
                    <a:pt x="99" y="92"/>
                  </a:cubicBezTo>
                  <a:cubicBezTo>
                    <a:pt x="69" y="92"/>
                    <a:pt x="69" y="92"/>
                    <a:pt x="69" y="92"/>
                  </a:cubicBezTo>
                  <a:cubicBezTo>
                    <a:pt x="72" y="68"/>
                    <a:pt x="80" y="47"/>
                    <a:pt x="88" y="32"/>
                  </a:cubicBezTo>
                  <a:cubicBezTo>
                    <a:pt x="152" y="32"/>
                    <a:pt x="152" y="32"/>
                    <a:pt x="152" y="32"/>
                  </a:cubicBezTo>
                  <a:lnTo>
                    <a:pt x="152" y="144"/>
                  </a:lnTo>
                  <a:close/>
                  <a:moveTo>
                    <a:pt x="116" y="72"/>
                  </a:moveTo>
                  <a:cubicBezTo>
                    <a:pt x="118" y="72"/>
                    <a:pt x="120" y="70"/>
                    <a:pt x="120" y="68"/>
                  </a:cubicBezTo>
                  <a:cubicBezTo>
                    <a:pt x="120" y="52"/>
                    <a:pt x="120" y="52"/>
                    <a:pt x="120" y="52"/>
                  </a:cubicBezTo>
                  <a:cubicBezTo>
                    <a:pt x="120" y="50"/>
                    <a:pt x="118" y="48"/>
                    <a:pt x="116" y="48"/>
                  </a:cubicBezTo>
                  <a:cubicBezTo>
                    <a:pt x="114" y="48"/>
                    <a:pt x="112" y="50"/>
                    <a:pt x="112" y="52"/>
                  </a:cubicBezTo>
                  <a:cubicBezTo>
                    <a:pt x="112" y="68"/>
                    <a:pt x="112" y="68"/>
                    <a:pt x="112" y="68"/>
                  </a:cubicBezTo>
                  <a:cubicBezTo>
                    <a:pt x="112" y="70"/>
                    <a:pt x="114" y="72"/>
                    <a:pt x="116" y="72"/>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1" name="组合 20">
            <a:extLst>
              <a:ext uri="{FF2B5EF4-FFF2-40B4-BE49-F238E27FC236}">
                <a16:creationId xmlns:a16="http://schemas.microsoft.com/office/drawing/2014/main" id="{6C6403B8-80AA-4CA2-A16E-2C283AB2CBEB}"/>
              </a:ext>
            </a:extLst>
          </p:cNvPr>
          <p:cNvGrpSpPr/>
          <p:nvPr/>
        </p:nvGrpSpPr>
        <p:grpSpPr>
          <a:xfrm>
            <a:off x="4247993" y="4301818"/>
            <a:ext cx="1431629" cy="1431629"/>
            <a:chOff x="4247993" y="4301818"/>
            <a:chExt cx="1431629" cy="1431629"/>
          </a:xfrm>
        </p:grpSpPr>
        <p:sp>
          <p:nvSpPr>
            <p:cNvPr id="13" name="矩形: 圆角 12">
              <a:extLst>
                <a:ext uri="{FF2B5EF4-FFF2-40B4-BE49-F238E27FC236}">
                  <a16:creationId xmlns:a16="http://schemas.microsoft.com/office/drawing/2014/main" id="{A0786411-48E2-483C-AD0A-C65AF90944E7}"/>
                </a:ext>
              </a:extLst>
            </p:cNvPr>
            <p:cNvSpPr/>
            <p:nvPr/>
          </p:nvSpPr>
          <p:spPr>
            <a:xfrm>
              <a:off x="4247993" y="4301818"/>
              <a:ext cx="1431629" cy="1431629"/>
            </a:xfrm>
            <a:prstGeom prst="roundRect">
              <a:avLst>
                <a:gd name="adj" fmla="val 12374"/>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8" name="任意多边形: 形状 17">
              <a:extLst>
                <a:ext uri="{FF2B5EF4-FFF2-40B4-BE49-F238E27FC236}">
                  <a16:creationId xmlns:a16="http://schemas.microsoft.com/office/drawing/2014/main" id="{0E3D9496-EA31-428A-9BB0-B7220D6460B9}"/>
                </a:ext>
              </a:extLst>
            </p:cNvPr>
            <p:cNvSpPr>
              <a:spLocks noEditPoints="1"/>
            </p:cNvSpPr>
            <p:nvPr/>
          </p:nvSpPr>
          <p:spPr bwMode="auto">
            <a:xfrm>
              <a:off x="4709106" y="4662738"/>
              <a:ext cx="509402" cy="709531"/>
            </a:xfrm>
            <a:custGeom>
              <a:avLst/>
              <a:gdLst>
                <a:gd name="T0" fmla="*/ 48 w 128"/>
                <a:gd name="T1" fmla="*/ 32 h 176"/>
                <a:gd name="T2" fmla="*/ 56 w 128"/>
                <a:gd name="T3" fmla="*/ 32 h 176"/>
                <a:gd name="T4" fmla="*/ 76 w 128"/>
                <a:gd name="T5" fmla="*/ 28 h 176"/>
                <a:gd name="T6" fmla="*/ 76 w 128"/>
                <a:gd name="T7" fmla="*/ 36 h 176"/>
                <a:gd name="T8" fmla="*/ 76 w 128"/>
                <a:gd name="T9" fmla="*/ 28 h 176"/>
                <a:gd name="T10" fmla="*/ 112 w 128"/>
                <a:gd name="T11" fmla="*/ 45 h 176"/>
                <a:gd name="T12" fmla="*/ 112 w 128"/>
                <a:gd name="T13" fmla="*/ 44 h 176"/>
                <a:gd name="T14" fmla="*/ 95 w 128"/>
                <a:gd name="T15" fmla="*/ 6 h 176"/>
                <a:gd name="T16" fmla="*/ 96 w 128"/>
                <a:gd name="T17" fmla="*/ 4 h 176"/>
                <a:gd name="T18" fmla="*/ 89 w 128"/>
                <a:gd name="T19" fmla="*/ 2 h 176"/>
                <a:gd name="T20" fmla="*/ 82 w 128"/>
                <a:gd name="T21" fmla="*/ 11 h 176"/>
                <a:gd name="T22" fmla="*/ 46 w 128"/>
                <a:gd name="T23" fmla="*/ 11 h 176"/>
                <a:gd name="T24" fmla="*/ 39 w 128"/>
                <a:gd name="T25" fmla="*/ 2 h 176"/>
                <a:gd name="T26" fmla="*/ 32 w 128"/>
                <a:gd name="T27" fmla="*/ 4 h 176"/>
                <a:gd name="T28" fmla="*/ 33 w 128"/>
                <a:gd name="T29" fmla="*/ 6 h 176"/>
                <a:gd name="T30" fmla="*/ 16 w 128"/>
                <a:gd name="T31" fmla="*/ 44 h 176"/>
                <a:gd name="T32" fmla="*/ 16 w 128"/>
                <a:gd name="T33" fmla="*/ 45 h 176"/>
                <a:gd name="T34" fmla="*/ 0 w 128"/>
                <a:gd name="T35" fmla="*/ 56 h 176"/>
                <a:gd name="T36" fmla="*/ 12 w 128"/>
                <a:gd name="T37" fmla="*/ 124 h 176"/>
                <a:gd name="T38" fmla="*/ 16 w 128"/>
                <a:gd name="T39" fmla="*/ 136 h 176"/>
                <a:gd name="T40" fmla="*/ 32 w 128"/>
                <a:gd name="T41" fmla="*/ 144 h 176"/>
                <a:gd name="T42" fmla="*/ 44 w 128"/>
                <a:gd name="T43" fmla="*/ 176 h 176"/>
                <a:gd name="T44" fmla="*/ 56 w 128"/>
                <a:gd name="T45" fmla="*/ 144 h 176"/>
                <a:gd name="T46" fmla="*/ 72 w 128"/>
                <a:gd name="T47" fmla="*/ 164 h 176"/>
                <a:gd name="T48" fmla="*/ 96 w 128"/>
                <a:gd name="T49" fmla="*/ 164 h 176"/>
                <a:gd name="T50" fmla="*/ 104 w 128"/>
                <a:gd name="T51" fmla="*/ 144 h 176"/>
                <a:gd name="T52" fmla="*/ 112 w 128"/>
                <a:gd name="T53" fmla="*/ 123 h 176"/>
                <a:gd name="T54" fmla="*/ 128 w 128"/>
                <a:gd name="T55" fmla="*/ 112 h 176"/>
                <a:gd name="T56" fmla="*/ 116 w 128"/>
                <a:gd name="T57" fmla="*/ 44 h 176"/>
                <a:gd name="T58" fmla="*/ 12 w 128"/>
                <a:gd name="T59" fmla="*/ 116 h 176"/>
                <a:gd name="T60" fmla="*/ 8 w 128"/>
                <a:gd name="T61" fmla="*/ 56 h 176"/>
                <a:gd name="T62" fmla="*/ 16 w 128"/>
                <a:gd name="T63" fmla="*/ 56 h 176"/>
                <a:gd name="T64" fmla="*/ 64 w 128"/>
                <a:gd name="T65" fmla="*/ 16 h 176"/>
                <a:gd name="T66" fmla="*/ 24 w 128"/>
                <a:gd name="T67" fmla="*/ 44 h 176"/>
                <a:gd name="T68" fmla="*/ 48 w 128"/>
                <a:gd name="T69" fmla="*/ 164 h 176"/>
                <a:gd name="T70" fmla="*/ 40 w 128"/>
                <a:gd name="T71" fmla="*/ 164 h 176"/>
                <a:gd name="T72" fmla="*/ 48 w 128"/>
                <a:gd name="T73" fmla="*/ 144 h 176"/>
                <a:gd name="T74" fmla="*/ 88 w 128"/>
                <a:gd name="T75" fmla="*/ 164 h 176"/>
                <a:gd name="T76" fmla="*/ 80 w 128"/>
                <a:gd name="T77" fmla="*/ 164 h 176"/>
                <a:gd name="T78" fmla="*/ 88 w 128"/>
                <a:gd name="T79" fmla="*/ 144 h 176"/>
                <a:gd name="T80" fmla="*/ 104 w 128"/>
                <a:gd name="T81" fmla="*/ 136 h 176"/>
                <a:gd name="T82" fmla="*/ 24 w 128"/>
                <a:gd name="T83" fmla="*/ 52 h 176"/>
                <a:gd name="T84" fmla="*/ 104 w 128"/>
                <a:gd name="T85" fmla="*/ 136 h 176"/>
                <a:gd name="T86" fmla="*/ 116 w 128"/>
                <a:gd name="T87" fmla="*/ 116 h 176"/>
                <a:gd name="T88" fmla="*/ 112 w 128"/>
                <a:gd name="T89" fmla="*/ 56 h 176"/>
                <a:gd name="T90" fmla="*/ 120 w 128"/>
                <a:gd name="T91" fmla="*/ 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 h="176">
                  <a:moveTo>
                    <a:pt x="52" y="28"/>
                  </a:moveTo>
                  <a:cubicBezTo>
                    <a:pt x="50" y="28"/>
                    <a:pt x="48" y="30"/>
                    <a:pt x="48" y="32"/>
                  </a:cubicBezTo>
                  <a:cubicBezTo>
                    <a:pt x="48" y="34"/>
                    <a:pt x="50" y="36"/>
                    <a:pt x="52" y="36"/>
                  </a:cubicBezTo>
                  <a:cubicBezTo>
                    <a:pt x="54" y="36"/>
                    <a:pt x="56" y="34"/>
                    <a:pt x="56" y="32"/>
                  </a:cubicBezTo>
                  <a:cubicBezTo>
                    <a:pt x="56" y="30"/>
                    <a:pt x="54" y="28"/>
                    <a:pt x="52" y="28"/>
                  </a:cubicBezTo>
                  <a:close/>
                  <a:moveTo>
                    <a:pt x="76" y="28"/>
                  </a:moveTo>
                  <a:cubicBezTo>
                    <a:pt x="74" y="28"/>
                    <a:pt x="72" y="30"/>
                    <a:pt x="72" y="32"/>
                  </a:cubicBezTo>
                  <a:cubicBezTo>
                    <a:pt x="72" y="34"/>
                    <a:pt x="74" y="36"/>
                    <a:pt x="76" y="36"/>
                  </a:cubicBezTo>
                  <a:cubicBezTo>
                    <a:pt x="78" y="36"/>
                    <a:pt x="80" y="34"/>
                    <a:pt x="80" y="32"/>
                  </a:cubicBezTo>
                  <a:cubicBezTo>
                    <a:pt x="80" y="30"/>
                    <a:pt x="78" y="28"/>
                    <a:pt x="76" y="28"/>
                  </a:cubicBezTo>
                  <a:close/>
                  <a:moveTo>
                    <a:pt x="116" y="44"/>
                  </a:moveTo>
                  <a:cubicBezTo>
                    <a:pt x="115" y="44"/>
                    <a:pt x="113" y="44"/>
                    <a:pt x="112" y="45"/>
                  </a:cubicBezTo>
                  <a:cubicBezTo>
                    <a:pt x="112" y="44"/>
                    <a:pt x="112" y="44"/>
                    <a:pt x="112" y="44"/>
                  </a:cubicBezTo>
                  <a:cubicBezTo>
                    <a:pt x="112" y="44"/>
                    <a:pt x="112" y="44"/>
                    <a:pt x="112" y="44"/>
                  </a:cubicBezTo>
                  <a:cubicBezTo>
                    <a:pt x="110" y="32"/>
                    <a:pt x="102" y="21"/>
                    <a:pt x="90" y="14"/>
                  </a:cubicBezTo>
                  <a:cubicBezTo>
                    <a:pt x="95" y="6"/>
                    <a:pt x="95" y="6"/>
                    <a:pt x="95" y="6"/>
                  </a:cubicBezTo>
                  <a:cubicBezTo>
                    <a:pt x="95" y="6"/>
                    <a:pt x="95" y="6"/>
                    <a:pt x="95" y="6"/>
                  </a:cubicBezTo>
                  <a:cubicBezTo>
                    <a:pt x="96" y="6"/>
                    <a:pt x="96" y="5"/>
                    <a:pt x="96" y="4"/>
                  </a:cubicBezTo>
                  <a:cubicBezTo>
                    <a:pt x="96" y="2"/>
                    <a:pt x="94" y="0"/>
                    <a:pt x="92" y="0"/>
                  </a:cubicBezTo>
                  <a:cubicBezTo>
                    <a:pt x="91" y="0"/>
                    <a:pt x="89" y="1"/>
                    <a:pt x="89" y="2"/>
                  </a:cubicBezTo>
                  <a:cubicBezTo>
                    <a:pt x="89" y="2"/>
                    <a:pt x="89" y="2"/>
                    <a:pt x="89" y="2"/>
                  </a:cubicBezTo>
                  <a:cubicBezTo>
                    <a:pt x="82" y="11"/>
                    <a:pt x="82" y="11"/>
                    <a:pt x="82" y="11"/>
                  </a:cubicBezTo>
                  <a:cubicBezTo>
                    <a:pt x="77" y="9"/>
                    <a:pt x="71" y="8"/>
                    <a:pt x="64" y="8"/>
                  </a:cubicBezTo>
                  <a:cubicBezTo>
                    <a:pt x="57" y="8"/>
                    <a:pt x="51" y="9"/>
                    <a:pt x="46" y="11"/>
                  </a:cubicBezTo>
                  <a:cubicBezTo>
                    <a:pt x="39" y="2"/>
                    <a:pt x="39" y="2"/>
                    <a:pt x="39" y="2"/>
                  </a:cubicBezTo>
                  <a:cubicBezTo>
                    <a:pt x="39" y="2"/>
                    <a:pt x="39" y="2"/>
                    <a:pt x="39" y="2"/>
                  </a:cubicBezTo>
                  <a:cubicBezTo>
                    <a:pt x="39" y="1"/>
                    <a:pt x="37" y="0"/>
                    <a:pt x="36" y="0"/>
                  </a:cubicBezTo>
                  <a:cubicBezTo>
                    <a:pt x="34" y="0"/>
                    <a:pt x="32" y="2"/>
                    <a:pt x="32" y="4"/>
                  </a:cubicBezTo>
                  <a:cubicBezTo>
                    <a:pt x="32" y="5"/>
                    <a:pt x="32" y="6"/>
                    <a:pt x="33" y="6"/>
                  </a:cubicBezTo>
                  <a:cubicBezTo>
                    <a:pt x="33" y="6"/>
                    <a:pt x="33" y="6"/>
                    <a:pt x="33" y="6"/>
                  </a:cubicBezTo>
                  <a:cubicBezTo>
                    <a:pt x="38" y="14"/>
                    <a:pt x="38" y="14"/>
                    <a:pt x="38" y="14"/>
                  </a:cubicBezTo>
                  <a:cubicBezTo>
                    <a:pt x="26" y="21"/>
                    <a:pt x="18" y="32"/>
                    <a:pt x="16" y="44"/>
                  </a:cubicBezTo>
                  <a:cubicBezTo>
                    <a:pt x="16" y="44"/>
                    <a:pt x="16" y="44"/>
                    <a:pt x="16" y="44"/>
                  </a:cubicBezTo>
                  <a:cubicBezTo>
                    <a:pt x="16" y="45"/>
                    <a:pt x="16" y="45"/>
                    <a:pt x="16" y="45"/>
                  </a:cubicBezTo>
                  <a:cubicBezTo>
                    <a:pt x="15" y="44"/>
                    <a:pt x="13" y="44"/>
                    <a:pt x="12" y="44"/>
                  </a:cubicBezTo>
                  <a:cubicBezTo>
                    <a:pt x="5" y="44"/>
                    <a:pt x="0" y="49"/>
                    <a:pt x="0" y="56"/>
                  </a:cubicBezTo>
                  <a:cubicBezTo>
                    <a:pt x="0" y="112"/>
                    <a:pt x="0" y="112"/>
                    <a:pt x="0" y="112"/>
                  </a:cubicBezTo>
                  <a:cubicBezTo>
                    <a:pt x="0" y="119"/>
                    <a:pt x="5" y="124"/>
                    <a:pt x="12" y="124"/>
                  </a:cubicBezTo>
                  <a:cubicBezTo>
                    <a:pt x="13" y="124"/>
                    <a:pt x="15" y="124"/>
                    <a:pt x="16" y="123"/>
                  </a:cubicBezTo>
                  <a:cubicBezTo>
                    <a:pt x="16" y="136"/>
                    <a:pt x="16" y="136"/>
                    <a:pt x="16" y="136"/>
                  </a:cubicBezTo>
                  <a:cubicBezTo>
                    <a:pt x="16" y="140"/>
                    <a:pt x="20" y="144"/>
                    <a:pt x="24" y="144"/>
                  </a:cubicBezTo>
                  <a:cubicBezTo>
                    <a:pt x="32" y="144"/>
                    <a:pt x="32" y="144"/>
                    <a:pt x="32" y="144"/>
                  </a:cubicBezTo>
                  <a:cubicBezTo>
                    <a:pt x="32" y="164"/>
                    <a:pt x="32" y="164"/>
                    <a:pt x="32" y="164"/>
                  </a:cubicBezTo>
                  <a:cubicBezTo>
                    <a:pt x="32" y="171"/>
                    <a:pt x="37" y="176"/>
                    <a:pt x="44" y="176"/>
                  </a:cubicBezTo>
                  <a:cubicBezTo>
                    <a:pt x="51" y="176"/>
                    <a:pt x="56" y="171"/>
                    <a:pt x="56" y="164"/>
                  </a:cubicBezTo>
                  <a:cubicBezTo>
                    <a:pt x="56" y="144"/>
                    <a:pt x="56" y="144"/>
                    <a:pt x="56" y="144"/>
                  </a:cubicBezTo>
                  <a:cubicBezTo>
                    <a:pt x="72" y="144"/>
                    <a:pt x="72" y="144"/>
                    <a:pt x="72" y="144"/>
                  </a:cubicBezTo>
                  <a:cubicBezTo>
                    <a:pt x="72" y="164"/>
                    <a:pt x="72" y="164"/>
                    <a:pt x="72" y="164"/>
                  </a:cubicBezTo>
                  <a:cubicBezTo>
                    <a:pt x="72" y="171"/>
                    <a:pt x="77" y="176"/>
                    <a:pt x="84" y="176"/>
                  </a:cubicBezTo>
                  <a:cubicBezTo>
                    <a:pt x="91" y="176"/>
                    <a:pt x="96" y="171"/>
                    <a:pt x="96" y="164"/>
                  </a:cubicBezTo>
                  <a:cubicBezTo>
                    <a:pt x="96" y="144"/>
                    <a:pt x="96" y="144"/>
                    <a:pt x="96" y="144"/>
                  </a:cubicBezTo>
                  <a:cubicBezTo>
                    <a:pt x="104" y="144"/>
                    <a:pt x="104" y="144"/>
                    <a:pt x="104" y="144"/>
                  </a:cubicBezTo>
                  <a:cubicBezTo>
                    <a:pt x="108" y="144"/>
                    <a:pt x="112" y="140"/>
                    <a:pt x="112" y="136"/>
                  </a:cubicBezTo>
                  <a:cubicBezTo>
                    <a:pt x="112" y="123"/>
                    <a:pt x="112" y="123"/>
                    <a:pt x="112" y="123"/>
                  </a:cubicBezTo>
                  <a:cubicBezTo>
                    <a:pt x="113" y="124"/>
                    <a:pt x="115" y="124"/>
                    <a:pt x="116" y="124"/>
                  </a:cubicBezTo>
                  <a:cubicBezTo>
                    <a:pt x="123" y="124"/>
                    <a:pt x="128" y="119"/>
                    <a:pt x="128" y="112"/>
                  </a:cubicBezTo>
                  <a:cubicBezTo>
                    <a:pt x="128" y="56"/>
                    <a:pt x="128" y="56"/>
                    <a:pt x="128" y="56"/>
                  </a:cubicBezTo>
                  <a:cubicBezTo>
                    <a:pt x="128" y="49"/>
                    <a:pt x="123" y="44"/>
                    <a:pt x="116" y="44"/>
                  </a:cubicBezTo>
                  <a:close/>
                  <a:moveTo>
                    <a:pt x="16" y="112"/>
                  </a:moveTo>
                  <a:cubicBezTo>
                    <a:pt x="16" y="114"/>
                    <a:pt x="14" y="116"/>
                    <a:pt x="12" y="116"/>
                  </a:cubicBezTo>
                  <a:cubicBezTo>
                    <a:pt x="10" y="116"/>
                    <a:pt x="8" y="114"/>
                    <a:pt x="8" y="112"/>
                  </a:cubicBezTo>
                  <a:cubicBezTo>
                    <a:pt x="8" y="56"/>
                    <a:pt x="8" y="56"/>
                    <a:pt x="8" y="56"/>
                  </a:cubicBezTo>
                  <a:cubicBezTo>
                    <a:pt x="8" y="54"/>
                    <a:pt x="10" y="52"/>
                    <a:pt x="12" y="52"/>
                  </a:cubicBezTo>
                  <a:cubicBezTo>
                    <a:pt x="14" y="52"/>
                    <a:pt x="16" y="54"/>
                    <a:pt x="16" y="56"/>
                  </a:cubicBezTo>
                  <a:lnTo>
                    <a:pt x="16" y="112"/>
                  </a:lnTo>
                  <a:close/>
                  <a:moveTo>
                    <a:pt x="64" y="16"/>
                  </a:moveTo>
                  <a:cubicBezTo>
                    <a:pt x="84" y="16"/>
                    <a:pt x="101" y="28"/>
                    <a:pt x="104" y="44"/>
                  </a:cubicBezTo>
                  <a:cubicBezTo>
                    <a:pt x="24" y="44"/>
                    <a:pt x="24" y="44"/>
                    <a:pt x="24" y="44"/>
                  </a:cubicBezTo>
                  <a:cubicBezTo>
                    <a:pt x="27" y="28"/>
                    <a:pt x="44" y="16"/>
                    <a:pt x="64" y="16"/>
                  </a:cubicBezTo>
                  <a:close/>
                  <a:moveTo>
                    <a:pt x="48" y="164"/>
                  </a:moveTo>
                  <a:cubicBezTo>
                    <a:pt x="48" y="166"/>
                    <a:pt x="46" y="168"/>
                    <a:pt x="44" y="168"/>
                  </a:cubicBezTo>
                  <a:cubicBezTo>
                    <a:pt x="42" y="168"/>
                    <a:pt x="40" y="166"/>
                    <a:pt x="40" y="164"/>
                  </a:cubicBezTo>
                  <a:cubicBezTo>
                    <a:pt x="40" y="144"/>
                    <a:pt x="40" y="144"/>
                    <a:pt x="40" y="144"/>
                  </a:cubicBezTo>
                  <a:cubicBezTo>
                    <a:pt x="48" y="144"/>
                    <a:pt x="48" y="144"/>
                    <a:pt x="48" y="144"/>
                  </a:cubicBezTo>
                  <a:lnTo>
                    <a:pt x="48" y="164"/>
                  </a:lnTo>
                  <a:close/>
                  <a:moveTo>
                    <a:pt x="88" y="164"/>
                  </a:moveTo>
                  <a:cubicBezTo>
                    <a:pt x="88" y="166"/>
                    <a:pt x="86" y="168"/>
                    <a:pt x="84" y="168"/>
                  </a:cubicBezTo>
                  <a:cubicBezTo>
                    <a:pt x="82" y="168"/>
                    <a:pt x="80" y="166"/>
                    <a:pt x="80" y="164"/>
                  </a:cubicBezTo>
                  <a:cubicBezTo>
                    <a:pt x="80" y="144"/>
                    <a:pt x="80" y="144"/>
                    <a:pt x="80" y="144"/>
                  </a:cubicBezTo>
                  <a:cubicBezTo>
                    <a:pt x="88" y="144"/>
                    <a:pt x="88" y="144"/>
                    <a:pt x="88" y="144"/>
                  </a:cubicBezTo>
                  <a:lnTo>
                    <a:pt x="88" y="164"/>
                  </a:lnTo>
                  <a:close/>
                  <a:moveTo>
                    <a:pt x="104" y="136"/>
                  </a:moveTo>
                  <a:cubicBezTo>
                    <a:pt x="24" y="136"/>
                    <a:pt x="24" y="136"/>
                    <a:pt x="24" y="136"/>
                  </a:cubicBezTo>
                  <a:cubicBezTo>
                    <a:pt x="24" y="52"/>
                    <a:pt x="24" y="52"/>
                    <a:pt x="24" y="52"/>
                  </a:cubicBezTo>
                  <a:cubicBezTo>
                    <a:pt x="104" y="52"/>
                    <a:pt x="104" y="52"/>
                    <a:pt x="104" y="52"/>
                  </a:cubicBezTo>
                  <a:lnTo>
                    <a:pt x="104" y="136"/>
                  </a:lnTo>
                  <a:close/>
                  <a:moveTo>
                    <a:pt x="120" y="112"/>
                  </a:moveTo>
                  <a:cubicBezTo>
                    <a:pt x="120" y="114"/>
                    <a:pt x="118" y="116"/>
                    <a:pt x="116" y="116"/>
                  </a:cubicBezTo>
                  <a:cubicBezTo>
                    <a:pt x="114" y="116"/>
                    <a:pt x="112" y="114"/>
                    <a:pt x="112" y="112"/>
                  </a:cubicBezTo>
                  <a:cubicBezTo>
                    <a:pt x="112" y="56"/>
                    <a:pt x="112" y="56"/>
                    <a:pt x="112" y="56"/>
                  </a:cubicBezTo>
                  <a:cubicBezTo>
                    <a:pt x="112" y="54"/>
                    <a:pt x="114" y="52"/>
                    <a:pt x="116" y="52"/>
                  </a:cubicBezTo>
                  <a:cubicBezTo>
                    <a:pt x="118" y="52"/>
                    <a:pt x="120" y="54"/>
                    <a:pt x="120" y="56"/>
                  </a:cubicBezTo>
                  <a:lnTo>
                    <a:pt x="120" y="112"/>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22" name="文本框 21">
            <a:extLst>
              <a:ext uri="{FF2B5EF4-FFF2-40B4-BE49-F238E27FC236}">
                <a16:creationId xmlns:a16="http://schemas.microsoft.com/office/drawing/2014/main" id="{E6DFA7AD-270A-477E-8F5A-468DFD309B0B}"/>
              </a:ext>
            </a:extLst>
          </p:cNvPr>
          <p:cNvSpPr txBox="1"/>
          <p:nvPr/>
        </p:nvSpPr>
        <p:spPr>
          <a:xfrm rot="17751644">
            <a:off x="4516342" y="2757040"/>
            <a:ext cx="9846713" cy="26468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600" b="0" i="0" u="none" strike="noStrike" kern="1200" cap="none" spc="0" normalizeH="0" baseline="0" noProof="0" dirty="0">
                <a:ln>
                  <a:noFill/>
                </a:ln>
                <a:solidFill>
                  <a:prstClr val="white">
                    <a:alpha val="20000"/>
                  </a:prstClr>
                </a:solidFill>
                <a:effectLst/>
                <a:uLnTx/>
                <a:uFillTx/>
                <a:cs typeface="+mn-ea"/>
                <a:sym typeface="+mn-lt"/>
              </a:rPr>
              <a:t>GUANHAI</a:t>
            </a:r>
            <a:endParaRPr kumimoji="0" lang="zh-CN" altLang="en-US" sz="16600" b="0" i="0" u="none" strike="noStrike" kern="1200" cap="none" spc="0" normalizeH="0" baseline="0" noProof="0" dirty="0">
              <a:ln>
                <a:noFill/>
              </a:ln>
              <a:solidFill>
                <a:prstClr val="white">
                  <a:alpha val="20000"/>
                </a:prstClr>
              </a:solidFill>
              <a:effectLst/>
              <a:uLnTx/>
              <a:uFillTx/>
              <a:cs typeface="+mn-ea"/>
              <a:sym typeface="+mn-lt"/>
            </a:endParaRPr>
          </a:p>
        </p:txBody>
      </p:sp>
      <p:sp>
        <p:nvSpPr>
          <p:cNvPr id="3" name="椭圆 2">
            <a:extLst>
              <a:ext uri="{FF2B5EF4-FFF2-40B4-BE49-F238E27FC236}">
                <a16:creationId xmlns:a16="http://schemas.microsoft.com/office/drawing/2014/main" id="{057B001A-AA4A-4EEE-B826-838EF3B2EE44}"/>
              </a:ext>
            </a:extLst>
          </p:cNvPr>
          <p:cNvSpPr/>
          <p:nvPr/>
        </p:nvSpPr>
        <p:spPr>
          <a:xfrm>
            <a:off x="6096000" y="1008743"/>
            <a:ext cx="4518479" cy="4518479"/>
          </a:xfrm>
          <a:prstGeom prst="ellipse">
            <a:avLst/>
          </a:prstGeom>
          <a:gradFill flip="none" rotWithShape="1">
            <a:gsLst>
              <a:gs pos="100000">
                <a:srgbClr val="FEEAEB"/>
              </a:gs>
              <a:gs pos="0">
                <a:schemeClr val="bg1"/>
              </a:gs>
            </a:gsLst>
            <a:lin ang="5400000" scaled="1"/>
            <a:tileRect/>
          </a:gradFill>
          <a:ln>
            <a:noFill/>
          </a:ln>
          <a:effectLst>
            <a:outerShdw blurRad="508000" dist="63500" dir="5400000" algn="t"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pic>
        <p:nvPicPr>
          <p:cNvPr id="14" name="图片 13" descr="图片包含 天空, 户外, 工厂, 照片&#10;&#10;描述已自动生成">
            <a:extLst>
              <a:ext uri="{FF2B5EF4-FFF2-40B4-BE49-F238E27FC236}">
                <a16:creationId xmlns:a16="http://schemas.microsoft.com/office/drawing/2014/main" id="{7061FEA3-0CA7-487B-A41C-D1D19C4BC2AB}"/>
              </a:ext>
            </a:extLst>
          </p:cNvPr>
          <p:cNvPicPr>
            <a:picLocks noChangeAspect="1"/>
          </p:cNvPicPr>
          <p:nvPr/>
        </p:nvPicPr>
        <p:blipFill rotWithShape="1">
          <a:blip r:embed="rId3">
            <a:extLst>
              <a:ext uri="{28A0092B-C50C-407E-A947-70E740481C1C}">
                <a14:useLocalDpi xmlns:a14="http://schemas.microsoft.com/office/drawing/2010/main" val="0"/>
              </a:ext>
            </a:extLst>
          </a:blip>
          <a:srcRect t="2417" r="62644" b="2417"/>
          <a:stretch/>
        </p:blipFill>
        <p:spPr>
          <a:xfrm>
            <a:off x="6245108" y="1153974"/>
            <a:ext cx="4218295" cy="4218295"/>
          </a:xfrm>
          <a:prstGeom prst="ellipse">
            <a:avLst/>
          </a:prstGeom>
        </p:spPr>
      </p:pic>
    </p:spTree>
    <p:extLst>
      <p:ext uri="{BB962C8B-B14F-4D97-AF65-F5344CB8AC3E}">
        <p14:creationId xmlns:p14="http://schemas.microsoft.com/office/powerpoint/2010/main" val="270909144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主题​​">
  <a:themeElements>
    <a:clrScheme name="自定义 1">
      <a:dk1>
        <a:sysClr val="windowText" lastClr="000000"/>
      </a:dk1>
      <a:lt1>
        <a:sysClr val="window" lastClr="FFFFFF"/>
      </a:lt1>
      <a:dk2>
        <a:srgbClr val="44546A"/>
      </a:dk2>
      <a:lt2>
        <a:srgbClr val="E7E6E6"/>
      </a:lt2>
      <a:accent1>
        <a:srgbClr val="FE9D33"/>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v534sap">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443A8EF62DE444B1FF07917E22EF72" ma:contentTypeVersion="15" ma:contentTypeDescription="Create a new document." ma:contentTypeScope="" ma:versionID="93a012c9a81027335424ba9f7b4858de">
  <xsd:schema xmlns:xsd="http://www.w3.org/2001/XMLSchema" xmlns:xs="http://www.w3.org/2001/XMLSchema" xmlns:p="http://schemas.microsoft.com/office/2006/metadata/properties" xmlns:ns2="0a5c0dea-e5d7-4228-9256-3793bb42faa5" xmlns:ns3="97934b4b-eba6-486d-bfc1-4b8e3fe39092" targetNamespace="http://schemas.microsoft.com/office/2006/metadata/properties" ma:root="true" ma:fieldsID="9a709ec72f4fcd18515a248f36769751" ns2:_="" ns3:_="">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documentManagement>
</p:properties>
</file>

<file path=customXml/itemProps1.xml><?xml version="1.0" encoding="utf-8"?>
<ds:datastoreItem xmlns:ds="http://schemas.openxmlformats.org/officeDocument/2006/customXml" ds:itemID="{935C0E8C-BE98-46F7-AD5F-6AF3C072B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5c0dea-e5d7-4228-9256-3793bb42faa5"/>
    <ds:schemaRef ds:uri="97934b4b-eba6-486d-bfc1-4b8e3fe3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C352D2-394C-4BE4-94AD-0BFD94365CA9}">
  <ds:schemaRefs>
    <ds:schemaRef ds:uri="http://schemas.microsoft.com/sharepoint/v3/contenttype/forms"/>
  </ds:schemaRefs>
</ds:datastoreItem>
</file>

<file path=customXml/itemProps3.xml><?xml version="1.0" encoding="utf-8"?>
<ds:datastoreItem xmlns:ds="http://schemas.openxmlformats.org/officeDocument/2006/customXml" ds:itemID="{03BB97C1-8E1C-47EF-A7A2-FB5E738BC8C2}">
  <ds:schemaRefs>
    <ds:schemaRef ds:uri="http://schemas.microsoft.com/office/2006/metadata/properties"/>
    <ds:schemaRef ds:uri="http://schemas.microsoft.com/office/infopath/2007/PartnerControls"/>
    <ds:schemaRef ds:uri="97934b4b-eba6-486d-bfc1-4b8e3fe39092"/>
    <ds:schemaRef ds:uri="0a5c0dea-e5d7-4228-9256-3793bb42faa5"/>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153</TotalTime>
  <Words>1440</Words>
  <Application>Microsoft Office PowerPoint</Application>
  <PresentationFormat>宽屏</PresentationFormat>
  <Paragraphs>161</Paragraphs>
  <Slides>18</Slides>
  <Notes>18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Arial</vt:lpstr>
      <vt:lpstr>Microsoft YaHei</vt:lpstr>
      <vt:lpstr>Wingdings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兴源 李</dc:creator>
  <cp:lastModifiedBy>Zi yi Zhang (Chinasoft Shanghai)</cp:lastModifiedBy>
  <cp:revision>8</cp:revision>
  <dcterms:created xsi:type="dcterms:W3CDTF">2019-05-24T01:24:09Z</dcterms:created>
  <dcterms:modified xsi:type="dcterms:W3CDTF">2022-09-05T13:54:52Z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0x010100D1443A8EF62DE444B1FF07917E22EF72</vt:lpwstr>
  </property>
</Properties>
</file>