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315" r:id="rId3"/>
    <p:sldId id="258" r:id="rId4"/>
    <p:sldId id="259" r:id="rId5"/>
    <p:sldId id="318" r:id="rId6"/>
    <p:sldId id="317" r:id="rId7"/>
    <p:sldId id="319" r:id="rId8"/>
    <p:sldId id="270" r:id="rId9"/>
    <p:sldId id="261" r:id="rId10"/>
    <p:sldId id="262" r:id="rId11"/>
    <p:sldId id="271" r:id="rId12"/>
    <p:sldId id="272" r:id="rId13"/>
    <p:sldId id="273" r:id="rId14"/>
    <p:sldId id="263" r:id="rId15"/>
    <p:sldId id="321" r:id="rId16"/>
    <p:sldId id="264" r:id="rId17"/>
    <p:sldId id="274" r:id="rId18"/>
    <p:sldId id="275" r:id="rId19"/>
    <p:sldId id="265" r:id="rId20"/>
    <p:sldId id="266" r:id="rId21"/>
    <p:sldId id="316" r:id="rId22"/>
    <p:sldId id="278" r:id="rId23"/>
    <p:sldId id="320" r:id="rId24"/>
    <p:sldId id="322" r:id="rId25"/>
    <p:sldId id="267" r:id="rId26"/>
    <p:sldId id="314" r:id="rId2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1B0FF"/>
    <a:srgbClr val="DFEFFF"/>
    <a:srgbClr val="A0D0FF"/>
    <a:srgbClr val="B27F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 horzBarState="maximized">
    <p:restoredLeft sz="15961" autoAdjust="0"/>
    <p:restoredTop sz="94660"/>
  </p:normalViewPr>
  <p:slideViewPr>
    <p:cSldViewPr snapToGrid="0" showGuides="1">
      <p:cViewPr varScale="1">
        <p:scale>
          <a:sx n="66" d="100"/>
          <a:sy n="66" d="100"/>
        </p:scale>
        <p:origin x="51" y="5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平均分</c:v>
                </c:pt>
              </c:strCache>
            </c:strRef>
          </c:tx>
          <c:spPr>
            <a:pattFill prst="ltUpDiag">
              <a:fgClr>
                <a:schemeClr val="accent1"/>
              </a:fgClr>
              <a:bgClr>
                <a:schemeClr val="lt1"/>
              </a:bgClr>
            </a:patt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6351-448A-B39D-EF429173E754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6351-448A-B39D-EF429173E754}"/>
              </c:ext>
            </c:extLst>
          </c:dPt>
          <c:dLbls>
            <c:spPr>
              <a:solidFill>
                <a:schemeClr val="accent1">
                  <a:alpha val="7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第一题</c:v>
                </c:pt>
                <c:pt idx="1">
                  <c:v>第二题</c:v>
                </c:pt>
                <c:pt idx="2">
                  <c:v>第三题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4.5</c:v>
                </c:pt>
                <c:pt idx="1">
                  <c:v>4.8</c:v>
                </c:pt>
                <c:pt idx="2">
                  <c:v>4.5999999999999996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351-448A-B39D-EF429173E754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269"/>
        <c:overlap val="-20"/>
        <c:axId val="411943071"/>
        <c:axId val="2032629359"/>
      </c:barChart>
      <c:catAx>
        <c:axId val="411943071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alpha val="2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3175" cap="flat" cmpd="sng" algn="ctr">
            <a:solidFill>
              <a:schemeClr val="accent1">
                <a:lumMod val="60000"/>
                <a:lumOff val="4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50" normalizeH="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2032629359"/>
        <c:crosses val="autoZero"/>
        <c:auto val="1"/>
        <c:lblAlgn val="ctr"/>
        <c:lblOffset val="100"/>
        <c:noMultiLvlLbl val="0"/>
      </c:catAx>
      <c:valAx>
        <c:axId val="203262935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411943071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lt1"/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accent1"/>
    </a:solidFill>
    <a:ln w="9525" cap="flat" cmpd="sng" algn="ctr">
      <a:solidFill>
        <a:schemeClr val="accent1"/>
      </a:solidFill>
      <a:round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4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064" kern="1200" cap="all" spc="150" normalizeH="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330" kern="1200"/>
  </cs:chartArea>
  <cs:dataLabel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70000"/>
        </a:schemeClr>
      </a:solidFill>
    </cs:spPr>
    <cs:defRPr sz="1197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11" Type="http://schemas.microsoft.com/office/2007/relationships/hdphoto" Target="../media/hdphoto1.wdp"/><Relationship Id="rId5" Type="http://schemas.openxmlformats.org/officeDocument/2006/relationships/image" Target="../media/image10.sv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svg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6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microsoft.com/office/2007/relationships/hdphoto" Target="../media/hdphoto2.wdp"/><Relationship Id="rId7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openxmlformats.org/officeDocument/2006/relationships/image" Target="../media/image10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svg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11" Type="http://schemas.microsoft.com/office/2007/relationships/hdphoto" Target="../media/hdphoto1.wdp"/><Relationship Id="rId5" Type="http://schemas.openxmlformats.org/officeDocument/2006/relationships/image" Target="../media/image10.sv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sv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11" Type="http://schemas.microsoft.com/office/2007/relationships/hdphoto" Target="../media/hdphoto1.wdp"/><Relationship Id="rId5" Type="http://schemas.openxmlformats.org/officeDocument/2006/relationships/image" Target="../media/image10.sv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sv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11" Type="http://schemas.microsoft.com/office/2007/relationships/hdphoto" Target="../media/hdphoto1.wdp"/><Relationship Id="rId5" Type="http://schemas.openxmlformats.org/officeDocument/2006/relationships/image" Target="../media/image10.sv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A25DD902-6CC1-4963-8043-5EB530DEE9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6697"/>
            <a:ext cx="12192000" cy="3455698"/>
          </a:xfrm>
          <a:prstGeom prst="rect">
            <a:avLst/>
          </a:prstGeom>
        </p:spPr>
      </p:pic>
      <p:grpSp>
        <p:nvGrpSpPr>
          <p:cNvPr id="36" name="组合 35">
            <a:extLst>
              <a:ext uri="{FF2B5EF4-FFF2-40B4-BE49-F238E27FC236}">
                <a16:creationId xmlns:a16="http://schemas.microsoft.com/office/drawing/2014/main" id="{DE71402F-D1DD-44D6-8823-4D1DCFAE5A12}"/>
              </a:ext>
            </a:extLst>
          </p:cNvPr>
          <p:cNvGrpSpPr/>
          <p:nvPr userDrawn="1"/>
        </p:nvGrpSpPr>
        <p:grpSpPr>
          <a:xfrm>
            <a:off x="0" y="2680677"/>
            <a:ext cx="12192001" cy="1200059"/>
            <a:chOff x="0" y="2680677"/>
            <a:chExt cx="12192001" cy="1200059"/>
          </a:xfrm>
        </p:grpSpPr>
        <p:sp>
          <p:nvSpPr>
            <p:cNvPr id="25" name="任意多边形: 形状 24">
              <a:extLst>
                <a:ext uri="{FF2B5EF4-FFF2-40B4-BE49-F238E27FC236}">
                  <a16:creationId xmlns:a16="http://schemas.microsoft.com/office/drawing/2014/main" id="{5F0918B1-314C-4E26-A2E5-8152FD6072F1}"/>
                </a:ext>
              </a:extLst>
            </p:cNvPr>
            <p:cNvSpPr/>
            <p:nvPr userDrawn="1"/>
          </p:nvSpPr>
          <p:spPr>
            <a:xfrm>
              <a:off x="2" y="2680678"/>
              <a:ext cx="12191999" cy="1200058"/>
            </a:xfrm>
            <a:custGeom>
              <a:avLst/>
              <a:gdLst>
                <a:gd name="connsiteX0" fmla="*/ 12191997 w 12191999"/>
                <a:gd name="connsiteY0" fmla="*/ 0 h 1539665"/>
                <a:gd name="connsiteX1" fmla="*/ 12191999 w 12191999"/>
                <a:gd name="connsiteY1" fmla="*/ 0 h 1539665"/>
                <a:gd name="connsiteX2" fmla="*/ 6095999 w 12191999"/>
                <a:gd name="connsiteY2" fmla="*/ 1539665 h 1539665"/>
                <a:gd name="connsiteX3" fmla="*/ 7931 w 12191999"/>
                <a:gd name="connsiteY3" fmla="*/ 79231 h 1539665"/>
                <a:gd name="connsiteX4" fmla="*/ 0 w 12191999"/>
                <a:gd name="connsiteY4" fmla="*/ 10 h 1539665"/>
                <a:gd name="connsiteX5" fmla="*/ 0 w 12191999"/>
                <a:gd name="connsiteY5" fmla="*/ 1 h 1539665"/>
                <a:gd name="connsiteX6" fmla="*/ 239187 w 12191999"/>
                <a:gd name="connsiteY6" fmla="*/ 103771 h 1539665"/>
                <a:gd name="connsiteX7" fmla="*/ 6095998 w 12191999"/>
                <a:gd name="connsiteY7" fmla="*/ 920658 h 1539665"/>
                <a:gd name="connsiteX8" fmla="*/ 12191997 w 12191999"/>
                <a:gd name="connsiteY8" fmla="*/ 0 h 1539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91999" h="1539665">
                  <a:moveTo>
                    <a:pt x="12191997" y="0"/>
                  </a:moveTo>
                  <a:lnTo>
                    <a:pt x="12191999" y="0"/>
                  </a:lnTo>
                  <a:cubicBezTo>
                    <a:pt x="12191999" y="850333"/>
                    <a:pt x="9462727" y="1539665"/>
                    <a:pt x="6095999" y="1539665"/>
                  </a:cubicBezTo>
                  <a:cubicBezTo>
                    <a:pt x="2834481" y="1539665"/>
                    <a:pt x="171201" y="892743"/>
                    <a:pt x="7931" y="79231"/>
                  </a:cubicBezTo>
                  <a:lnTo>
                    <a:pt x="0" y="10"/>
                  </a:lnTo>
                  <a:lnTo>
                    <a:pt x="0" y="1"/>
                  </a:lnTo>
                  <a:lnTo>
                    <a:pt x="239187" y="103771"/>
                  </a:lnTo>
                  <a:cubicBezTo>
                    <a:pt x="1499426" y="609788"/>
                    <a:pt x="3707108" y="920658"/>
                    <a:pt x="6095998" y="920658"/>
                  </a:cubicBezTo>
                  <a:cubicBezTo>
                    <a:pt x="8644148" y="920658"/>
                    <a:pt x="10986121" y="566958"/>
                    <a:pt x="12191997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: 形状 22">
              <a:extLst>
                <a:ext uri="{FF2B5EF4-FFF2-40B4-BE49-F238E27FC236}">
                  <a16:creationId xmlns:a16="http://schemas.microsoft.com/office/drawing/2014/main" id="{DEE148D6-FD66-4E92-B25F-D45D3FD05173}"/>
                </a:ext>
              </a:extLst>
            </p:cNvPr>
            <p:cNvSpPr/>
            <p:nvPr userDrawn="1"/>
          </p:nvSpPr>
          <p:spPr>
            <a:xfrm>
              <a:off x="6096000" y="2680677"/>
              <a:ext cx="6096000" cy="1200058"/>
            </a:xfrm>
            <a:custGeom>
              <a:avLst/>
              <a:gdLst>
                <a:gd name="connsiteX0" fmla="*/ 6096000 w 6096000"/>
                <a:gd name="connsiteY0" fmla="*/ 0 h 1539665"/>
                <a:gd name="connsiteX1" fmla="*/ 6096000 w 6096000"/>
                <a:gd name="connsiteY1" fmla="*/ 1539665 h 1539665"/>
                <a:gd name="connsiteX2" fmla="*/ 0 w 6096000"/>
                <a:gd name="connsiteY2" fmla="*/ 1539665 h 1539665"/>
                <a:gd name="connsiteX3" fmla="*/ 6096000 w 6096000"/>
                <a:gd name="connsiteY3" fmla="*/ 0 h 1539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96000" h="1539665">
                  <a:moveTo>
                    <a:pt x="6096000" y="0"/>
                  </a:moveTo>
                  <a:lnTo>
                    <a:pt x="6096000" y="1539665"/>
                  </a:lnTo>
                  <a:lnTo>
                    <a:pt x="0" y="1539665"/>
                  </a:lnTo>
                  <a:cubicBezTo>
                    <a:pt x="3366728" y="1539665"/>
                    <a:pt x="6096000" y="850333"/>
                    <a:pt x="6096000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任意多边形: 形状 21">
              <a:extLst>
                <a:ext uri="{FF2B5EF4-FFF2-40B4-BE49-F238E27FC236}">
                  <a16:creationId xmlns:a16="http://schemas.microsoft.com/office/drawing/2014/main" id="{9608345C-AD5C-483F-807F-4696D13DAB58}"/>
                </a:ext>
              </a:extLst>
            </p:cNvPr>
            <p:cNvSpPr/>
            <p:nvPr userDrawn="1"/>
          </p:nvSpPr>
          <p:spPr>
            <a:xfrm>
              <a:off x="0" y="2680686"/>
              <a:ext cx="6095999" cy="1200050"/>
            </a:xfrm>
            <a:custGeom>
              <a:avLst/>
              <a:gdLst>
                <a:gd name="connsiteX0" fmla="*/ 0 w 6095999"/>
                <a:gd name="connsiteY0" fmla="*/ 0 h 1539655"/>
                <a:gd name="connsiteX1" fmla="*/ 7931 w 6095999"/>
                <a:gd name="connsiteY1" fmla="*/ 79221 h 1539655"/>
                <a:gd name="connsiteX2" fmla="*/ 6095999 w 6095999"/>
                <a:gd name="connsiteY2" fmla="*/ 1539655 h 1539655"/>
                <a:gd name="connsiteX3" fmla="*/ 0 w 6095999"/>
                <a:gd name="connsiteY3" fmla="*/ 1539655 h 1539655"/>
                <a:gd name="connsiteX4" fmla="*/ 0 w 6095999"/>
                <a:gd name="connsiteY4" fmla="*/ 0 h 1539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5999" h="1539655">
                  <a:moveTo>
                    <a:pt x="0" y="0"/>
                  </a:moveTo>
                  <a:lnTo>
                    <a:pt x="7931" y="79221"/>
                  </a:lnTo>
                  <a:cubicBezTo>
                    <a:pt x="171201" y="892733"/>
                    <a:pt x="2834481" y="1539655"/>
                    <a:pt x="6095999" y="1539655"/>
                  </a:cubicBezTo>
                  <a:lnTo>
                    <a:pt x="0" y="15396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6" name="图片 25">
            <a:extLst>
              <a:ext uri="{FF2B5EF4-FFF2-40B4-BE49-F238E27FC236}">
                <a16:creationId xmlns:a16="http://schemas.microsoft.com/office/drawing/2014/main" id="{1880E7EC-EFBC-40DC-BD0B-5D60BA88C1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05106" y="281355"/>
            <a:ext cx="2086709" cy="401400"/>
          </a:xfrm>
          <a:prstGeom prst="roundRect">
            <a:avLst>
              <a:gd name="adj" fmla="val 50000"/>
            </a:avLst>
          </a:prstGeom>
          <a:ln w="19050">
            <a:solidFill>
              <a:schemeClr val="accent1"/>
            </a:solidFill>
          </a:ln>
        </p:spPr>
      </p:pic>
      <p:sp>
        <p:nvSpPr>
          <p:cNvPr id="28" name="内容占位符 27">
            <a:extLst>
              <a:ext uri="{FF2B5EF4-FFF2-40B4-BE49-F238E27FC236}">
                <a16:creationId xmlns:a16="http://schemas.microsoft.com/office/drawing/2014/main" id="{9212274F-6F95-4E92-AA75-41B822548BCC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113630" y="4055574"/>
            <a:ext cx="9964737" cy="12001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dirty="0"/>
              <a:t>蓝色简约风教学总结</a:t>
            </a:r>
            <a:r>
              <a:rPr lang="en-US" altLang="zh-CN" dirty="0"/>
              <a:t>PPT</a:t>
            </a:r>
            <a:r>
              <a:rPr lang="zh-CN" altLang="en-US" dirty="0"/>
              <a:t>模板</a:t>
            </a:r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2A6A3B9A-516A-455E-A53A-D1013C7E41B8}"/>
              </a:ext>
            </a:extLst>
          </p:cNvPr>
          <p:cNvSpPr/>
          <p:nvPr userDrawn="1"/>
        </p:nvSpPr>
        <p:spPr>
          <a:xfrm>
            <a:off x="1758718" y="5618560"/>
            <a:ext cx="2578562" cy="414608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矩形: 圆角 31">
            <a:extLst>
              <a:ext uri="{FF2B5EF4-FFF2-40B4-BE49-F238E27FC236}">
                <a16:creationId xmlns:a16="http://schemas.microsoft.com/office/drawing/2014/main" id="{D71D62AD-A11C-4AEE-A5B7-739CA42736EA}"/>
              </a:ext>
            </a:extLst>
          </p:cNvPr>
          <p:cNvSpPr/>
          <p:nvPr userDrawn="1"/>
        </p:nvSpPr>
        <p:spPr>
          <a:xfrm>
            <a:off x="8111913" y="5618560"/>
            <a:ext cx="2578562" cy="414608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9" name="图形 28" descr="教师">
            <a:extLst>
              <a:ext uri="{FF2B5EF4-FFF2-40B4-BE49-F238E27FC236}">
                <a16:creationId xmlns:a16="http://schemas.microsoft.com/office/drawing/2014/main" id="{11C5E222-95A8-46A3-BAD1-3D77143E52F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25008" y="5604730"/>
            <a:ext cx="475898" cy="475898"/>
          </a:xfrm>
          <a:prstGeom prst="rect">
            <a:avLst/>
          </a:prstGeom>
        </p:spPr>
      </p:pic>
      <p:pic>
        <p:nvPicPr>
          <p:cNvPr id="31" name="图形 30" descr="日历">
            <a:extLst>
              <a:ext uri="{FF2B5EF4-FFF2-40B4-BE49-F238E27FC236}">
                <a16:creationId xmlns:a16="http://schemas.microsoft.com/office/drawing/2014/main" id="{F48B2919-4FF4-4103-B66A-842FC366842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309594" y="5608426"/>
            <a:ext cx="408466" cy="408466"/>
          </a:xfrm>
          <a:prstGeom prst="rect">
            <a:avLst/>
          </a:prstGeom>
        </p:spPr>
      </p:pic>
      <p:sp>
        <p:nvSpPr>
          <p:cNvPr id="34" name="内容占位符 33">
            <a:extLst>
              <a:ext uri="{FF2B5EF4-FFF2-40B4-BE49-F238E27FC236}">
                <a16:creationId xmlns:a16="http://schemas.microsoft.com/office/drawing/2014/main" id="{A177D15E-1ED6-46D0-85CD-9474655FB95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400906" y="5659251"/>
            <a:ext cx="1665288" cy="3739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 err="1"/>
              <a:t>OfficePLUS</a:t>
            </a:r>
            <a:endParaRPr lang="zh-CN" altLang="en-US" dirty="0"/>
          </a:p>
        </p:txBody>
      </p:sp>
      <p:sp>
        <p:nvSpPr>
          <p:cNvPr id="35" name="内容占位符 33">
            <a:extLst>
              <a:ext uri="{FF2B5EF4-FFF2-40B4-BE49-F238E27FC236}">
                <a16:creationId xmlns:a16="http://schemas.microsoft.com/office/drawing/2014/main" id="{73492577-3FD6-43DB-B980-0F82DF916048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8772462" y="5669385"/>
            <a:ext cx="1665288" cy="3739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20XX.07.05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056064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5B0D4C33-EA24-4393-83E1-381EA8704561}"/>
              </a:ext>
            </a:extLst>
          </p:cNvPr>
          <p:cNvSpPr/>
          <p:nvPr userDrawn="1"/>
        </p:nvSpPr>
        <p:spPr>
          <a:xfrm>
            <a:off x="10657757" y="283693"/>
            <a:ext cx="1294186" cy="396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CN" altLang="en-US" sz="1600" b="1" dirty="0"/>
              <a:t>教学反思</a:t>
            </a:r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1B194E5D-F457-47AF-83C5-5431522E02DB}"/>
              </a:ext>
            </a:extLst>
          </p:cNvPr>
          <p:cNvSpPr/>
          <p:nvPr userDrawn="1"/>
        </p:nvSpPr>
        <p:spPr>
          <a:xfrm>
            <a:off x="8829097" y="282800"/>
            <a:ext cx="1294186" cy="3960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CN" altLang="en-US" sz="1600" b="1" dirty="0"/>
              <a:t>教学实施</a:t>
            </a:r>
          </a:p>
        </p:txBody>
      </p: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7B8713FB-A619-4963-B38B-7FD479602CA7}"/>
              </a:ext>
            </a:extLst>
          </p:cNvPr>
          <p:cNvSpPr/>
          <p:nvPr userDrawn="1"/>
        </p:nvSpPr>
        <p:spPr>
          <a:xfrm>
            <a:off x="7000436" y="267170"/>
            <a:ext cx="1294186" cy="3960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CN" altLang="en-US" sz="1600" b="1" dirty="0"/>
              <a:t>教学设计</a:t>
            </a:r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4159A806-C699-474E-94CC-14104F42BDB8}"/>
              </a:ext>
            </a:extLst>
          </p:cNvPr>
          <p:cNvSpPr/>
          <p:nvPr userDrawn="1"/>
        </p:nvSpPr>
        <p:spPr>
          <a:xfrm>
            <a:off x="5171775" y="282800"/>
            <a:ext cx="1294186" cy="3960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CN" altLang="en-US" sz="1600" b="1" dirty="0"/>
              <a:t>教学分析</a:t>
            </a:r>
          </a:p>
        </p:txBody>
      </p:sp>
      <p:sp>
        <p:nvSpPr>
          <p:cNvPr id="3" name="椭圆 2">
            <a:extLst>
              <a:ext uri="{FF2B5EF4-FFF2-40B4-BE49-F238E27FC236}">
                <a16:creationId xmlns:a16="http://schemas.microsoft.com/office/drawing/2014/main" id="{5842F781-F67F-404A-926D-77721A1BC3BB}"/>
              </a:ext>
            </a:extLst>
          </p:cNvPr>
          <p:cNvSpPr/>
          <p:nvPr userDrawn="1"/>
        </p:nvSpPr>
        <p:spPr>
          <a:xfrm>
            <a:off x="4862688" y="192983"/>
            <a:ext cx="575634" cy="575634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452AE945-F904-435C-96A1-BD62D8CB641E}"/>
              </a:ext>
            </a:extLst>
          </p:cNvPr>
          <p:cNvSpPr/>
          <p:nvPr userDrawn="1"/>
        </p:nvSpPr>
        <p:spPr>
          <a:xfrm>
            <a:off x="10295947" y="193876"/>
            <a:ext cx="575634" cy="575634"/>
          </a:xfrm>
          <a:prstGeom prst="ellipse">
            <a:avLst/>
          </a:prstGeom>
          <a:solidFill>
            <a:schemeClr val="accent2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3E43BBB5-2CF3-4689-899C-58837039809C}"/>
              </a:ext>
            </a:extLst>
          </p:cNvPr>
          <p:cNvSpPr/>
          <p:nvPr userDrawn="1"/>
        </p:nvSpPr>
        <p:spPr>
          <a:xfrm>
            <a:off x="6693382" y="193876"/>
            <a:ext cx="575634" cy="575634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1DBFA13B-F1FA-448F-85A1-E23AC1A56462}"/>
              </a:ext>
            </a:extLst>
          </p:cNvPr>
          <p:cNvSpPr/>
          <p:nvPr userDrawn="1"/>
        </p:nvSpPr>
        <p:spPr>
          <a:xfrm>
            <a:off x="8524627" y="193876"/>
            <a:ext cx="575634" cy="575634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形 6" descr="饼图">
            <a:extLst>
              <a:ext uri="{FF2B5EF4-FFF2-40B4-BE49-F238E27FC236}">
                <a16:creationId xmlns:a16="http://schemas.microsoft.com/office/drawing/2014/main" id="{C1F9D6FF-E40F-4F92-AD4B-5BA266F718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59430" y="274539"/>
            <a:ext cx="396000" cy="396000"/>
          </a:xfrm>
          <a:prstGeom prst="rect">
            <a:avLst/>
          </a:prstGeom>
        </p:spPr>
      </p:pic>
      <p:pic>
        <p:nvPicPr>
          <p:cNvPr id="8" name="图形 7" descr="灯泡">
            <a:extLst>
              <a:ext uri="{FF2B5EF4-FFF2-40B4-BE49-F238E27FC236}">
                <a16:creationId xmlns:a16="http://schemas.microsoft.com/office/drawing/2014/main" id="{A0782BE8-4E99-4E13-8BB0-175A47C95DE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90622" y="267170"/>
            <a:ext cx="396000" cy="396000"/>
          </a:xfrm>
          <a:prstGeom prst="rect">
            <a:avLst/>
          </a:prstGeom>
        </p:spPr>
      </p:pic>
      <p:pic>
        <p:nvPicPr>
          <p:cNvPr id="9" name="图形 8" descr="教室">
            <a:extLst>
              <a:ext uri="{FF2B5EF4-FFF2-40B4-BE49-F238E27FC236}">
                <a16:creationId xmlns:a16="http://schemas.microsoft.com/office/drawing/2014/main" id="{F00FDF4C-E8E8-4C72-B8DF-94F52C73FD2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608632" y="267170"/>
            <a:ext cx="396000" cy="396000"/>
          </a:xfrm>
          <a:prstGeom prst="rect">
            <a:avLst/>
          </a:prstGeom>
        </p:spPr>
      </p:pic>
      <p:pic>
        <p:nvPicPr>
          <p:cNvPr id="10" name="图形 9" descr="打开的书">
            <a:extLst>
              <a:ext uri="{FF2B5EF4-FFF2-40B4-BE49-F238E27FC236}">
                <a16:creationId xmlns:a16="http://schemas.microsoft.com/office/drawing/2014/main" id="{194F5556-D6F8-4ED3-8FE4-DEBB02A77D6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793506" y="267170"/>
            <a:ext cx="396000" cy="396000"/>
          </a:xfrm>
          <a:prstGeom prst="rect">
            <a:avLst/>
          </a:prstGeom>
        </p:spPr>
      </p:pic>
      <p:sp>
        <p:nvSpPr>
          <p:cNvPr id="15" name="流程图: 离页连接符 14">
            <a:extLst>
              <a:ext uri="{FF2B5EF4-FFF2-40B4-BE49-F238E27FC236}">
                <a16:creationId xmlns:a16="http://schemas.microsoft.com/office/drawing/2014/main" id="{EC663864-87A0-4ED0-8E4F-180B59039CF4}"/>
              </a:ext>
            </a:extLst>
          </p:cNvPr>
          <p:cNvSpPr/>
          <p:nvPr userDrawn="1"/>
        </p:nvSpPr>
        <p:spPr>
          <a:xfrm>
            <a:off x="171938" y="0"/>
            <a:ext cx="575634" cy="984738"/>
          </a:xfrm>
          <a:prstGeom prst="flowChartOffpageConnector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内容占位符 16">
            <a:extLst>
              <a:ext uri="{FF2B5EF4-FFF2-40B4-BE49-F238E27FC236}">
                <a16:creationId xmlns:a16="http://schemas.microsoft.com/office/drawing/2014/main" id="{6E6F3788-33AE-4F2A-8C85-5977B6AE8A6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823226" y="177832"/>
            <a:ext cx="2959100" cy="57467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 b="1"/>
            </a:lvl1pPr>
          </a:lstStyle>
          <a:p>
            <a:pPr lvl="0"/>
            <a:r>
              <a:rPr lang="zh-CN" altLang="en-US" dirty="0"/>
              <a:t>教学分析</a:t>
            </a:r>
          </a:p>
        </p:txBody>
      </p:sp>
      <p:sp>
        <p:nvSpPr>
          <p:cNvPr id="16" name="内容占位符 15">
            <a:extLst>
              <a:ext uri="{FF2B5EF4-FFF2-40B4-BE49-F238E27FC236}">
                <a16:creationId xmlns:a16="http://schemas.microsoft.com/office/drawing/2014/main" id="{7E4DDA4B-C8AB-4D87-B816-475DEF8752B9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29670" y="177831"/>
            <a:ext cx="742950" cy="57467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altLang="zh-CN" dirty="0"/>
              <a:t>4.1</a:t>
            </a:r>
            <a:endParaRPr lang="zh-CN" altLang="en-US" dirty="0"/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3F3D01EF-6B98-41AA-A6A1-1499B9770622}"/>
              </a:ext>
            </a:extLst>
          </p:cNvPr>
          <p:cNvGrpSpPr/>
          <p:nvPr userDrawn="1"/>
        </p:nvGrpSpPr>
        <p:grpSpPr>
          <a:xfrm>
            <a:off x="0" y="3402302"/>
            <a:ext cx="12192000" cy="3455698"/>
            <a:chOff x="0" y="3402302"/>
            <a:chExt cx="12192000" cy="3455698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420BB2AF-93BA-48D7-8EB6-7923F55D6AF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artisticGlass/>
                      </a14:imgEffect>
                      <a14:imgEffect>
                        <a14:colorTemperature colorTemp="4700"/>
                      </a14:imgEffect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402302"/>
              <a:ext cx="12192000" cy="3455698"/>
            </a:xfrm>
            <a:prstGeom prst="rect">
              <a:avLst/>
            </a:prstGeom>
          </p:spPr>
        </p:pic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450FCB77-7116-4F2E-A318-97100686658F}"/>
                </a:ext>
              </a:extLst>
            </p:cNvPr>
            <p:cNvSpPr/>
            <p:nvPr userDrawn="1"/>
          </p:nvSpPr>
          <p:spPr>
            <a:xfrm>
              <a:off x="0" y="3617530"/>
              <a:ext cx="12192000" cy="3240470"/>
            </a:xfrm>
            <a:prstGeom prst="rect">
              <a:avLst/>
            </a:prstGeom>
            <a:solidFill>
              <a:schemeClr val="bg2">
                <a:alpha val="9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E4E034E1-FB55-4852-9881-1CA425D75B76}"/>
                </a:ext>
              </a:extLst>
            </p:cNvPr>
            <p:cNvSpPr/>
            <p:nvPr userDrawn="1"/>
          </p:nvSpPr>
          <p:spPr>
            <a:xfrm>
              <a:off x="0" y="3617530"/>
              <a:ext cx="12192000" cy="3240470"/>
            </a:xfrm>
            <a:prstGeom prst="rect">
              <a:avLst/>
            </a:prstGeom>
            <a:gradFill>
              <a:gsLst>
                <a:gs pos="0">
                  <a:schemeClr val="bg1">
                    <a:alpha val="23000"/>
                  </a:schemeClr>
                </a:gs>
                <a:gs pos="100000">
                  <a:schemeClr val="accent1">
                    <a:alpha val="36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172087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FB6C8FC5-350D-4051-81E5-128FBC84DF62}"/>
              </a:ext>
            </a:extLst>
          </p:cNvPr>
          <p:cNvGrpSpPr/>
          <p:nvPr userDrawn="1"/>
        </p:nvGrpSpPr>
        <p:grpSpPr>
          <a:xfrm>
            <a:off x="0" y="3402302"/>
            <a:ext cx="12192000" cy="3455698"/>
            <a:chOff x="0" y="3402302"/>
            <a:chExt cx="12192000" cy="3455698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AB6BE7D-2C6E-4D46-A948-9B8CF1E96EE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Glass/>
                      </a14:imgEffect>
                      <a14:imgEffect>
                        <a14:colorTemperature colorTemp="4700"/>
                      </a14:imgEffect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402302"/>
              <a:ext cx="12192000" cy="3455698"/>
            </a:xfrm>
            <a:prstGeom prst="rect">
              <a:avLst/>
            </a:prstGeom>
          </p:spPr>
        </p:pic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0D24CF6-F9A3-4A79-A511-73BBC44EB544}"/>
                </a:ext>
              </a:extLst>
            </p:cNvPr>
            <p:cNvSpPr/>
            <p:nvPr userDrawn="1"/>
          </p:nvSpPr>
          <p:spPr>
            <a:xfrm>
              <a:off x="0" y="3617530"/>
              <a:ext cx="12192000" cy="3240470"/>
            </a:xfrm>
            <a:prstGeom prst="rect">
              <a:avLst/>
            </a:prstGeom>
            <a:solidFill>
              <a:schemeClr val="bg2">
                <a:alpha val="9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20BA5FC5-B748-42E1-AA94-F8C7244F10C5}"/>
                </a:ext>
              </a:extLst>
            </p:cNvPr>
            <p:cNvSpPr/>
            <p:nvPr userDrawn="1"/>
          </p:nvSpPr>
          <p:spPr>
            <a:xfrm>
              <a:off x="0" y="3617530"/>
              <a:ext cx="12192000" cy="3240470"/>
            </a:xfrm>
            <a:prstGeom prst="rect">
              <a:avLst/>
            </a:prstGeom>
            <a:gradFill>
              <a:gsLst>
                <a:gs pos="0">
                  <a:schemeClr val="bg1">
                    <a:alpha val="23000"/>
                  </a:schemeClr>
                </a:gs>
                <a:gs pos="100000">
                  <a:schemeClr val="accent1">
                    <a:alpha val="36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488423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540D01C0-5769-4DDA-BECD-A304D42E45AD}"/>
              </a:ext>
            </a:extLst>
          </p:cNvPr>
          <p:cNvGrpSpPr/>
          <p:nvPr userDrawn="1"/>
        </p:nvGrpSpPr>
        <p:grpSpPr>
          <a:xfrm>
            <a:off x="0" y="0"/>
            <a:ext cx="12192000" cy="3455698"/>
            <a:chOff x="0" y="3402302"/>
            <a:chExt cx="12192000" cy="3455698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4B00E422-C2EE-44E1-99F5-ABAB8877081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47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402302"/>
              <a:ext cx="12192000" cy="3455698"/>
            </a:xfrm>
            <a:prstGeom prst="rect">
              <a:avLst/>
            </a:prstGeom>
          </p:spPr>
        </p:pic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431C9201-D934-4733-B720-4750A0C8044B}"/>
                </a:ext>
              </a:extLst>
            </p:cNvPr>
            <p:cNvSpPr/>
            <p:nvPr userDrawn="1"/>
          </p:nvSpPr>
          <p:spPr>
            <a:xfrm>
              <a:off x="0" y="3402302"/>
              <a:ext cx="12192000" cy="3455698"/>
            </a:xfrm>
            <a:prstGeom prst="rect">
              <a:avLst/>
            </a:prstGeom>
            <a:solidFill>
              <a:schemeClr val="accent1">
                <a:alpha val="7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内容占位符 27">
            <a:extLst>
              <a:ext uri="{FF2B5EF4-FFF2-40B4-BE49-F238E27FC236}">
                <a16:creationId xmlns:a16="http://schemas.microsoft.com/office/drawing/2014/main" id="{7E72BFDA-94D8-4F20-B319-D2C6CD239F1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113631" y="4111734"/>
            <a:ext cx="9964737" cy="7893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dirty="0"/>
              <a:t>恳请各位专家批评指正</a:t>
            </a: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2E7E937F-2BB4-489B-8B2B-355FBE2F65F5}"/>
              </a:ext>
            </a:extLst>
          </p:cNvPr>
          <p:cNvSpPr/>
          <p:nvPr userDrawn="1"/>
        </p:nvSpPr>
        <p:spPr>
          <a:xfrm>
            <a:off x="1758718" y="5618560"/>
            <a:ext cx="2578562" cy="414608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92F6423A-005D-4D18-A2C3-F74C2637A686}"/>
              </a:ext>
            </a:extLst>
          </p:cNvPr>
          <p:cNvSpPr/>
          <p:nvPr userDrawn="1"/>
        </p:nvSpPr>
        <p:spPr>
          <a:xfrm>
            <a:off x="8111913" y="5618560"/>
            <a:ext cx="2578562" cy="414608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形 9" descr="教师">
            <a:extLst>
              <a:ext uri="{FF2B5EF4-FFF2-40B4-BE49-F238E27FC236}">
                <a16:creationId xmlns:a16="http://schemas.microsoft.com/office/drawing/2014/main" id="{EEF46A59-71A7-4B74-A074-A4DFEF55781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25008" y="5604730"/>
            <a:ext cx="475898" cy="475898"/>
          </a:xfrm>
          <a:prstGeom prst="rect">
            <a:avLst/>
          </a:prstGeom>
        </p:spPr>
      </p:pic>
      <p:pic>
        <p:nvPicPr>
          <p:cNvPr id="11" name="图形 10" descr="日历">
            <a:extLst>
              <a:ext uri="{FF2B5EF4-FFF2-40B4-BE49-F238E27FC236}">
                <a16:creationId xmlns:a16="http://schemas.microsoft.com/office/drawing/2014/main" id="{87351F11-EA7D-4A14-8684-A9AE9A61DC0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09594" y="5608426"/>
            <a:ext cx="408466" cy="408466"/>
          </a:xfrm>
          <a:prstGeom prst="rect">
            <a:avLst/>
          </a:prstGeom>
        </p:spPr>
      </p:pic>
      <p:sp>
        <p:nvSpPr>
          <p:cNvPr id="12" name="内容占位符 33">
            <a:extLst>
              <a:ext uri="{FF2B5EF4-FFF2-40B4-BE49-F238E27FC236}">
                <a16:creationId xmlns:a16="http://schemas.microsoft.com/office/drawing/2014/main" id="{F4273D33-DBF9-41C4-9436-81E88664112C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400906" y="5659251"/>
            <a:ext cx="1665288" cy="3739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 err="1"/>
              <a:t>OfficePLUS</a:t>
            </a:r>
            <a:endParaRPr lang="zh-CN" altLang="en-US" dirty="0"/>
          </a:p>
        </p:txBody>
      </p:sp>
      <p:sp>
        <p:nvSpPr>
          <p:cNvPr id="13" name="内容占位符 33">
            <a:extLst>
              <a:ext uri="{FF2B5EF4-FFF2-40B4-BE49-F238E27FC236}">
                <a16:creationId xmlns:a16="http://schemas.microsoft.com/office/drawing/2014/main" id="{0173AE6B-113A-431F-94CD-CC830849C6F8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8772462" y="5669385"/>
            <a:ext cx="1665288" cy="3739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20XX.07.05</a:t>
            </a:r>
            <a:endParaRPr lang="zh-CN" altLang="en-US" dirty="0"/>
          </a:p>
        </p:txBody>
      </p:sp>
      <p:sp>
        <p:nvSpPr>
          <p:cNvPr id="14" name="内容占位符 27">
            <a:extLst>
              <a:ext uri="{FF2B5EF4-FFF2-40B4-BE49-F238E27FC236}">
                <a16:creationId xmlns:a16="http://schemas.microsoft.com/office/drawing/2014/main" id="{6D9C99ED-C8B9-4E87-A87E-CB0DCD3D11AB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113630" y="1727849"/>
            <a:ext cx="9964737" cy="12001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5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dirty="0"/>
              <a:t>蓝色简约风教学总结</a:t>
            </a:r>
            <a:r>
              <a:rPr lang="en-US" altLang="zh-CN" dirty="0"/>
              <a:t>PPT</a:t>
            </a:r>
            <a:r>
              <a:rPr lang="zh-CN" altLang="en-US" dirty="0"/>
              <a:t>模板</a:t>
            </a:r>
          </a:p>
        </p:txBody>
      </p:sp>
    </p:spTree>
    <p:extLst>
      <p:ext uri="{BB962C8B-B14F-4D97-AF65-F5344CB8AC3E}">
        <p14:creationId xmlns:p14="http://schemas.microsoft.com/office/powerpoint/2010/main" val="31688660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页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A25DD902-6CC1-4963-8043-5EB530DEE9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6698"/>
            <a:ext cx="12191998" cy="6884698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0C2693ED-2ABA-4F5B-9421-7FDC2B840DBB}"/>
              </a:ext>
            </a:extLst>
          </p:cNvPr>
          <p:cNvSpPr/>
          <p:nvPr userDrawn="1"/>
        </p:nvSpPr>
        <p:spPr>
          <a:xfrm>
            <a:off x="0" y="-26699"/>
            <a:ext cx="12192000" cy="6884698"/>
          </a:xfrm>
          <a:prstGeom prst="rect">
            <a:avLst/>
          </a:prstGeom>
          <a:solidFill>
            <a:schemeClr val="accent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1880E7EC-EFBC-40DC-BD0B-5D60BA88C1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86444" y="1119297"/>
            <a:ext cx="3819109" cy="734645"/>
          </a:xfrm>
          <a:prstGeom prst="roundRect">
            <a:avLst>
              <a:gd name="adj" fmla="val 50000"/>
            </a:avLst>
          </a:prstGeom>
          <a:ln w="19050">
            <a:solidFill>
              <a:schemeClr val="accent1"/>
            </a:solidFill>
          </a:ln>
        </p:spPr>
      </p:pic>
      <p:sp>
        <p:nvSpPr>
          <p:cNvPr id="28" name="内容占位符 27">
            <a:extLst>
              <a:ext uri="{FF2B5EF4-FFF2-40B4-BE49-F238E27FC236}">
                <a16:creationId xmlns:a16="http://schemas.microsoft.com/office/drawing/2014/main" id="{9212274F-6F95-4E92-AA75-41B822548BCC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309015" y="2909360"/>
            <a:ext cx="9964737" cy="12001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5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dirty="0"/>
              <a:t>蓝色简约风教学总结</a:t>
            </a:r>
            <a:r>
              <a:rPr lang="en-US" altLang="zh-CN" dirty="0"/>
              <a:t>PPT</a:t>
            </a:r>
            <a:r>
              <a:rPr lang="zh-CN" altLang="en-US" dirty="0"/>
              <a:t>模板</a:t>
            </a:r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2A6A3B9A-516A-455E-A53A-D1013C7E41B8}"/>
              </a:ext>
            </a:extLst>
          </p:cNvPr>
          <p:cNvSpPr/>
          <p:nvPr userDrawn="1"/>
        </p:nvSpPr>
        <p:spPr>
          <a:xfrm>
            <a:off x="1758718" y="4837022"/>
            <a:ext cx="2578562" cy="41460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矩形: 圆角 31">
            <a:extLst>
              <a:ext uri="{FF2B5EF4-FFF2-40B4-BE49-F238E27FC236}">
                <a16:creationId xmlns:a16="http://schemas.microsoft.com/office/drawing/2014/main" id="{D71D62AD-A11C-4AEE-A5B7-739CA42736EA}"/>
              </a:ext>
            </a:extLst>
          </p:cNvPr>
          <p:cNvSpPr/>
          <p:nvPr userDrawn="1"/>
        </p:nvSpPr>
        <p:spPr>
          <a:xfrm>
            <a:off x="8111913" y="4837022"/>
            <a:ext cx="2578562" cy="41460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9" name="图形 28" descr="教师">
            <a:extLst>
              <a:ext uri="{FF2B5EF4-FFF2-40B4-BE49-F238E27FC236}">
                <a16:creationId xmlns:a16="http://schemas.microsoft.com/office/drawing/2014/main" id="{11C5E222-95A8-46A3-BAD1-3D77143E52F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25008" y="4823192"/>
            <a:ext cx="475898" cy="475898"/>
          </a:xfrm>
          <a:prstGeom prst="rect">
            <a:avLst/>
          </a:prstGeom>
        </p:spPr>
      </p:pic>
      <p:pic>
        <p:nvPicPr>
          <p:cNvPr id="31" name="图形 30" descr="日历">
            <a:extLst>
              <a:ext uri="{FF2B5EF4-FFF2-40B4-BE49-F238E27FC236}">
                <a16:creationId xmlns:a16="http://schemas.microsoft.com/office/drawing/2014/main" id="{F48B2919-4FF4-4103-B66A-842FC366842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309594" y="4826888"/>
            <a:ext cx="408466" cy="408466"/>
          </a:xfrm>
          <a:prstGeom prst="rect">
            <a:avLst/>
          </a:prstGeom>
        </p:spPr>
      </p:pic>
      <p:sp>
        <p:nvSpPr>
          <p:cNvPr id="34" name="内容占位符 33">
            <a:extLst>
              <a:ext uri="{FF2B5EF4-FFF2-40B4-BE49-F238E27FC236}">
                <a16:creationId xmlns:a16="http://schemas.microsoft.com/office/drawing/2014/main" id="{A177D15E-1ED6-46D0-85CD-9474655FB95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400906" y="4877713"/>
            <a:ext cx="1665288" cy="3739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altLang="zh-CN" dirty="0" err="1"/>
              <a:t>OfficePLUS</a:t>
            </a:r>
            <a:endParaRPr lang="zh-CN" altLang="en-US" dirty="0"/>
          </a:p>
        </p:txBody>
      </p:sp>
      <p:sp>
        <p:nvSpPr>
          <p:cNvPr id="35" name="内容占位符 33">
            <a:extLst>
              <a:ext uri="{FF2B5EF4-FFF2-40B4-BE49-F238E27FC236}">
                <a16:creationId xmlns:a16="http://schemas.microsoft.com/office/drawing/2014/main" id="{73492577-3FD6-43DB-B980-0F82DF916048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8772462" y="4887847"/>
            <a:ext cx="1665288" cy="3739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altLang="zh-CN" dirty="0"/>
              <a:t>20XX.07.05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171187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注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形状&#10;&#10;描述已自动生成">
            <a:extLst>
              <a:ext uri="{FF2B5EF4-FFF2-40B4-BE49-F238E27FC236}">
                <a16:creationId xmlns:a16="http://schemas.microsoft.com/office/drawing/2014/main" id="{2B6B1E38-92E7-264B-8E89-41E6E84A3B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占位符 2">
            <a:extLst>
              <a:ext uri="{FF2B5EF4-FFF2-40B4-BE49-F238E27FC236}">
                <a16:creationId xmlns:a16="http://schemas.microsoft.com/office/drawing/2014/main" id="{8FD8A64B-6AD0-3A41-814C-1B63096892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0603" y="182445"/>
            <a:ext cx="1657138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9" name="文本占位符 2">
            <a:extLst>
              <a:ext uri="{FF2B5EF4-FFF2-40B4-BE49-F238E27FC236}">
                <a16:creationId xmlns:a16="http://schemas.microsoft.com/office/drawing/2014/main" id="{54EE1A10-8007-A34C-90EC-12BF9C0AED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3012" y="759876"/>
            <a:ext cx="7074345" cy="5399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0" name="文本占位符 2">
            <a:extLst>
              <a:ext uri="{FF2B5EF4-FFF2-40B4-BE49-F238E27FC236}">
                <a16:creationId xmlns:a16="http://schemas.microsoft.com/office/drawing/2014/main" id="{FCC17F7B-0108-144F-8488-1E2862B906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53012" y="182445"/>
            <a:ext cx="2259871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11" name="文本占位符 2">
            <a:extLst>
              <a:ext uri="{FF2B5EF4-FFF2-40B4-BE49-F238E27FC236}">
                <a16:creationId xmlns:a16="http://schemas.microsoft.com/office/drawing/2014/main" id="{30BB9E0B-0189-FE49-A78C-FE753F2AA7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0603" y="759873"/>
            <a:ext cx="1657138" cy="440267"/>
          </a:xfrm>
          <a:prstGeom prst="rect">
            <a:avLst/>
          </a:prstGeom>
        </p:spPr>
        <p:txBody>
          <a:bodyPr/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67" b="0" i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6" name="文本占位符 2">
            <a:extLst>
              <a:ext uri="{FF2B5EF4-FFF2-40B4-BE49-F238E27FC236}">
                <a16:creationId xmlns:a16="http://schemas.microsoft.com/office/drawing/2014/main" id="{0794DEC1-0DDB-5444-9DA7-6EDC75F3C89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0603" y="1490309"/>
            <a:ext cx="1657138" cy="460781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8" name="文本占位符 2">
            <a:extLst>
              <a:ext uri="{FF2B5EF4-FFF2-40B4-BE49-F238E27FC236}">
                <a16:creationId xmlns:a16="http://schemas.microsoft.com/office/drawing/2014/main" id="{2E329B3E-8E5D-6C4F-8355-071113D737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377999" y="182445"/>
            <a:ext cx="1494754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4" name="文本占位符 2">
            <a:extLst>
              <a:ext uri="{FF2B5EF4-FFF2-40B4-BE49-F238E27FC236}">
                <a16:creationId xmlns:a16="http://schemas.microsoft.com/office/drawing/2014/main" id="{EE8BE598-6F23-D84B-ABD3-65A6F031CF3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78000" y="759876"/>
            <a:ext cx="1494754" cy="5399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80777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20BE0BCE-84D0-4BA8-8A08-799426BDA645}"/>
              </a:ext>
            </a:extLst>
          </p:cNvPr>
          <p:cNvGrpSpPr/>
          <p:nvPr userDrawn="1"/>
        </p:nvGrpSpPr>
        <p:grpSpPr>
          <a:xfrm>
            <a:off x="0" y="-26697"/>
            <a:ext cx="12192000" cy="3519373"/>
            <a:chOff x="0" y="-26697"/>
            <a:chExt cx="12192000" cy="3519373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A25DD902-6CC1-4963-8043-5EB530DEE96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-26697"/>
              <a:ext cx="12192000" cy="3455698"/>
            </a:xfrm>
            <a:prstGeom prst="rect">
              <a:avLst/>
            </a:prstGeom>
          </p:spPr>
        </p:pic>
        <p:sp>
          <p:nvSpPr>
            <p:cNvPr id="23" name="任意多边形: 形状 22">
              <a:extLst>
                <a:ext uri="{FF2B5EF4-FFF2-40B4-BE49-F238E27FC236}">
                  <a16:creationId xmlns:a16="http://schemas.microsoft.com/office/drawing/2014/main" id="{DEE148D6-FD66-4E92-B25F-D45D3FD05173}"/>
                </a:ext>
              </a:extLst>
            </p:cNvPr>
            <p:cNvSpPr/>
            <p:nvPr userDrawn="1"/>
          </p:nvSpPr>
          <p:spPr>
            <a:xfrm>
              <a:off x="6096000" y="2292617"/>
              <a:ext cx="6096000" cy="1200058"/>
            </a:xfrm>
            <a:custGeom>
              <a:avLst/>
              <a:gdLst>
                <a:gd name="connsiteX0" fmla="*/ 6096000 w 6096000"/>
                <a:gd name="connsiteY0" fmla="*/ 0 h 1539665"/>
                <a:gd name="connsiteX1" fmla="*/ 6096000 w 6096000"/>
                <a:gd name="connsiteY1" fmla="*/ 1539665 h 1539665"/>
                <a:gd name="connsiteX2" fmla="*/ 0 w 6096000"/>
                <a:gd name="connsiteY2" fmla="*/ 1539665 h 1539665"/>
                <a:gd name="connsiteX3" fmla="*/ 6096000 w 6096000"/>
                <a:gd name="connsiteY3" fmla="*/ 0 h 1539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96000" h="1539665">
                  <a:moveTo>
                    <a:pt x="6096000" y="0"/>
                  </a:moveTo>
                  <a:lnTo>
                    <a:pt x="6096000" y="1539665"/>
                  </a:lnTo>
                  <a:lnTo>
                    <a:pt x="0" y="1539665"/>
                  </a:lnTo>
                  <a:cubicBezTo>
                    <a:pt x="3366728" y="1539665"/>
                    <a:pt x="6096000" y="850333"/>
                    <a:pt x="6096000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任意多边形: 形状 21">
              <a:extLst>
                <a:ext uri="{FF2B5EF4-FFF2-40B4-BE49-F238E27FC236}">
                  <a16:creationId xmlns:a16="http://schemas.microsoft.com/office/drawing/2014/main" id="{9608345C-AD5C-483F-807F-4696D13DAB58}"/>
                </a:ext>
              </a:extLst>
            </p:cNvPr>
            <p:cNvSpPr/>
            <p:nvPr userDrawn="1"/>
          </p:nvSpPr>
          <p:spPr>
            <a:xfrm>
              <a:off x="0" y="2292626"/>
              <a:ext cx="6095999" cy="1200050"/>
            </a:xfrm>
            <a:custGeom>
              <a:avLst/>
              <a:gdLst>
                <a:gd name="connsiteX0" fmla="*/ 0 w 6095999"/>
                <a:gd name="connsiteY0" fmla="*/ 0 h 1539655"/>
                <a:gd name="connsiteX1" fmla="*/ 7931 w 6095999"/>
                <a:gd name="connsiteY1" fmla="*/ 79221 h 1539655"/>
                <a:gd name="connsiteX2" fmla="*/ 6095999 w 6095999"/>
                <a:gd name="connsiteY2" fmla="*/ 1539655 h 1539655"/>
                <a:gd name="connsiteX3" fmla="*/ 0 w 6095999"/>
                <a:gd name="connsiteY3" fmla="*/ 1539655 h 1539655"/>
                <a:gd name="connsiteX4" fmla="*/ 0 w 6095999"/>
                <a:gd name="connsiteY4" fmla="*/ 0 h 1539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5999" h="1539655">
                  <a:moveTo>
                    <a:pt x="0" y="0"/>
                  </a:moveTo>
                  <a:lnTo>
                    <a:pt x="7931" y="79221"/>
                  </a:lnTo>
                  <a:cubicBezTo>
                    <a:pt x="171201" y="892733"/>
                    <a:pt x="2834481" y="1539655"/>
                    <a:pt x="6095999" y="1539655"/>
                  </a:cubicBezTo>
                  <a:lnTo>
                    <a:pt x="0" y="15396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2A6A3B9A-516A-455E-A53A-D1013C7E41B8}"/>
              </a:ext>
            </a:extLst>
          </p:cNvPr>
          <p:cNvSpPr/>
          <p:nvPr userDrawn="1"/>
        </p:nvSpPr>
        <p:spPr>
          <a:xfrm>
            <a:off x="1532560" y="4649453"/>
            <a:ext cx="1543127" cy="1612680"/>
          </a:xfrm>
          <a:prstGeom prst="roundRect">
            <a:avLst>
              <a:gd name="adj" fmla="val 19106"/>
            </a:avLst>
          </a:prstGeom>
          <a:solidFill>
            <a:schemeClr val="accent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内容占位符 33">
            <a:extLst>
              <a:ext uri="{FF2B5EF4-FFF2-40B4-BE49-F238E27FC236}">
                <a16:creationId xmlns:a16="http://schemas.microsoft.com/office/drawing/2014/main" id="{A177D15E-1ED6-46D0-85CD-9474655FB95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471479" y="4829361"/>
            <a:ext cx="1665288" cy="120005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0"/>
              </a:spcBef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dirty="0"/>
              <a:t>教学</a:t>
            </a:r>
            <a:endParaRPr lang="en-US" altLang="zh-CN" dirty="0"/>
          </a:p>
          <a:p>
            <a:pPr lvl="0"/>
            <a:r>
              <a:rPr lang="zh-CN" altLang="en-US" dirty="0"/>
              <a:t>分析</a:t>
            </a:r>
          </a:p>
        </p:txBody>
      </p:sp>
      <p:sp>
        <p:nvSpPr>
          <p:cNvPr id="2" name="椭圆 1">
            <a:extLst>
              <a:ext uri="{FF2B5EF4-FFF2-40B4-BE49-F238E27FC236}">
                <a16:creationId xmlns:a16="http://schemas.microsoft.com/office/drawing/2014/main" id="{F4A1F218-AABC-495F-B0BA-01280F528FC4}"/>
              </a:ext>
            </a:extLst>
          </p:cNvPr>
          <p:cNvSpPr/>
          <p:nvPr userDrawn="1"/>
        </p:nvSpPr>
        <p:spPr>
          <a:xfrm>
            <a:off x="5119074" y="513674"/>
            <a:ext cx="1953847" cy="1953847"/>
          </a:xfrm>
          <a:prstGeom prst="ellipse">
            <a:avLst/>
          </a:prstGeom>
          <a:ln w="762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E036C74B-14C0-4EE6-88C7-1C3C01B88060}"/>
              </a:ext>
            </a:extLst>
          </p:cNvPr>
          <p:cNvSpPr txBox="1"/>
          <p:nvPr userDrawn="1"/>
        </p:nvSpPr>
        <p:spPr>
          <a:xfrm>
            <a:off x="5306643" y="958205"/>
            <a:ext cx="1578708" cy="81408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zh-CN" altLang="en-US" sz="4400" b="1" dirty="0">
                <a:solidFill>
                  <a:schemeClr val="bg1"/>
                </a:solidFill>
              </a:rPr>
              <a:t>目录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D4BD50A5-9C31-41FA-A7BF-420B8C1BA3BD}"/>
              </a:ext>
            </a:extLst>
          </p:cNvPr>
          <p:cNvSpPr txBox="1"/>
          <p:nvPr userDrawn="1"/>
        </p:nvSpPr>
        <p:spPr>
          <a:xfrm>
            <a:off x="5306643" y="1772294"/>
            <a:ext cx="1578708" cy="5844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2400" b="1" dirty="0">
                <a:solidFill>
                  <a:schemeClr val="bg1"/>
                </a:solidFill>
              </a:rPr>
              <a:t>Contents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1014B58D-3BB7-4C2F-98EF-F4B4D5085B9B}"/>
              </a:ext>
            </a:extLst>
          </p:cNvPr>
          <p:cNvCxnSpPr>
            <a:cxnSpLocks/>
          </p:cNvCxnSpPr>
          <p:nvPr userDrawn="1"/>
        </p:nvCxnSpPr>
        <p:spPr>
          <a:xfrm>
            <a:off x="5181597" y="1772294"/>
            <a:ext cx="1828803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椭圆 20">
            <a:extLst>
              <a:ext uri="{FF2B5EF4-FFF2-40B4-BE49-F238E27FC236}">
                <a16:creationId xmlns:a16="http://schemas.microsoft.com/office/drawing/2014/main" id="{DFAEC65A-194B-472E-AD99-206ECA4D2FD8}"/>
              </a:ext>
            </a:extLst>
          </p:cNvPr>
          <p:cNvSpPr/>
          <p:nvPr userDrawn="1"/>
        </p:nvSpPr>
        <p:spPr>
          <a:xfrm>
            <a:off x="1758718" y="3069938"/>
            <a:ext cx="1090812" cy="1090812"/>
          </a:xfrm>
          <a:prstGeom prst="ellipse">
            <a:avLst/>
          </a:prstGeom>
          <a:solidFill>
            <a:schemeClr val="accent1"/>
          </a:solidFill>
          <a:ln w="762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FD256315-1167-40E9-8AD6-B361C425F47B}"/>
              </a:ext>
            </a:extLst>
          </p:cNvPr>
          <p:cNvSpPr/>
          <p:nvPr userDrawn="1"/>
        </p:nvSpPr>
        <p:spPr>
          <a:xfrm>
            <a:off x="9342470" y="3069938"/>
            <a:ext cx="1090812" cy="1090812"/>
          </a:xfrm>
          <a:prstGeom prst="ellipse">
            <a:avLst/>
          </a:prstGeom>
          <a:solidFill>
            <a:schemeClr val="accent1"/>
          </a:solidFill>
          <a:ln w="762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椭圆 26">
            <a:extLst>
              <a:ext uri="{FF2B5EF4-FFF2-40B4-BE49-F238E27FC236}">
                <a16:creationId xmlns:a16="http://schemas.microsoft.com/office/drawing/2014/main" id="{48202562-B82E-4378-A89F-2ECC24084248}"/>
              </a:ext>
            </a:extLst>
          </p:cNvPr>
          <p:cNvSpPr/>
          <p:nvPr userDrawn="1"/>
        </p:nvSpPr>
        <p:spPr>
          <a:xfrm>
            <a:off x="4286635" y="3069938"/>
            <a:ext cx="1090812" cy="1090812"/>
          </a:xfrm>
          <a:prstGeom prst="ellipse">
            <a:avLst/>
          </a:prstGeom>
          <a:solidFill>
            <a:schemeClr val="accent1"/>
          </a:solidFill>
          <a:ln w="762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椭圆 32">
            <a:extLst>
              <a:ext uri="{FF2B5EF4-FFF2-40B4-BE49-F238E27FC236}">
                <a16:creationId xmlns:a16="http://schemas.microsoft.com/office/drawing/2014/main" id="{E61BF627-7DA3-475C-9244-615EBBA5C115}"/>
              </a:ext>
            </a:extLst>
          </p:cNvPr>
          <p:cNvSpPr/>
          <p:nvPr userDrawn="1"/>
        </p:nvSpPr>
        <p:spPr>
          <a:xfrm>
            <a:off x="6814552" y="3069938"/>
            <a:ext cx="1090812" cy="1090812"/>
          </a:xfrm>
          <a:prstGeom prst="ellipse">
            <a:avLst/>
          </a:prstGeom>
          <a:solidFill>
            <a:schemeClr val="accent1"/>
          </a:solidFill>
          <a:ln w="762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形 10" descr="饼图">
            <a:extLst>
              <a:ext uri="{FF2B5EF4-FFF2-40B4-BE49-F238E27FC236}">
                <a16:creationId xmlns:a16="http://schemas.microsoft.com/office/drawing/2014/main" id="{891C7B99-1A19-4D76-A54A-5B0D0A2F576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48884" y="3244833"/>
            <a:ext cx="720000" cy="720000"/>
          </a:xfrm>
          <a:prstGeom prst="rect">
            <a:avLst/>
          </a:prstGeom>
        </p:spPr>
      </p:pic>
      <p:pic>
        <p:nvPicPr>
          <p:cNvPr id="13" name="图形 12" descr="灯泡">
            <a:extLst>
              <a:ext uri="{FF2B5EF4-FFF2-40B4-BE49-F238E27FC236}">
                <a16:creationId xmlns:a16="http://schemas.microsoft.com/office/drawing/2014/main" id="{475AE4A5-14F8-4CC9-96C5-95A9C8A14E6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523115" y="3244833"/>
            <a:ext cx="720000" cy="720000"/>
          </a:xfrm>
          <a:prstGeom prst="rect">
            <a:avLst/>
          </a:prstGeom>
        </p:spPr>
      </p:pic>
      <p:pic>
        <p:nvPicPr>
          <p:cNvPr id="15" name="图形 14" descr="教室">
            <a:extLst>
              <a:ext uri="{FF2B5EF4-FFF2-40B4-BE49-F238E27FC236}">
                <a16:creationId xmlns:a16="http://schemas.microsoft.com/office/drawing/2014/main" id="{0B3B0125-5147-46F2-9D34-2B38A7DE88DE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015787" y="3244833"/>
            <a:ext cx="720000" cy="720000"/>
          </a:xfrm>
          <a:prstGeom prst="rect">
            <a:avLst/>
          </a:prstGeom>
        </p:spPr>
      </p:pic>
      <p:pic>
        <p:nvPicPr>
          <p:cNvPr id="18" name="图形 17" descr="打开的书">
            <a:extLst>
              <a:ext uri="{FF2B5EF4-FFF2-40B4-BE49-F238E27FC236}">
                <a16:creationId xmlns:a16="http://schemas.microsoft.com/office/drawing/2014/main" id="{5F24FB3A-C209-4AF8-B894-186EE54DDBC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472729" y="3244833"/>
            <a:ext cx="720000" cy="720000"/>
          </a:xfrm>
          <a:prstGeom prst="rect">
            <a:avLst/>
          </a:prstGeom>
        </p:spPr>
      </p:pic>
      <p:sp>
        <p:nvSpPr>
          <p:cNvPr id="36" name="矩形: 圆角 35">
            <a:extLst>
              <a:ext uri="{FF2B5EF4-FFF2-40B4-BE49-F238E27FC236}">
                <a16:creationId xmlns:a16="http://schemas.microsoft.com/office/drawing/2014/main" id="{5585C070-26DB-4BFA-8AD3-E517B145F436}"/>
              </a:ext>
            </a:extLst>
          </p:cNvPr>
          <p:cNvSpPr/>
          <p:nvPr userDrawn="1"/>
        </p:nvSpPr>
        <p:spPr>
          <a:xfrm>
            <a:off x="4099914" y="4649453"/>
            <a:ext cx="1543127" cy="1612680"/>
          </a:xfrm>
          <a:prstGeom prst="roundRect">
            <a:avLst>
              <a:gd name="adj" fmla="val 19106"/>
            </a:avLst>
          </a:prstGeom>
          <a:solidFill>
            <a:schemeClr val="accent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内容占位符 33">
            <a:extLst>
              <a:ext uri="{FF2B5EF4-FFF2-40B4-BE49-F238E27FC236}">
                <a16:creationId xmlns:a16="http://schemas.microsoft.com/office/drawing/2014/main" id="{4C1A8CA4-6CC4-42BD-99AF-8C92C719174E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4038833" y="4829361"/>
            <a:ext cx="1665288" cy="120005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0"/>
              </a:spcBef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dirty="0"/>
              <a:t>教学</a:t>
            </a:r>
            <a:endParaRPr lang="en-US" altLang="zh-CN" dirty="0"/>
          </a:p>
          <a:p>
            <a:pPr lvl="0"/>
            <a:r>
              <a:rPr lang="zh-CN" altLang="en-US" dirty="0"/>
              <a:t>设计</a:t>
            </a:r>
          </a:p>
        </p:txBody>
      </p:sp>
      <p:sp>
        <p:nvSpPr>
          <p:cNvPr id="38" name="矩形: 圆角 37">
            <a:extLst>
              <a:ext uri="{FF2B5EF4-FFF2-40B4-BE49-F238E27FC236}">
                <a16:creationId xmlns:a16="http://schemas.microsoft.com/office/drawing/2014/main" id="{71129F69-AB0F-48CF-BEDE-1A2C854ECCB5}"/>
              </a:ext>
            </a:extLst>
          </p:cNvPr>
          <p:cNvSpPr/>
          <p:nvPr userDrawn="1"/>
        </p:nvSpPr>
        <p:spPr>
          <a:xfrm>
            <a:off x="6617290" y="4649453"/>
            <a:ext cx="1543127" cy="1612680"/>
          </a:xfrm>
          <a:prstGeom prst="roundRect">
            <a:avLst>
              <a:gd name="adj" fmla="val 19106"/>
            </a:avLst>
          </a:prstGeom>
          <a:solidFill>
            <a:schemeClr val="accent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内容占位符 33">
            <a:extLst>
              <a:ext uri="{FF2B5EF4-FFF2-40B4-BE49-F238E27FC236}">
                <a16:creationId xmlns:a16="http://schemas.microsoft.com/office/drawing/2014/main" id="{454EE07E-8532-4EE8-B60C-D2ACE6AD620D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556209" y="4829361"/>
            <a:ext cx="1665288" cy="120005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0"/>
              </a:spcBef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dirty="0"/>
              <a:t>教学</a:t>
            </a:r>
            <a:endParaRPr lang="en-US" altLang="zh-CN" dirty="0"/>
          </a:p>
          <a:p>
            <a:pPr lvl="0"/>
            <a:r>
              <a:rPr lang="zh-CN" altLang="en-US" dirty="0"/>
              <a:t>实施</a:t>
            </a:r>
          </a:p>
        </p:txBody>
      </p:sp>
      <p:sp>
        <p:nvSpPr>
          <p:cNvPr id="40" name="矩形: 圆角 39">
            <a:extLst>
              <a:ext uri="{FF2B5EF4-FFF2-40B4-BE49-F238E27FC236}">
                <a16:creationId xmlns:a16="http://schemas.microsoft.com/office/drawing/2014/main" id="{A05D428C-064F-46F3-96E4-1E74B6B84E57}"/>
              </a:ext>
            </a:extLst>
          </p:cNvPr>
          <p:cNvSpPr/>
          <p:nvPr userDrawn="1"/>
        </p:nvSpPr>
        <p:spPr>
          <a:xfrm>
            <a:off x="9134666" y="4649453"/>
            <a:ext cx="1543127" cy="1612680"/>
          </a:xfrm>
          <a:prstGeom prst="roundRect">
            <a:avLst>
              <a:gd name="adj" fmla="val 19106"/>
            </a:avLst>
          </a:prstGeom>
          <a:solidFill>
            <a:schemeClr val="accent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内容占位符 33">
            <a:extLst>
              <a:ext uri="{FF2B5EF4-FFF2-40B4-BE49-F238E27FC236}">
                <a16:creationId xmlns:a16="http://schemas.microsoft.com/office/drawing/2014/main" id="{28133BCA-F6C9-4D66-A5F9-49B7AD34A12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9073585" y="4829361"/>
            <a:ext cx="1665288" cy="120005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0"/>
              </a:spcBef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dirty="0"/>
              <a:t>教学</a:t>
            </a:r>
            <a:endParaRPr lang="en-US" altLang="zh-CN" dirty="0"/>
          </a:p>
          <a:p>
            <a:pPr lvl="0"/>
            <a:r>
              <a:rPr lang="zh-CN" altLang="en-US" dirty="0"/>
              <a:t>反思</a:t>
            </a:r>
          </a:p>
        </p:txBody>
      </p:sp>
    </p:spTree>
    <p:extLst>
      <p:ext uri="{BB962C8B-B14F-4D97-AF65-F5344CB8AC3E}">
        <p14:creationId xmlns:p14="http://schemas.microsoft.com/office/powerpoint/2010/main" val="466808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20BE0BCE-84D0-4BA8-8A08-799426BDA645}"/>
              </a:ext>
            </a:extLst>
          </p:cNvPr>
          <p:cNvGrpSpPr/>
          <p:nvPr userDrawn="1"/>
        </p:nvGrpSpPr>
        <p:grpSpPr>
          <a:xfrm>
            <a:off x="0" y="-26697"/>
            <a:ext cx="12192000" cy="3519373"/>
            <a:chOff x="0" y="-26697"/>
            <a:chExt cx="12192000" cy="3519373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A25DD902-6CC1-4963-8043-5EB530DEE96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-26697"/>
              <a:ext cx="12192000" cy="3455698"/>
            </a:xfrm>
            <a:prstGeom prst="rect">
              <a:avLst/>
            </a:prstGeom>
          </p:spPr>
        </p:pic>
        <p:sp>
          <p:nvSpPr>
            <p:cNvPr id="23" name="任意多边形: 形状 22">
              <a:extLst>
                <a:ext uri="{FF2B5EF4-FFF2-40B4-BE49-F238E27FC236}">
                  <a16:creationId xmlns:a16="http://schemas.microsoft.com/office/drawing/2014/main" id="{DEE148D6-FD66-4E92-B25F-D45D3FD05173}"/>
                </a:ext>
              </a:extLst>
            </p:cNvPr>
            <p:cNvSpPr/>
            <p:nvPr userDrawn="1"/>
          </p:nvSpPr>
          <p:spPr>
            <a:xfrm>
              <a:off x="6096000" y="2292617"/>
              <a:ext cx="6096000" cy="1200058"/>
            </a:xfrm>
            <a:custGeom>
              <a:avLst/>
              <a:gdLst>
                <a:gd name="connsiteX0" fmla="*/ 6096000 w 6096000"/>
                <a:gd name="connsiteY0" fmla="*/ 0 h 1539665"/>
                <a:gd name="connsiteX1" fmla="*/ 6096000 w 6096000"/>
                <a:gd name="connsiteY1" fmla="*/ 1539665 h 1539665"/>
                <a:gd name="connsiteX2" fmla="*/ 0 w 6096000"/>
                <a:gd name="connsiteY2" fmla="*/ 1539665 h 1539665"/>
                <a:gd name="connsiteX3" fmla="*/ 6096000 w 6096000"/>
                <a:gd name="connsiteY3" fmla="*/ 0 h 1539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96000" h="1539665">
                  <a:moveTo>
                    <a:pt x="6096000" y="0"/>
                  </a:moveTo>
                  <a:lnTo>
                    <a:pt x="6096000" y="1539665"/>
                  </a:lnTo>
                  <a:lnTo>
                    <a:pt x="0" y="1539665"/>
                  </a:lnTo>
                  <a:cubicBezTo>
                    <a:pt x="3366728" y="1539665"/>
                    <a:pt x="6096000" y="850333"/>
                    <a:pt x="6096000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任意多边形: 形状 21">
              <a:extLst>
                <a:ext uri="{FF2B5EF4-FFF2-40B4-BE49-F238E27FC236}">
                  <a16:creationId xmlns:a16="http://schemas.microsoft.com/office/drawing/2014/main" id="{9608345C-AD5C-483F-807F-4696D13DAB58}"/>
                </a:ext>
              </a:extLst>
            </p:cNvPr>
            <p:cNvSpPr/>
            <p:nvPr userDrawn="1"/>
          </p:nvSpPr>
          <p:spPr>
            <a:xfrm>
              <a:off x="0" y="2292626"/>
              <a:ext cx="6095999" cy="1200050"/>
            </a:xfrm>
            <a:custGeom>
              <a:avLst/>
              <a:gdLst>
                <a:gd name="connsiteX0" fmla="*/ 0 w 6095999"/>
                <a:gd name="connsiteY0" fmla="*/ 0 h 1539655"/>
                <a:gd name="connsiteX1" fmla="*/ 7931 w 6095999"/>
                <a:gd name="connsiteY1" fmla="*/ 79221 h 1539655"/>
                <a:gd name="connsiteX2" fmla="*/ 6095999 w 6095999"/>
                <a:gd name="connsiteY2" fmla="*/ 1539655 h 1539655"/>
                <a:gd name="connsiteX3" fmla="*/ 0 w 6095999"/>
                <a:gd name="connsiteY3" fmla="*/ 1539655 h 1539655"/>
                <a:gd name="connsiteX4" fmla="*/ 0 w 6095999"/>
                <a:gd name="connsiteY4" fmla="*/ 0 h 1539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5999" h="1539655">
                  <a:moveTo>
                    <a:pt x="0" y="0"/>
                  </a:moveTo>
                  <a:lnTo>
                    <a:pt x="7931" y="79221"/>
                  </a:lnTo>
                  <a:cubicBezTo>
                    <a:pt x="171201" y="892733"/>
                    <a:pt x="2834481" y="1539655"/>
                    <a:pt x="6095999" y="1539655"/>
                  </a:cubicBezTo>
                  <a:lnTo>
                    <a:pt x="0" y="15396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椭圆 1">
            <a:extLst>
              <a:ext uri="{FF2B5EF4-FFF2-40B4-BE49-F238E27FC236}">
                <a16:creationId xmlns:a16="http://schemas.microsoft.com/office/drawing/2014/main" id="{F4A1F218-AABC-495F-B0BA-01280F528FC4}"/>
              </a:ext>
            </a:extLst>
          </p:cNvPr>
          <p:cNvSpPr/>
          <p:nvPr userDrawn="1"/>
        </p:nvSpPr>
        <p:spPr>
          <a:xfrm>
            <a:off x="5197228" y="2397182"/>
            <a:ext cx="1953847" cy="1953847"/>
          </a:xfrm>
          <a:prstGeom prst="ellipse">
            <a:avLst/>
          </a:prstGeom>
          <a:ln w="762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形 10" descr="饼图">
            <a:extLst>
              <a:ext uri="{FF2B5EF4-FFF2-40B4-BE49-F238E27FC236}">
                <a16:creationId xmlns:a16="http://schemas.microsoft.com/office/drawing/2014/main" id="{891C7B99-1A19-4D76-A54A-5B0D0A2F576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96272" y="2596226"/>
            <a:ext cx="1555758" cy="1555758"/>
          </a:xfrm>
          <a:prstGeom prst="rect">
            <a:avLst/>
          </a:prstGeom>
        </p:spPr>
      </p:pic>
      <p:sp>
        <p:nvSpPr>
          <p:cNvPr id="26" name="椭圆 25">
            <a:extLst>
              <a:ext uri="{FF2B5EF4-FFF2-40B4-BE49-F238E27FC236}">
                <a16:creationId xmlns:a16="http://schemas.microsoft.com/office/drawing/2014/main" id="{8EE35524-849E-4656-A39D-04848D0E5A39}"/>
              </a:ext>
            </a:extLst>
          </p:cNvPr>
          <p:cNvSpPr/>
          <p:nvPr userDrawn="1"/>
        </p:nvSpPr>
        <p:spPr>
          <a:xfrm>
            <a:off x="2734213" y="4762068"/>
            <a:ext cx="1090812" cy="1090812"/>
          </a:xfrm>
          <a:prstGeom prst="ellipse">
            <a:avLst/>
          </a:prstGeom>
          <a:solidFill>
            <a:schemeClr val="bg2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椭圆 27">
            <a:extLst>
              <a:ext uri="{FF2B5EF4-FFF2-40B4-BE49-F238E27FC236}">
                <a16:creationId xmlns:a16="http://schemas.microsoft.com/office/drawing/2014/main" id="{EF0D9442-CFEE-420D-9629-49718C79135B}"/>
              </a:ext>
            </a:extLst>
          </p:cNvPr>
          <p:cNvSpPr/>
          <p:nvPr userDrawn="1"/>
        </p:nvSpPr>
        <p:spPr>
          <a:xfrm>
            <a:off x="4669941" y="4762068"/>
            <a:ext cx="1090812" cy="1090812"/>
          </a:xfrm>
          <a:prstGeom prst="ellipse">
            <a:avLst/>
          </a:prstGeom>
          <a:solidFill>
            <a:schemeClr val="bg2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椭圆 28">
            <a:extLst>
              <a:ext uri="{FF2B5EF4-FFF2-40B4-BE49-F238E27FC236}">
                <a16:creationId xmlns:a16="http://schemas.microsoft.com/office/drawing/2014/main" id="{7BF36717-7FF3-45ED-AEAE-92EC96FE9A17}"/>
              </a:ext>
            </a:extLst>
          </p:cNvPr>
          <p:cNvSpPr/>
          <p:nvPr userDrawn="1"/>
        </p:nvSpPr>
        <p:spPr>
          <a:xfrm>
            <a:off x="6605669" y="4762068"/>
            <a:ext cx="1090812" cy="1090812"/>
          </a:xfrm>
          <a:prstGeom prst="ellipse">
            <a:avLst/>
          </a:prstGeom>
          <a:solidFill>
            <a:schemeClr val="bg2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椭圆 30">
            <a:extLst>
              <a:ext uri="{FF2B5EF4-FFF2-40B4-BE49-F238E27FC236}">
                <a16:creationId xmlns:a16="http://schemas.microsoft.com/office/drawing/2014/main" id="{DF43F531-575B-41E7-8698-FCC0C92425B8}"/>
              </a:ext>
            </a:extLst>
          </p:cNvPr>
          <p:cNvSpPr/>
          <p:nvPr userDrawn="1"/>
        </p:nvSpPr>
        <p:spPr>
          <a:xfrm>
            <a:off x="8541397" y="4762068"/>
            <a:ext cx="1090812" cy="1090812"/>
          </a:xfrm>
          <a:prstGeom prst="ellipse">
            <a:avLst/>
          </a:prstGeom>
          <a:solidFill>
            <a:schemeClr val="bg2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内容占位符 33">
            <a:extLst>
              <a:ext uri="{FF2B5EF4-FFF2-40B4-BE49-F238E27FC236}">
                <a16:creationId xmlns:a16="http://schemas.microsoft.com/office/drawing/2014/main" id="{A177D15E-1ED6-46D0-85CD-9474655FB95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734213" y="4807734"/>
            <a:ext cx="1026631" cy="94059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0"/>
              </a:spcBef>
              <a:buNone/>
              <a:defRPr sz="4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dirty="0"/>
              <a:t>教</a:t>
            </a:r>
          </a:p>
        </p:txBody>
      </p:sp>
      <p:sp>
        <p:nvSpPr>
          <p:cNvPr id="32" name="内容占位符 33">
            <a:extLst>
              <a:ext uri="{FF2B5EF4-FFF2-40B4-BE49-F238E27FC236}">
                <a16:creationId xmlns:a16="http://schemas.microsoft.com/office/drawing/2014/main" id="{2A22D943-23A2-40DC-AD88-395B62240ADD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4683912" y="4807734"/>
            <a:ext cx="1026631" cy="94059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0"/>
              </a:spcBef>
              <a:buNone/>
              <a:defRPr sz="4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dirty="0"/>
              <a:t>学</a:t>
            </a:r>
          </a:p>
        </p:txBody>
      </p:sp>
      <p:sp>
        <p:nvSpPr>
          <p:cNvPr id="35" name="内容占位符 33">
            <a:extLst>
              <a:ext uri="{FF2B5EF4-FFF2-40B4-BE49-F238E27FC236}">
                <a16:creationId xmlns:a16="http://schemas.microsoft.com/office/drawing/2014/main" id="{5C1C02CC-7323-4712-81B2-BC3D72694D2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637759" y="4807725"/>
            <a:ext cx="1026631" cy="94059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0"/>
              </a:spcBef>
              <a:buNone/>
              <a:defRPr sz="4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dirty="0"/>
              <a:t>分</a:t>
            </a:r>
          </a:p>
        </p:txBody>
      </p:sp>
      <p:sp>
        <p:nvSpPr>
          <p:cNvPr id="42" name="内容占位符 33">
            <a:extLst>
              <a:ext uri="{FF2B5EF4-FFF2-40B4-BE49-F238E27FC236}">
                <a16:creationId xmlns:a16="http://schemas.microsoft.com/office/drawing/2014/main" id="{822D694F-C1E8-4326-BA93-C5A7066B0E89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598582" y="4797840"/>
            <a:ext cx="1026631" cy="94059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0"/>
              </a:spcBef>
              <a:buNone/>
              <a:defRPr sz="4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dirty="0"/>
              <a:t>析</a:t>
            </a:r>
          </a:p>
        </p:txBody>
      </p:sp>
    </p:spTree>
    <p:extLst>
      <p:ext uri="{BB962C8B-B14F-4D97-AF65-F5344CB8AC3E}">
        <p14:creationId xmlns:p14="http://schemas.microsoft.com/office/powerpoint/2010/main" val="2166538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页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20BE0BCE-84D0-4BA8-8A08-799426BDA645}"/>
              </a:ext>
            </a:extLst>
          </p:cNvPr>
          <p:cNvGrpSpPr/>
          <p:nvPr userDrawn="1"/>
        </p:nvGrpSpPr>
        <p:grpSpPr>
          <a:xfrm>
            <a:off x="0" y="-26697"/>
            <a:ext cx="12192000" cy="3519373"/>
            <a:chOff x="0" y="-26697"/>
            <a:chExt cx="12192000" cy="3519373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A25DD902-6CC1-4963-8043-5EB530DEE96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-26697"/>
              <a:ext cx="12192000" cy="3455698"/>
            </a:xfrm>
            <a:prstGeom prst="rect">
              <a:avLst/>
            </a:prstGeom>
          </p:spPr>
        </p:pic>
        <p:sp>
          <p:nvSpPr>
            <p:cNvPr id="23" name="任意多边形: 形状 22">
              <a:extLst>
                <a:ext uri="{FF2B5EF4-FFF2-40B4-BE49-F238E27FC236}">
                  <a16:creationId xmlns:a16="http://schemas.microsoft.com/office/drawing/2014/main" id="{DEE148D6-FD66-4E92-B25F-D45D3FD05173}"/>
                </a:ext>
              </a:extLst>
            </p:cNvPr>
            <p:cNvSpPr/>
            <p:nvPr userDrawn="1"/>
          </p:nvSpPr>
          <p:spPr>
            <a:xfrm>
              <a:off x="6096000" y="2292617"/>
              <a:ext cx="6096000" cy="1200058"/>
            </a:xfrm>
            <a:custGeom>
              <a:avLst/>
              <a:gdLst>
                <a:gd name="connsiteX0" fmla="*/ 6096000 w 6096000"/>
                <a:gd name="connsiteY0" fmla="*/ 0 h 1539665"/>
                <a:gd name="connsiteX1" fmla="*/ 6096000 w 6096000"/>
                <a:gd name="connsiteY1" fmla="*/ 1539665 h 1539665"/>
                <a:gd name="connsiteX2" fmla="*/ 0 w 6096000"/>
                <a:gd name="connsiteY2" fmla="*/ 1539665 h 1539665"/>
                <a:gd name="connsiteX3" fmla="*/ 6096000 w 6096000"/>
                <a:gd name="connsiteY3" fmla="*/ 0 h 1539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96000" h="1539665">
                  <a:moveTo>
                    <a:pt x="6096000" y="0"/>
                  </a:moveTo>
                  <a:lnTo>
                    <a:pt x="6096000" y="1539665"/>
                  </a:lnTo>
                  <a:lnTo>
                    <a:pt x="0" y="1539665"/>
                  </a:lnTo>
                  <a:cubicBezTo>
                    <a:pt x="3366728" y="1539665"/>
                    <a:pt x="6096000" y="850333"/>
                    <a:pt x="6096000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任意多边形: 形状 21">
              <a:extLst>
                <a:ext uri="{FF2B5EF4-FFF2-40B4-BE49-F238E27FC236}">
                  <a16:creationId xmlns:a16="http://schemas.microsoft.com/office/drawing/2014/main" id="{9608345C-AD5C-483F-807F-4696D13DAB58}"/>
                </a:ext>
              </a:extLst>
            </p:cNvPr>
            <p:cNvSpPr/>
            <p:nvPr userDrawn="1"/>
          </p:nvSpPr>
          <p:spPr>
            <a:xfrm>
              <a:off x="0" y="2292626"/>
              <a:ext cx="6095999" cy="1200050"/>
            </a:xfrm>
            <a:custGeom>
              <a:avLst/>
              <a:gdLst>
                <a:gd name="connsiteX0" fmla="*/ 0 w 6095999"/>
                <a:gd name="connsiteY0" fmla="*/ 0 h 1539655"/>
                <a:gd name="connsiteX1" fmla="*/ 7931 w 6095999"/>
                <a:gd name="connsiteY1" fmla="*/ 79221 h 1539655"/>
                <a:gd name="connsiteX2" fmla="*/ 6095999 w 6095999"/>
                <a:gd name="connsiteY2" fmla="*/ 1539655 h 1539655"/>
                <a:gd name="connsiteX3" fmla="*/ 0 w 6095999"/>
                <a:gd name="connsiteY3" fmla="*/ 1539655 h 1539655"/>
                <a:gd name="connsiteX4" fmla="*/ 0 w 6095999"/>
                <a:gd name="connsiteY4" fmla="*/ 0 h 1539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5999" h="1539655">
                  <a:moveTo>
                    <a:pt x="0" y="0"/>
                  </a:moveTo>
                  <a:lnTo>
                    <a:pt x="7931" y="79221"/>
                  </a:lnTo>
                  <a:cubicBezTo>
                    <a:pt x="171201" y="892733"/>
                    <a:pt x="2834481" y="1539655"/>
                    <a:pt x="6095999" y="1539655"/>
                  </a:cubicBezTo>
                  <a:lnTo>
                    <a:pt x="0" y="15396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椭圆 1">
            <a:extLst>
              <a:ext uri="{FF2B5EF4-FFF2-40B4-BE49-F238E27FC236}">
                <a16:creationId xmlns:a16="http://schemas.microsoft.com/office/drawing/2014/main" id="{F4A1F218-AABC-495F-B0BA-01280F528FC4}"/>
              </a:ext>
            </a:extLst>
          </p:cNvPr>
          <p:cNvSpPr/>
          <p:nvPr userDrawn="1"/>
        </p:nvSpPr>
        <p:spPr>
          <a:xfrm>
            <a:off x="5197228" y="2397182"/>
            <a:ext cx="1953847" cy="1953847"/>
          </a:xfrm>
          <a:prstGeom prst="ellipse">
            <a:avLst/>
          </a:prstGeom>
          <a:ln w="762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椭圆 25">
            <a:extLst>
              <a:ext uri="{FF2B5EF4-FFF2-40B4-BE49-F238E27FC236}">
                <a16:creationId xmlns:a16="http://schemas.microsoft.com/office/drawing/2014/main" id="{8EE35524-849E-4656-A39D-04848D0E5A39}"/>
              </a:ext>
            </a:extLst>
          </p:cNvPr>
          <p:cNvSpPr/>
          <p:nvPr userDrawn="1"/>
        </p:nvSpPr>
        <p:spPr>
          <a:xfrm>
            <a:off x="2734213" y="4762068"/>
            <a:ext cx="1090812" cy="1090812"/>
          </a:xfrm>
          <a:prstGeom prst="ellipse">
            <a:avLst/>
          </a:prstGeom>
          <a:solidFill>
            <a:schemeClr val="bg2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椭圆 27">
            <a:extLst>
              <a:ext uri="{FF2B5EF4-FFF2-40B4-BE49-F238E27FC236}">
                <a16:creationId xmlns:a16="http://schemas.microsoft.com/office/drawing/2014/main" id="{EF0D9442-CFEE-420D-9629-49718C79135B}"/>
              </a:ext>
            </a:extLst>
          </p:cNvPr>
          <p:cNvSpPr/>
          <p:nvPr userDrawn="1"/>
        </p:nvSpPr>
        <p:spPr>
          <a:xfrm>
            <a:off x="4669941" y="4762068"/>
            <a:ext cx="1090812" cy="1090812"/>
          </a:xfrm>
          <a:prstGeom prst="ellipse">
            <a:avLst/>
          </a:prstGeom>
          <a:solidFill>
            <a:schemeClr val="bg2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椭圆 28">
            <a:extLst>
              <a:ext uri="{FF2B5EF4-FFF2-40B4-BE49-F238E27FC236}">
                <a16:creationId xmlns:a16="http://schemas.microsoft.com/office/drawing/2014/main" id="{7BF36717-7FF3-45ED-AEAE-92EC96FE9A17}"/>
              </a:ext>
            </a:extLst>
          </p:cNvPr>
          <p:cNvSpPr/>
          <p:nvPr userDrawn="1"/>
        </p:nvSpPr>
        <p:spPr>
          <a:xfrm>
            <a:off x="6605669" y="4762068"/>
            <a:ext cx="1090812" cy="1090812"/>
          </a:xfrm>
          <a:prstGeom prst="ellipse">
            <a:avLst/>
          </a:prstGeom>
          <a:solidFill>
            <a:schemeClr val="bg2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椭圆 30">
            <a:extLst>
              <a:ext uri="{FF2B5EF4-FFF2-40B4-BE49-F238E27FC236}">
                <a16:creationId xmlns:a16="http://schemas.microsoft.com/office/drawing/2014/main" id="{DF43F531-575B-41E7-8698-FCC0C92425B8}"/>
              </a:ext>
            </a:extLst>
          </p:cNvPr>
          <p:cNvSpPr/>
          <p:nvPr userDrawn="1"/>
        </p:nvSpPr>
        <p:spPr>
          <a:xfrm>
            <a:off x="8541397" y="4762068"/>
            <a:ext cx="1090812" cy="1090812"/>
          </a:xfrm>
          <a:prstGeom prst="ellipse">
            <a:avLst/>
          </a:prstGeom>
          <a:solidFill>
            <a:schemeClr val="bg2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内容占位符 33">
            <a:extLst>
              <a:ext uri="{FF2B5EF4-FFF2-40B4-BE49-F238E27FC236}">
                <a16:creationId xmlns:a16="http://schemas.microsoft.com/office/drawing/2014/main" id="{A177D15E-1ED6-46D0-85CD-9474655FB95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734213" y="4807734"/>
            <a:ext cx="1026631" cy="94059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0"/>
              </a:spcBef>
              <a:buNone/>
              <a:defRPr sz="4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dirty="0"/>
              <a:t>教</a:t>
            </a:r>
          </a:p>
        </p:txBody>
      </p:sp>
      <p:sp>
        <p:nvSpPr>
          <p:cNvPr id="32" name="内容占位符 33">
            <a:extLst>
              <a:ext uri="{FF2B5EF4-FFF2-40B4-BE49-F238E27FC236}">
                <a16:creationId xmlns:a16="http://schemas.microsoft.com/office/drawing/2014/main" id="{2A22D943-23A2-40DC-AD88-395B62240ADD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4683912" y="4807734"/>
            <a:ext cx="1026631" cy="94059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0"/>
              </a:spcBef>
              <a:buNone/>
              <a:defRPr sz="4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dirty="0"/>
              <a:t>学</a:t>
            </a:r>
          </a:p>
        </p:txBody>
      </p:sp>
      <p:sp>
        <p:nvSpPr>
          <p:cNvPr id="35" name="内容占位符 33">
            <a:extLst>
              <a:ext uri="{FF2B5EF4-FFF2-40B4-BE49-F238E27FC236}">
                <a16:creationId xmlns:a16="http://schemas.microsoft.com/office/drawing/2014/main" id="{5C1C02CC-7323-4712-81B2-BC3D72694D2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637759" y="4807725"/>
            <a:ext cx="1026631" cy="94059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0"/>
              </a:spcBef>
              <a:buNone/>
              <a:defRPr sz="4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dirty="0"/>
              <a:t>设</a:t>
            </a:r>
          </a:p>
        </p:txBody>
      </p:sp>
      <p:sp>
        <p:nvSpPr>
          <p:cNvPr id="42" name="内容占位符 33">
            <a:extLst>
              <a:ext uri="{FF2B5EF4-FFF2-40B4-BE49-F238E27FC236}">
                <a16:creationId xmlns:a16="http://schemas.microsoft.com/office/drawing/2014/main" id="{822D694F-C1E8-4326-BA93-C5A7066B0E89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598582" y="4797840"/>
            <a:ext cx="1026631" cy="94059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0"/>
              </a:spcBef>
              <a:buNone/>
              <a:defRPr sz="4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dirty="0"/>
              <a:t>计</a:t>
            </a:r>
          </a:p>
        </p:txBody>
      </p:sp>
      <p:pic>
        <p:nvPicPr>
          <p:cNvPr id="16" name="图形 15" descr="打开的书">
            <a:extLst>
              <a:ext uri="{FF2B5EF4-FFF2-40B4-BE49-F238E27FC236}">
                <a16:creationId xmlns:a16="http://schemas.microsoft.com/office/drawing/2014/main" id="{1A132D9F-F056-45E5-9D06-0830DEEA652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96551" y="2595004"/>
            <a:ext cx="1555200" cy="155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899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页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20BE0BCE-84D0-4BA8-8A08-799426BDA645}"/>
              </a:ext>
            </a:extLst>
          </p:cNvPr>
          <p:cNvGrpSpPr/>
          <p:nvPr userDrawn="1"/>
        </p:nvGrpSpPr>
        <p:grpSpPr>
          <a:xfrm>
            <a:off x="0" y="-26697"/>
            <a:ext cx="12192000" cy="3519373"/>
            <a:chOff x="0" y="-26697"/>
            <a:chExt cx="12192000" cy="3519373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A25DD902-6CC1-4963-8043-5EB530DEE96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-26697"/>
              <a:ext cx="12192000" cy="3455698"/>
            </a:xfrm>
            <a:prstGeom prst="rect">
              <a:avLst/>
            </a:prstGeom>
          </p:spPr>
        </p:pic>
        <p:sp>
          <p:nvSpPr>
            <p:cNvPr id="23" name="任意多边形: 形状 22">
              <a:extLst>
                <a:ext uri="{FF2B5EF4-FFF2-40B4-BE49-F238E27FC236}">
                  <a16:creationId xmlns:a16="http://schemas.microsoft.com/office/drawing/2014/main" id="{DEE148D6-FD66-4E92-B25F-D45D3FD05173}"/>
                </a:ext>
              </a:extLst>
            </p:cNvPr>
            <p:cNvSpPr/>
            <p:nvPr userDrawn="1"/>
          </p:nvSpPr>
          <p:spPr>
            <a:xfrm>
              <a:off x="6096000" y="2292617"/>
              <a:ext cx="6096000" cy="1200058"/>
            </a:xfrm>
            <a:custGeom>
              <a:avLst/>
              <a:gdLst>
                <a:gd name="connsiteX0" fmla="*/ 6096000 w 6096000"/>
                <a:gd name="connsiteY0" fmla="*/ 0 h 1539665"/>
                <a:gd name="connsiteX1" fmla="*/ 6096000 w 6096000"/>
                <a:gd name="connsiteY1" fmla="*/ 1539665 h 1539665"/>
                <a:gd name="connsiteX2" fmla="*/ 0 w 6096000"/>
                <a:gd name="connsiteY2" fmla="*/ 1539665 h 1539665"/>
                <a:gd name="connsiteX3" fmla="*/ 6096000 w 6096000"/>
                <a:gd name="connsiteY3" fmla="*/ 0 h 1539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96000" h="1539665">
                  <a:moveTo>
                    <a:pt x="6096000" y="0"/>
                  </a:moveTo>
                  <a:lnTo>
                    <a:pt x="6096000" y="1539665"/>
                  </a:lnTo>
                  <a:lnTo>
                    <a:pt x="0" y="1539665"/>
                  </a:lnTo>
                  <a:cubicBezTo>
                    <a:pt x="3366728" y="1539665"/>
                    <a:pt x="6096000" y="850333"/>
                    <a:pt x="6096000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任意多边形: 形状 21">
              <a:extLst>
                <a:ext uri="{FF2B5EF4-FFF2-40B4-BE49-F238E27FC236}">
                  <a16:creationId xmlns:a16="http://schemas.microsoft.com/office/drawing/2014/main" id="{9608345C-AD5C-483F-807F-4696D13DAB58}"/>
                </a:ext>
              </a:extLst>
            </p:cNvPr>
            <p:cNvSpPr/>
            <p:nvPr userDrawn="1"/>
          </p:nvSpPr>
          <p:spPr>
            <a:xfrm>
              <a:off x="0" y="2292626"/>
              <a:ext cx="6095999" cy="1200050"/>
            </a:xfrm>
            <a:custGeom>
              <a:avLst/>
              <a:gdLst>
                <a:gd name="connsiteX0" fmla="*/ 0 w 6095999"/>
                <a:gd name="connsiteY0" fmla="*/ 0 h 1539655"/>
                <a:gd name="connsiteX1" fmla="*/ 7931 w 6095999"/>
                <a:gd name="connsiteY1" fmla="*/ 79221 h 1539655"/>
                <a:gd name="connsiteX2" fmla="*/ 6095999 w 6095999"/>
                <a:gd name="connsiteY2" fmla="*/ 1539655 h 1539655"/>
                <a:gd name="connsiteX3" fmla="*/ 0 w 6095999"/>
                <a:gd name="connsiteY3" fmla="*/ 1539655 h 1539655"/>
                <a:gd name="connsiteX4" fmla="*/ 0 w 6095999"/>
                <a:gd name="connsiteY4" fmla="*/ 0 h 1539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5999" h="1539655">
                  <a:moveTo>
                    <a:pt x="0" y="0"/>
                  </a:moveTo>
                  <a:lnTo>
                    <a:pt x="7931" y="79221"/>
                  </a:lnTo>
                  <a:cubicBezTo>
                    <a:pt x="171201" y="892733"/>
                    <a:pt x="2834481" y="1539655"/>
                    <a:pt x="6095999" y="1539655"/>
                  </a:cubicBezTo>
                  <a:lnTo>
                    <a:pt x="0" y="15396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椭圆 1">
            <a:extLst>
              <a:ext uri="{FF2B5EF4-FFF2-40B4-BE49-F238E27FC236}">
                <a16:creationId xmlns:a16="http://schemas.microsoft.com/office/drawing/2014/main" id="{F4A1F218-AABC-495F-B0BA-01280F528FC4}"/>
              </a:ext>
            </a:extLst>
          </p:cNvPr>
          <p:cNvSpPr/>
          <p:nvPr userDrawn="1"/>
        </p:nvSpPr>
        <p:spPr>
          <a:xfrm>
            <a:off x="5197228" y="2397182"/>
            <a:ext cx="1953847" cy="1953847"/>
          </a:xfrm>
          <a:prstGeom prst="ellipse">
            <a:avLst/>
          </a:prstGeom>
          <a:ln w="762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椭圆 25">
            <a:extLst>
              <a:ext uri="{FF2B5EF4-FFF2-40B4-BE49-F238E27FC236}">
                <a16:creationId xmlns:a16="http://schemas.microsoft.com/office/drawing/2014/main" id="{8EE35524-849E-4656-A39D-04848D0E5A39}"/>
              </a:ext>
            </a:extLst>
          </p:cNvPr>
          <p:cNvSpPr/>
          <p:nvPr userDrawn="1"/>
        </p:nvSpPr>
        <p:spPr>
          <a:xfrm>
            <a:off x="2734213" y="4762068"/>
            <a:ext cx="1090812" cy="1090812"/>
          </a:xfrm>
          <a:prstGeom prst="ellipse">
            <a:avLst/>
          </a:prstGeom>
          <a:solidFill>
            <a:schemeClr val="bg2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椭圆 27">
            <a:extLst>
              <a:ext uri="{FF2B5EF4-FFF2-40B4-BE49-F238E27FC236}">
                <a16:creationId xmlns:a16="http://schemas.microsoft.com/office/drawing/2014/main" id="{EF0D9442-CFEE-420D-9629-49718C79135B}"/>
              </a:ext>
            </a:extLst>
          </p:cNvPr>
          <p:cNvSpPr/>
          <p:nvPr userDrawn="1"/>
        </p:nvSpPr>
        <p:spPr>
          <a:xfrm>
            <a:off x="4669941" y="4762068"/>
            <a:ext cx="1090812" cy="1090812"/>
          </a:xfrm>
          <a:prstGeom prst="ellipse">
            <a:avLst/>
          </a:prstGeom>
          <a:solidFill>
            <a:schemeClr val="bg2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椭圆 28">
            <a:extLst>
              <a:ext uri="{FF2B5EF4-FFF2-40B4-BE49-F238E27FC236}">
                <a16:creationId xmlns:a16="http://schemas.microsoft.com/office/drawing/2014/main" id="{7BF36717-7FF3-45ED-AEAE-92EC96FE9A17}"/>
              </a:ext>
            </a:extLst>
          </p:cNvPr>
          <p:cNvSpPr/>
          <p:nvPr userDrawn="1"/>
        </p:nvSpPr>
        <p:spPr>
          <a:xfrm>
            <a:off x="6605669" y="4762068"/>
            <a:ext cx="1090812" cy="1090812"/>
          </a:xfrm>
          <a:prstGeom prst="ellipse">
            <a:avLst/>
          </a:prstGeom>
          <a:solidFill>
            <a:schemeClr val="bg2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椭圆 30">
            <a:extLst>
              <a:ext uri="{FF2B5EF4-FFF2-40B4-BE49-F238E27FC236}">
                <a16:creationId xmlns:a16="http://schemas.microsoft.com/office/drawing/2014/main" id="{DF43F531-575B-41E7-8698-FCC0C92425B8}"/>
              </a:ext>
            </a:extLst>
          </p:cNvPr>
          <p:cNvSpPr/>
          <p:nvPr userDrawn="1"/>
        </p:nvSpPr>
        <p:spPr>
          <a:xfrm>
            <a:off x="8541397" y="4762068"/>
            <a:ext cx="1090812" cy="1090812"/>
          </a:xfrm>
          <a:prstGeom prst="ellipse">
            <a:avLst/>
          </a:prstGeom>
          <a:solidFill>
            <a:schemeClr val="bg2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内容占位符 33">
            <a:extLst>
              <a:ext uri="{FF2B5EF4-FFF2-40B4-BE49-F238E27FC236}">
                <a16:creationId xmlns:a16="http://schemas.microsoft.com/office/drawing/2014/main" id="{A177D15E-1ED6-46D0-85CD-9474655FB95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734213" y="4807734"/>
            <a:ext cx="1026631" cy="94059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0"/>
              </a:spcBef>
              <a:buNone/>
              <a:defRPr sz="4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dirty="0"/>
              <a:t>教</a:t>
            </a:r>
          </a:p>
        </p:txBody>
      </p:sp>
      <p:sp>
        <p:nvSpPr>
          <p:cNvPr id="32" name="内容占位符 33">
            <a:extLst>
              <a:ext uri="{FF2B5EF4-FFF2-40B4-BE49-F238E27FC236}">
                <a16:creationId xmlns:a16="http://schemas.microsoft.com/office/drawing/2014/main" id="{2A22D943-23A2-40DC-AD88-395B62240ADD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4683912" y="4807734"/>
            <a:ext cx="1026631" cy="94059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0"/>
              </a:spcBef>
              <a:buNone/>
              <a:defRPr sz="4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dirty="0"/>
              <a:t>学</a:t>
            </a:r>
          </a:p>
        </p:txBody>
      </p:sp>
      <p:sp>
        <p:nvSpPr>
          <p:cNvPr id="35" name="内容占位符 33">
            <a:extLst>
              <a:ext uri="{FF2B5EF4-FFF2-40B4-BE49-F238E27FC236}">
                <a16:creationId xmlns:a16="http://schemas.microsoft.com/office/drawing/2014/main" id="{5C1C02CC-7323-4712-81B2-BC3D72694D2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637759" y="4807725"/>
            <a:ext cx="1026631" cy="94059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0"/>
              </a:spcBef>
              <a:buNone/>
              <a:defRPr sz="4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dirty="0"/>
              <a:t>实</a:t>
            </a:r>
          </a:p>
        </p:txBody>
      </p:sp>
      <p:sp>
        <p:nvSpPr>
          <p:cNvPr id="42" name="内容占位符 33">
            <a:extLst>
              <a:ext uri="{FF2B5EF4-FFF2-40B4-BE49-F238E27FC236}">
                <a16:creationId xmlns:a16="http://schemas.microsoft.com/office/drawing/2014/main" id="{822D694F-C1E8-4326-BA93-C5A7066B0E89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598582" y="4797840"/>
            <a:ext cx="1026631" cy="94059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0"/>
              </a:spcBef>
              <a:buNone/>
              <a:defRPr sz="4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dirty="0"/>
              <a:t>施</a:t>
            </a:r>
          </a:p>
        </p:txBody>
      </p:sp>
      <p:pic>
        <p:nvPicPr>
          <p:cNvPr id="16" name="图形 15" descr="教室">
            <a:extLst>
              <a:ext uri="{FF2B5EF4-FFF2-40B4-BE49-F238E27FC236}">
                <a16:creationId xmlns:a16="http://schemas.microsoft.com/office/drawing/2014/main" id="{CBFCF06D-6EB5-4B3E-A31A-C230A82BA8A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18400" y="2595004"/>
            <a:ext cx="1555200" cy="155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562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页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20BE0BCE-84D0-4BA8-8A08-799426BDA645}"/>
              </a:ext>
            </a:extLst>
          </p:cNvPr>
          <p:cNvGrpSpPr/>
          <p:nvPr userDrawn="1"/>
        </p:nvGrpSpPr>
        <p:grpSpPr>
          <a:xfrm>
            <a:off x="0" y="-26697"/>
            <a:ext cx="12192000" cy="3519373"/>
            <a:chOff x="0" y="-26697"/>
            <a:chExt cx="12192000" cy="3519373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A25DD902-6CC1-4963-8043-5EB530DEE96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-26697"/>
              <a:ext cx="12192000" cy="3455698"/>
            </a:xfrm>
            <a:prstGeom prst="rect">
              <a:avLst/>
            </a:prstGeom>
          </p:spPr>
        </p:pic>
        <p:sp>
          <p:nvSpPr>
            <p:cNvPr id="23" name="任意多边形: 形状 22">
              <a:extLst>
                <a:ext uri="{FF2B5EF4-FFF2-40B4-BE49-F238E27FC236}">
                  <a16:creationId xmlns:a16="http://schemas.microsoft.com/office/drawing/2014/main" id="{DEE148D6-FD66-4E92-B25F-D45D3FD05173}"/>
                </a:ext>
              </a:extLst>
            </p:cNvPr>
            <p:cNvSpPr/>
            <p:nvPr userDrawn="1"/>
          </p:nvSpPr>
          <p:spPr>
            <a:xfrm>
              <a:off x="6096000" y="2292617"/>
              <a:ext cx="6096000" cy="1200058"/>
            </a:xfrm>
            <a:custGeom>
              <a:avLst/>
              <a:gdLst>
                <a:gd name="connsiteX0" fmla="*/ 6096000 w 6096000"/>
                <a:gd name="connsiteY0" fmla="*/ 0 h 1539665"/>
                <a:gd name="connsiteX1" fmla="*/ 6096000 w 6096000"/>
                <a:gd name="connsiteY1" fmla="*/ 1539665 h 1539665"/>
                <a:gd name="connsiteX2" fmla="*/ 0 w 6096000"/>
                <a:gd name="connsiteY2" fmla="*/ 1539665 h 1539665"/>
                <a:gd name="connsiteX3" fmla="*/ 6096000 w 6096000"/>
                <a:gd name="connsiteY3" fmla="*/ 0 h 1539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96000" h="1539665">
                  <a:moveTo>
                    <a:pt x="6096000" y="0"/>
                  </a:moveTo>
                  <a:lnTo>
                    <a:pt x="6096000" y="1539665"/>
                  </a:lnTo>
                  <a:lnTo>
                    <a:pt x="0" y="1539665"/>
                  </a:lnTo>
                  <a:cubicBezTo>
                    <a:pt x="3366728" y="1539665"/>
                    <a:pt x="6096000" y="850333"/>
                    <a:pt x="6096000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任意多边形: 形状 21">
              <a:extLst>
                <a:ext uri="{FF2B5EF4-FFF2-40B4-BE49-F238E27FC236}">
                  <a16:creationId xmlns:a16="http://schemas.microsoft.com/office/drawing/2014/main" id="{9608345C-AD5C-483F-807F-4696D13DAB58}"/>
                </a:ext>
              </a:extLst>
            </p:cNvPr>
            <p:cNvSpPr/>
            <p:nvPr userDrawn="1"/>
          </p:nvSpPr>
          <p:spPr>
            <a:xfrm>
              <a:off x="0" y="2292626"/>
              <a:ext cx="6095999" cy="1200050"/>
            </a:xfrm>
            <a:custGeom>
              <a:avLst/>
              <a:gdLst>
                <a:gd name="connsiteX0" fmla="*/ 0 w 6095999"/>
                <a:gd name="connsiteY0" fmla="*/ 0 h 1539655"/>
                <a:gd name="connsiteX1" fmla="*/ 7931 w 6095999"/>
                <a:gd name="connsiteY1" fmla="*/ 79221 h 1539655"/>
                <a:gd name="connsiteX2" fmla="*/ 6095999 w 6095999"/>
                <a:gd name="connsiteY2" fmla="*/ 1539655 h 1539655"/>
                <a:gd name="connsiteX3" fmla="*/ 0 w 6095999"/>
                <a:gd name="connsiteY3" fmla="*/ 1539655 h 1539655"/>
                <a:gd name="connsiteX4" fmla="*/ 0 w 6095999"/>
                <a:gd name="connsiteY4" fmla="*/ 0 h 1539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5999" h="1539655">
                  <a:moveTo>
                    <a:pt x="0" y="0"/>
                  </a:moveTo>
                  <a:lnTo>
                    <a:pt x="7931" y="79221"/>
                  </a:lnTo>
                  <a:cubicBezTo>
                    <a:pt x="171201" y="892733"/>
                    <a:pt x="2834481" y="1539655"/>
                    <a:pt x="6095999" y="1539655"/>
                  </a:cubicBezTo>
                  <a:lnTo>
                    <a:pt x="0" y="15396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椭圆 1">
            <a:extLst>
              <a:ext uri="{FF2B5EF4-FFF2-40B4-BE49-F238E27FC236}">
                <a16:creationId xmlns:a16="http://schemas.microsoft.com/office/drawing/2014/main" id="{F4A1F218-AABC-495F-B0BA-01280F528FC4}"/>
              </a:ext>
            </a:extLst>
          </p:cNvPr>
          <p:cNvSpPr/>
          <p:nvPr userDrawn="1"/>
        </p:nvSpPr>
        <p:spPr>
          <a:xfrm>
            <a:off x="5197228" y="2397182"/>
            <a:ext cx="1953847" cy="1953847"/>
          </a:xfrm>
          <a:prstGeom prst="ellipse">
            <a:avLst/>
          </a:prstGeom>
          <a:ln w="762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椭圆 25">
            <a:extLst>
              <a:ext uri="{FF2B5EF4-FFF2-40B4-BE49-F238E27FC236}">
                <a16:creationId xmlns:a16="http://schemas.microsoft.com/office/drawing/2014/main" id="{8EE35524-849E-4656-A39D-04848D0E5A39}"/>
              </a:ext>
            </a:extLst>
          </p:cNvPr>
          <p:cNvSpPr/>
          <p:nvPr userDrawn="1"/>
        </p:nvSpPr>
        <p:spPr>
          <a:xfrm>
            <a:off x="2734213" y="4762068"/>
            <a:ext cx="1090812" cy="1090812"/>
          </a:xfrm>
          <a:prstGeom prst="ellipse">
            <a:avLst/>
          </a:prstGeom>
          <a:solidFill>
            <a:schemeClr val="bg2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椭圆 27">
            <a:extLst>
              <a:ext uri="{FF2B5EF4-FFF2-40B4-BE49-F238E27FC236}">
                <a16:creationId xmlns:a16="http://schemas.microsoft.com/office/drawing/2014/main" id="{EF0D9442-CFEE-420D-9629-49718C79135B}"/>
              </a:ext>
            </a:extLst>
          </p:cNvPr>
          <p:cNvSpPr/>
          <p:nvPr userDrawn="1"/>
        </p:nvSpPr>
        <p:spPr>
          <a:xfrm>
            <a:off x="4669941" y="4762068"/>
            <a:ext cx="1090812" cy="1090812"/>
          </a:xfrm>
          <a:prstGeom prst="ellipse">
            <a:avLst/>
          </a:prstGeom>
          <a:solidFill>
            <a:schemeClr val="bg2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椭圆 28">
            <a:extLst>
              <a:ext uri="{FF2B5EF4-FFF2-40B4-BE49-F238E27FC236}">
                <a16:creationId xmlns:a16="http://schemas.microsoft.com/office/drawing/2014/main" id="{7BF36717-7FF3-45ED-AEAE-92EC96FE9A17}"/>
              </a:ext>
            </a:extLst>
          </p:cNvPr>
          <p:cNvSpPr/>
          <p:nvPr userDrawn="1"/>
        </p:nvSpPr>
        <p:spPr>
          <a:xfrm>
            <a:off x="6605669" y="4762068"/>
            <a:ext cx="1090812" cy="1090812"/>
          </a:xfrm>
          <a:prstGeom prst="ellipse">
            <a:avLst/>
          </a:prstGeom>
          <a:solidFill>
            <a:schemeClr val="bg2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椭圆 30">
            <a:extLst>
              <a:ext uri="{FF2B5EF4-FFF2-40B4-BE49-F238E27FC236}">
                <a16:creationId xmlns:a16="http://schemas.microsoft.com/office/drawing/2014/main" id="{DF43F531-575B-41E7-8698-FCC0C92425B8}"/>
              </a:ext>
            </a:extLst>
          </p:cNvPr>
          <p:cNvSpPr/>
          <p:nvPr userDrawn="1"/>
        </p:nvSpPr>
        <p:spPr>
          <a:xfrm>
            <a:off x="8541397" y="4762068"/>
            <a:ext cx="1090812" cy="1090812"/>
          </a:xfrm>
          <a:prstGeom prst="ellipse">
            <a:avLst/>
          </a:prstGeom>
          <a:solidFill>
            <a:schemeClr val="bg2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内容占位符 33">
            <a:extLst>
              <a:ext uri="{FF2B5EF4-FFF2-40B4-BE49-F238E27FC236}">
                <a16:creationId xmlns:a16="http://schemas.microsoft.com/office/drawing/2014/main" id="{A177D15E-1ED6-46D0-85CD-9474655FB95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734213" y="4807734"/>
            <a:ext cx="1026631" cy="94059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0"/>
              </a:spcBef>
              <a:buNone/>
              <a:defRPr sz="4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dirty="0"/>
              <a:t>教</a:t>
            </a:r>
          </a:p>
        </p:txBody>
      </p:sp>
      <p:sp>
        <p:nvSpPr>
          <p:cNvPr id="32" name="内容占位符 33">
            <a:extLst>
              <a:ext uri="{FF2B5EF4-FFF2-40B4-BE49-F238E27FC236}">
                <a16:creationId xmlns:a16="http://schemas.microsoft.com/office/drawing/2014/main" id="{2A22D943-23A2-40DC-AD88-395B62240ADD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4683912" y="4807734"/>
            <a:ext cx="1026631" cy="94059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0"/>
              </a:spcBef>
              <a:buNone/>
              <a:defRPr sz="4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dirty="0"/>
              <a:t>学</a:t>
            </a:r>
          </a:p>
        </p:txBody>
      </p:sp>
      <p:sp>
        <p:nvSpPr>
          <p:cNvPr id="35" name="内容占位符 33">
            <a:extLst>
              <a:ext uri="{FF2B5EF4-FFF2-40B4-BE49-F238E27FC236}">
                <a16:creationId xmlns:a16="http://schemas.microsoft.com/office/drawing/2014/main" id="{5C1C02CC-7323-4712-81B2-BC3D72694D2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637759" y="4807725"/>
            <a:ext cx="1026631" cy="94059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0"/>
              </a:spcBef>
              <a:buNone/>
              <a:defRPr sz="4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dirty="0"/>
              <a:t>反</a:t>
            </a:r>
          </a:p>
        </p:txBody>
      </p:sp>
      <p:sp>
        <p:nvSpPr>
          <p:cNvPr id="42" name="内容占位符 33">
            <a:extLst>
              <a:ext uri="{FF2B5EF4-FFF2-40B4-BE49-F238E27FC236}">
                <a16:creationId xmlns:a16="http://schemas.microsoft.com/office/drawing/2014/main" id="{822D694F-C1E8-4326-BA93-C5A7066B0E89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598582" y="4797840"/>
            <a:ext cx="1026631" cy="94059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0"/>
              </a:spcBef>
              <a:buNone/>
              <a:defRPr sz="4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dirty="0"/>
              <a:t>思</a:t>
            </a:r>
          </a:p>
        </p:txBody>
      </p:sp>
      <p:pic>
        <p:nvPicPr>
          <p:cNvPr id="16" name="图形 15" descr="灯泡">
            <a:extLst>
              <a:ext uri="{FF2B5EF4-FFF2-40B4-BE49-F238E27FC236}">
                <a16:creationId xmlns:a16="http://schemas.microsoft.com/office/drawing/2014/main" id="{173A4A87-297A-479B-AAE6-88BF5338EF5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96551" y="2595004"/>
            <a:ext cx="1555200" cy="155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6882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5B0D4C33-EA24-4393-83E1-381EA8704561}"/>
              </a:ext>
            </a:extLst>
          </p:cNvPr>
          <p:cNvSpPr/>
          <p:nvPr userDrawn="1"/>
        </p:nvSpPr>
        <p:spPr>
          <a:xfrm>
            <a:off x="10657757" y="283693"/>
            <a:ext cx="1294186" cy="3960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CN" altLang="en-US" sz="1600" b="1" dirty="0"/>
              <a:t>教学反思</a:t>
            </a:r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1B194E5D-F457-47AF-83C5-5431522E02DB}"/>
              </a:ext>
            </a:extLst>
          </p:cNvPr>
          <p:cNvSpPr/>
          <p:nvPr userDrawn="1"/>
        </p:nvSpPr>
        <p:spPr>
          <a:xfrm>
            <a:off x="8829097" y="282800"/>
            <a:ext cx="1294186" cy="3960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CN" altLang="en-US" sz="1600" b="1" dirty="0"/>
              <a:t>教学实施</a:t>
            </a:r>
          </a:p>
        </p:txBody>
      </p: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7B8713FB-A619-4963-B38B-7FD479602CA7}"/>
              </a:ext>
            </a:extLst>
          </p:cNvPr>
          <p:cNvSpPr/>
          <p:nvPr userDrawn="1"/>
        </p:nvSpPr>
        <p:spPr>
          <a:xfrm>
            <a:off x="7000436" y="267170"/>
            <a:ext cx="1294186" cy="3960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CN" altLang="en-US" sz="1600" b="1" dirty="0"/>
              <a:t>教学设计</a:t>
            </a:r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4159A806-C699-474E-94CC-14104F42BDB8}"/>
              </a:ext>
            </a:extLst>
          </p:cNvPr>
          <p:cNvSpPr/>
          <p:nvPr userDrawn="1"/>
        </p:nvSpPr>
        <p:spPr>
          <a:xfrm>
            <a:off x="5171775" y="282800"/>
            <a:ext cx="1294186" cy="396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CN" altLang="en-US" sz="1600" b="1" dirty="0"/>
              <a:t>教学分析</a:t>
            </a:r>
          </a:p>
        </p:txBody>
      </p:sp>
      <p:sp>
        <p:nvSpPr>
          <p:cNvPr id="3" name="椭圆 2">
            <a:extLst>
              <a:ext uri="{FF2B5EF4-FFF2-40B4-BE49-F238E27FC236}">
                <a16:creationId xmlns:a16="http://schemas.microsoft.com/office/drawing/2014/main" id="{5842F781-F67F-404A-926D-77721A1BC3BB}"/>
              </a:ext>
            </a:extLst>
          </p:cNvPr>
          <p:cNvSpPr/>
          <p:nvPr userDrawn="1"/>
        </p:nvSpPr>
        <p:spPr>
          <a:xfrm>
            <a:off x="4862688" y="192983"/>
            <a:ext cx="575634" cy="575634"/>
          </a:xfrm>
          <a:prstGeom prst="ellipse">
            <a:avLst/>
          </a:prstGeom>
          <a:solidFill>
            <a:schemeClr val="accent2"/>
          </a:solidFill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452AE945-F904-435C-96A1-BD62D8CB641E}"/>
              </a:ext>
            </a:extLst>
          </p:cNvPr>
          <p:cNvSpPr/>
          <p:nvPr userDrawn="1"/>
        </p:nvSpPr>
        <p:spPr>
          <a:xfrm>
            <a:off x="10295947" y="193876"/>
            <a:ext cx="575634" cy="575634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3E43BBB5-2CF3-4689-899C-58837039809C}"/>
              </a:ext>
            </a:extLst>
          </p:cNvPr>
          <p:cNvSpPr/>
          <p:nvPr userDrawn="1"/>
        </p:nvSpPr>
        <p:spPr>
          <a:xfrm>
            <a:off x="6693382" y="193876"/>
            <a:ext cx="575634" cy="575634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1DBFA13B-F1FA-448F-85A1-E23AC1A56462}"/>
              </a:ext>
            </a:extLst>
          </p:cNvPr>
          <p:cNvSpPr/>
          <p:nvPr userDrawn="1"/>
        </p:nvSpPr>
        <p:spPr>
          <a:xfrm>
            <a:off x="8524627" y="193876"/>
            <a:ext cx="575634" cy="575634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形 6" descr="饼图">
            <a:extLst>
              <a:ext uri="{FF2B5EF4-FFF2-40B4-BE49-F238E27FC236}">
                <a16:creationId xmlns:a16="http://schemas.microsoft.com/office/drawing/2014/main" id="{C1F9D6FF-E40F-4F92-AD4B-5BA266F718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59430" y="274539"/>
            <a:ext cx="396000" cy="396000"/>
          </a:xfrm>
          <a:prstGeom prst="rect">
            <a:avLst/>
          </a:prstGeom>
        </p:spPr>
      </p:pic>
      <p:pic>
        <p:nvPicPr>
          <p:cNvPr id="8" name="图形 7" descr="灯泡">
            <a:extLst>
              <a:ext uri="{FF2B5EF4-FFF2-40B4-BE49-F238E27FC236}">
                <a16:creationId xmlns:a16="http://schemas.microsoft.com/office/drawing/2014/main" id="{A0782BE8-4E99-4E13-8BB0-175A47C95DE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90622" y="267170"/>
            <a:ext cx="396000" cy="396000"/>
          </a:xfrm>
          <a:prstGeom prst="rect">
            <a:avLst/>
          </a:prstGeom>
        </p:spPr>
      </p:pic>
      <p:pic>
        <p:nvPicPr>
          <p:cNvPr id="9" name="图形 8" descr="教室">
            <a:extLst>
              <a:ext uri="{FF2B5EF4-FFF2-40B4-BE49-F238E27FC236}">
                <a16:creationId xmlns:a16="http://schemas.microsoft.com/office/drawing/2014/main" id="{F00FDF4C-E8E8-4C72-B8DF-94F52C73FD2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608632" y="267170"/>
            <a:ext cx="396000" cy="396000"/>
          </a:xfrm>
          <a:prstGeom prst="rect">
            <a:avLst/>
          </a:prstGeom>
        </p:spPr>
      </p:pic>
      <p:pic>
        <p:nvPicPr>
          <p:cNvPr id="10" name="图形 9" descr="打开的书">
            <a:extLst>
              <a:ext uri="{FF2B5EF4-FFF2-40B4-BE49-F238E27FC236}">
                <a16:creationId xmlns:a16="http://schemas.microsoft.com/office/drawing/2014/main" id="{194F5556-D6F8-4ED3-8FE4-DEBB02A77D6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793506" y="267170"/>
            <a:ext cx="396000" cy="396000"/>
          </a:xfrm>
          <a:prstGeom prst="rect">
            <a:avLst/>
          </a:prstGeom>
        </p:spPr>
      </p:pic>
      <p:sp>
        <p:nvSpPr>
          <p:cNvPr id="15" name="流程图: 离页连接符 14">
            <a:extLst>
              <a:ext uri="{FF2B5EF4-FFF2-40B4-BE49-F238E27FC236}">
                <a16:creationId xmlns:a16="http://schemas.microsoft.com/office/drawing/2014/main" id="{EC663864-87A0-4ED0-8E4F-180B59039CF4}"/>
              </a:ext>
            </a:extLst>
          </p:cNvPr>
          <p:cNvSpPr/>
          <p:nvPr userDrawn="1"/>
        </p:nvSpPr>
        <p:spPr>
          <a:xfrm>
            <a:off x="171938" y="0"/>
            <a:ext cx="575634" cy="984738"/>
          </a:xfrm>
          <a:prstGeom prst="flowChartOffpageConnector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内容占位符 16">
            <a:extLst>
              <a:ext uri="{FF2B5EF4-FFF2-40B4-BE49-F238E27FC236}">
                <a16:creationId xmlns:a16="http://schemas.microsoft.com/office/drawing/2014/main" id="{6E6F3788-33AE-4F2A-8C85-5977B6AE8A6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823226" y="177832"/>
            <a:ext cx="2959100" cy="57467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 b="1"/>
            </a:lvl1pPr>
          </a:lstStyle>
          <a:p>
            <a:pPr lvl="0"/>
            <a:r>
              <a:rPr lang="zh-CN" altLang="en-US" dirty="0"/>
              <a:t>教学分析</a:t>
            </a:r>
          </a:p>
        </p:txBody>
      </p:sp>
      <p:sp>
        <p:nvSpPr>
          <p:cNvPr id="16" name="内容占位符 15">
            <a:extLst>
              <a:ext uri="{FF2B5EF4-FFF2-40B4-BE49-F238E27FC236}">
                <a16:creationId xmlns:a16="http://schemas.microsoft.com/office/drawing/2014/main" id="{F4D3F4E2-3540-4743-9AE0-D47D40D06FE1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29670" y="177831"/>
            <a:ext cx="742950" cy="57467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altLang="zh-CN" dirty="0"/>
              <a:t>1.1</a:t>
            </a:r>
            <a:endParaRPr lang="zh-CN" altLang="en-US" dirty="0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D13D74B0-B13B-49A5-811B-DCB1602E51C0}"/>
              </a:ext>
            </a:extLst>
          </p:cNvPr>
          <p:cNvGrpSpPr/>
          <p:nvPr userDrawn="1"/>
        </p:nvGrpSpPr>
        <p:grpSpPr>
          <a:xfrm>
            <a:off x="0" y="3402302"/>
            <a:ext cx="12192000" cy="3455698"/>
            <a:chOff x="0" y="3402302"/>
            <a:chExt cx="12192000" cy="3455698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77D8E92E-4FCC-4AF9-BE3C-A5202EDC9D7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artisticGlass/>
                      </a14:imgEffect>
                      <a14:imgEffect>
                        <a14:colorTemperature colorTemp="4700"/>
                      </a14:imgEffect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402302"/>
              <a:ext cx="12192000" cy="3455698"/>
            </a:xfrm>
            <a:prstGeom prst="rect">
              <a:avLst/>
            </a:prstGeom>
          </p:spPr>
        </p:pic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77F541BA-A0DE-4C02-8164-1A37B3BD3BDD}"/>
                </a:ext>
              </a:extLst>
            </p:cNvPr>
            <p:cNvSpPr/>
            <p:nvPr userDrawn="1"/>
          </p:nvSpPr>
          <p:spPr>
            <a:xfrm>
              <a:off x="0" y="3617530"/>
              <a:ext cx="12192000" cy="3240470"/>
            </a:xfrm>
            <a:prstGeom prst="rect">
              <a:avLst/>
            </a:prstGeom>
            <a:solidFill>
              <a:schemeClr val="bg2">
                <a:alpha val="9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3E5016F1-7912-4F24-AEF3-DCF9C08DF9FE}"/>
                </a:ext>
              </a:extLst>
            </p:cNvPr>
            <p:cNvSpPr/>
            <p:nvPr userDrawn="1"/>
          </p:nvSpPr>
          <p:spPr>
            <a:xfrm>
              <a:off x="0" y="3617530"/>
              <a:ext cx="12192000" cy="3240470"/>
            </a:xfrm>
            <a:prstGeom prst="rect">
              <a:avLst/>
            </a:prstGeom>
            <a:gradFill>
              <a:gsLst>
                <a:gs pos="0">
                  <a:schemeClr val="bg1">
                    <a:alpha val="23000"/>
                  </a:schemeClr>
                </a:gs>
                <a:gs pos="100000">
                  <a:schemeClr val="accent1">
                    <a:alpha val="36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369710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5B0D4C33-EA24-4393-83E1-381EA8704561}"/>
              </a:ext>
            </a:extLst>
          </p:cNvPr>
          <p:cNvSpPr/>
          <p:nvPr userDrawn="1"/>
        </p:nvSpPr>
        <p:spPr>
          <a:xfrm>
            <a:off x="10657757" y="283693"/>
            <a:ext cx="1294186" cy="3960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CN" altLang="en-US" sz="1600" b="1" dirty="0"/>
              <a:t>教学反思</a:t>
            </a:r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1B194E5D-F457-47AF-83C5-5431522E02DB}"/>
              </a:ext>
            </a:extLst>
          </p:cNvPr>
          <p:cNvSpPr/>
          <p:nvPr userDrawn="1"/>
        </p:nvSpPr>
        <p:spPr>
          <a:xfrm>
            <a:off x="8829097" y="282800"/>
            <a:ext cx="1294186" cy="3960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CN" altLang="en-US" sz="1600" b="1" dirty="0"/>
              <a:t>教学实施</a:t>
            </a:r>
          </a:p>
        </p:txBody>
      </p: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7B8713FB-A619-4963-B38B-7FD479602CA7}"/>
              </a:ext>
            </a:extLst>
          </p:cNvPr>
          <p:cNvSpPr/>
          <p:nvPr userDrawn="1"/>
        </p:nvSpPr>
        <p:spPr>
          <a:xfrm>
            <a:off x="7000436" y="267170"/>
            <a:ext cx="1294186" cy="396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CN" altLang="en-US" sz="1600" b="1" dirty="0"/>
              <a:t>教学设计</a:t>
            </a:r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4159A806-C699-474E-94CC-14104F42BDB8}"/>
              </a:ext>
            </a:extLst>
          </p:cNvPr>
          <p:cNvSpPr/>
          <p:nvPr userDrawn="1"/>
        </p:nvSpPr>
        <p:spPr>
          <a:xfrm>
            <a:off x="5171775" y="282800"/>
            <a:ext cx="1294186" cy="3960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CN" altLang="en-US" sz="1600" b="1" dirty="0"/>
              <a:t>教学分析</a:t>
            </a:r>
          </a:p>
        </p:txBody>
      </p:sp>
      <p:sp>
        <p:nvSpPr>
          <p:cNvPr id="3" name="椭圆 2">
            <a:extLst>
              <a:ext uri="{FF2B5EF4-FFF2-40B4-BE49-F238E27FC236}">
                <a16:creationId xmlns:a16="http://schemas.microsoft.com/office/drawing/2014/main" id="{5842F781-F67F-404A-926D-77721A1BC3BB}"/>
              </a:ext>
            </a:extLst>
          </p:cNvPr>
          <p:cNvSpPr/>
          <p:nvPr userDrawn="1"/>
        </p:nvSpPr>
        <p:spPr>
          <a:xfrm>
            <a:off x="4862688" y="192983"/>
            <a:ext cx="575634" cy="575634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452AE945-F904-435C-96A1-BD62D8CB641E}"/>
              </a:ext>
            </a:extLst>
          </p:cNvPr>
          <p:cNvSpPr/>
          <p:nvPr userDrawn="1"/>
        </p:nvSpPr>
        <p:spPr>
          <a:xfrm>
            <a:off x="10295947" y="193876"/>
            <a:ext cx="575634" cy="575634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3E43BBB5-2CF3-4689-899C-58837039809C}"/>
              </a:ext>
            </a:extLst>
          </p:cNvPr>
          <p:cNvSpPr/>
          <p:nvPr userDrawn="1"/>
        </p:nvSpPr>
        <p:spPr>
          <a:xfrm>
            <a:off x="6693382" y="193876"/>
            <a:ext cx="575634" cy="575634"/>
          </a:xfrm>
          <a:prstGeom prst="ellipse">
            <a:avLst/>
          </a:prstGeom>
          <a:solidFill>
            <a:schemeClr val="accent2"/>
          </a:solidFill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1DBFA13B-F1FA-448F-85A1-E23AC1A56462}"/>
              </a:ext>
            </a:extLst>
          </p:cNvPr>
          <p:cNvSpPr/>
          <p:nvPr userDrawn="1"/>
        </p:nvSpPr>
        <p:spPr>
          <a:xfrm>
            <a:off x="8524627" y="193876"/>
            <a:ext cx="575634" cy="575634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形 6" descr="饼图">
            <a:extLst>
              <a:ext uri="{FF2B5EF4-FFF2-40B4-BE49-F238E27FC236}">
                <a16:creationId xmlns:a16="http://schemas.microsoft.com/office/drawing/2014/main" id="{C1F9D6FF-E40F-4F92-AD4B-5BA266F718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59430" y="274539"/>
            <a:ext cx="396000" cy="396000"/>
          </a:xfrm>
          <a:prstGeom prst="rect">
            <a:avLst/>
          </a:prstGeom>
        </p:spPr>
      </p:pic>
      <p:pic>
        <p:nvPicPr>
          <p:cNvPr id="8" name="图形 7" descr="灯泡">
            <a:extLst>
              <a:ext uri="{FF2B5EF4-FFF2-40B4-BE49-F238E27FC236}">
                <a16:creationId xmlns:a16="http://schemas.microsoft.com/office/drawing/2014/main" id="{A0782BE8-4E99-4E13-8BB0-175A47C95DE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90622" y="267170"/>
            <a:ext cx="396000" cy="396000"/>
          </a:xfrm>
          <a:prstGeom prst="rect">
            <a:avLst/>
          </a:prstGeom>
        </p:spPr>
      </p:pic>
      <p:pic>
        <p:nvPicPr>
          <p:cNvPr id="9" name="图形 8" descr="教室">
            <a:extLst>
              <a:ext uri="{FF2B5EF4-FFF2-40B4-BE49-F238E27FC236}">
                <a16:creationId xmlns:a16="http://schemas.microsoft.com/office/drawing/2014/main" id="{F00FDF4C-E8E8-4C72-B8DF-94F52C73FD2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608632" y="267170"/>
            <a:ext cx="396000" cy="396000"/>
          </a:xfrm>
          <a:prstGeom prst="rect">
            <a:avLst/>
          </a:prstGeom>
        </p:spPr>
      </p:pic>
      <p:pic>
        <p:nvPicPr>
          <p:cNvPr id="10" name="图形 9" descr="打开的书">
            <a:extLst>
              <a:ext uri="{FF2B5EF4-FFF2-40B4-BE49-F238E27FC236}">
                <a16:creationId xmlns:a16="http://schemas.microsoft.com/office/drawing/2014/main" id="{194F5556-D6F8-4ED3-8FE4-DEBB02A77D6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793506" y="267170"/>
            <a:ext cx="396000" cy="396000"/>
          </a:xfrm>
          <a:prstGeom prst="rect">
            <a:avLst/>
          </a:prstGeom>
        </p:spPr>
      </p:pic>
      <p:sp>
        <p:nvSpPr>
          <p:cNvPr id="15" name="流程图: 离页连接符 14">
            <a:extLst>
              <a:ext uri="{FF2B5EF4-FFF2-40B4-BE49-F238E27FC236}">
                <a16:creationId xmlns:a16="http://schemas.microsoft.com/office/drawing/2014/main" id="{EC663864-87A0-4ED0-8E4F-180B59039CF4}"/>
              </a:ext>
            </a:extLst>
          </p:cNvPr>
          <p:cNvSpPr/>
          <p:nvPr userDrawn="1"/>
        </p:nvSpPr>
        <p:spPr>
          <a:xfrm>
            <a:off x="171938" y="0"/>
            <a:ext cx="575634" cy="984738"/>
          </a:xfrm>
          <a:prstGeom prst="flowChartOffpageConnector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内容占位符 16">
            <a:extLst>
              <a:ext uri="{FF2B5EF4-FFF2-40B4-BE49-F238E27FC236}">
                <a16:creationId xmlns:a16="http://schemas.microsoft.com/office/drawing/2014/main" id="{6E6F3788-33AE-4F2A-8C85-5977B6AE8A6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823226" y="177832"/>
            <a:ext cx="2959100" cy="57467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 b="1"/>
            </a:lvl1pPr>
          </a:lstStyle>
          <a:p>
            <a:pPr lvl="0"/>
            <a:r>
              <a:rPr lang="zh-CN" altLang="en-US" dirty="0"/>
              <a:t>教学分析</a:t>
            </a:r>
          </a:p>
        </p:txBody>
      </p:sp>
      <p:sp>
        <p:nvSpPr>
          <p:cNvPr id="18" name="内容占位符 15">
            <a:extLst>
              <a:ext uri="{FF2B5EF4-FFF2-40B4-BE49-F238E27FC236}">
                <a16:creationId xmlns:a16="http://schemas.microsoft.com/office/drawing/2014/main" id="{DF64053B-69B6-43A4-99CA-97779503420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29670" y="177831"/>
            <a:ext cx="742950" cy="57467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altLang="zh-CN" dirty="0"/>
              <a:t>2.1</a:t>
            </a:r>
            <a:endParaRPr lang="zh-CN" altLang="en-US" dirty="0"/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13AAE524-DEF3-4546-BED3-BA4871AE8D16}"/>
              </a:ext>
            </a:extLst>
          </p:cNvPr>
          <p:cNvGrpSpPr/>
          <p:nvPr userDrawn="1"/>
        </p:nvGrpSpPr>
        <p:grpSpPr>
          <a:xfrm>
            <a:off x="0" y="3402302"/>
            <a:ext cx="12192000" cy="3455698"/>
            <a:chOff x="0" y="3402302"/>
            <a:chExt cx="12192000" cy="3455698"/>
          </a:xfrm>
        </p:grpSpPr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ACF3E3E-CD51-4656-BC07-055414DE3B2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artisticGlass/>
                      </a14:imgEffect>
                      <a14:imgEffect>
                        <a14:colorTemperature colorTemp="4700"/>
                      </a14:imgEffect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402302"/>
              <a:ext cx="12192000" cy="3455698"/>
            </a:xfrm>
            <a:prstGeom prst="rect">
              <a:avLst/>
            </a:prstGeom>
          </p:spPr>
        </p:pic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042C8D55-36AA-4E05-9A48-FA3BAC179CA1}"/>
                </a:ext>
              </a:extLst>
            </p:cNvPr>
            <p:cNvSpPr/>
            <p:nvPr userDrawn="1"/>
          </p:nvSpPr>
          <p:spPr>
            <a:xfrm>
              <a:off x="0" y="3617530"/>
              <a:ext cx="12192000" cy="3240470"/>
            </a:xfrm>
            <a:prstGeom prst="rect">
              <a:avLst/>
            </a:prstGeom>
            <a:solidFill>
              <a:schemeClr val="bg2">
                <a:alpha val="9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6F33538F-4490-4931-ABC7-483FCFF977CB}"/>
                </a:ext>
              </a:extLst>
            </p:cNvPr>
            <p:cNvSpPr/>
            <p:nvPr userDrawn="1"/>
          </p:nvSpPr>
          <p:spPr>
            <a:xfrm>
              <a:off x="0" y="3617530"/>
              <a:ext cx="12192000" cy="3240470"/>
            </a:xfrm>
            <a:prstGeom prst="rect">
              <a:avLst/>
            </a:prstGeom>
            <a:gradFill>
              <a:gsLst>
                <a:gs pos="0">
                  <a:schemeClr val="bg1">
                    <a:alpha val="23000"/>
                  </a:schemeClr>
                </a:gs>
                <a:gs pos="100000">
                  <a:schemeClr val="accent1">
                    <a:alpha val="36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883797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5B0D4C33-EA24-4393-83E1-381EA8704561}"/>
              </a:ext>
            </a:extLst>
          </p:cNvPr>
          <p:cNvSpPr/>
          <p:nvPr userDrawn="1"/>
        </p:nvSpPr>
        <p:spPr>
          <a:xfrm>
            <a:off x="10657757" y="283693"/>
            <a:ext cx="1294186" cy="3960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CN" altLang="en-US" sz="1600" b="1" dirty="0"/>
              <a:t>教学反思</a:t>
            </a:r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1B194E5D-F457-47AF-83C5-5431522E02DB}"/>
              </a:ext>
            </a:extLst>
          </p:cNvPr>
          <p:cNvSpPr/>
          <p:nvPr userDrawn="1"/>
        </p:nvSpPr>
        <p:spPr>
          <a:xfrm>
            <a:off x="8829097" y="282800"/>
            <a:ext cx="1294186" cy="396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CN" altLang="en-US" sz="1600" b="1" dirty="0"/>
              <a:t>教学实施</a:t>
            </a:r>
          </a:p>
        </p:txBody>
      </p: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7B8713FB-A619-4963-B38B-7FD479602CA7}"/>
              </a:ext>
            </a:extLst>
          </p:cNvPr>
          <p:cNvSpPr/>
          <p:nvPr userDrawn="1"/>
        </p:nvSpPr>
        <p:spPr>
          <a:xfrm>
            <a:off x="7000436" y="267170"/>
            <a:ext cx="1294186" cy="3960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CN" altLang="en-US" sz="1600" b="1" dirty="0"/>
              <a:t>教学设计</a:t>
            </a:r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4159A806-C699-474E-94CC-14104F42BDB8}"/>
              </a:ext>
            </a:extLst>
          </p:cNvPr>
          <p:cNvSpPr/>
          <p:nvPr userDrawn="1"/>
        </p:nvSpPr>
        <p:spPr>
          <a:xfrm>
            <a:off x="5171775" y="282800"/>
            <a:ext cx="1294186" cy="3960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CN" altLang="en-US" sz="1600" b="1" dirty="0"/>
              <a:t>教学分析</a:t>
            </a:r>
          </a:p>
        </p:txBody>
      </p:sp>
      <p:sp>
        <p:nvSpPr>
          <p:cNvPr id="3" name="椭圆 2">
            <a:extLst>
              <a:ext uri="{FF2B5EF4-FFF2-40B4-BE49-F238E27FC236}">
                <a16:creationId xmlns:a16="http://schemas.microsoft.com/office/drawing/2014/main" id="{5842F781-F67F-404A-926D-77721A1BC3BB}"/>
              </a:ext>
            </a:extLst>
          </p:cNvPr>
          <p:cNvSpPr/>
          <p:nvPr userDrawn="1"/>
        </p:nvSpPr>
        <p:spPr>
          <a:xfrm>
            <a:off x="4862688" y="192983"/>
            <a:ext cx="575634" cy="575634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452AE945-F904-435C-96A1-BD62D8CB641E}"/>
              </a:ext>
            </a:extLst>
          </p:cNvPr>
          <p:cNvSpPr/>
          <p:nvPr userDrawn="1"/>
        </p:nvSpPr>
        <p:spPr>
          <a:xfrm>
            <a:off x="10295947" y="193876"/>
            <a:ext cx="575634" cy="575634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3E43BBB5-2CF3-4689-899C-58837039809C}"/>
              </a:ext>
            </a:extLst>
          </p:cNvPr>
          <p:cNvSpPr/>
          <p:nvPr userDrawn="1"/>
        </p:nvSpPr>
        <p:spPr>
          <a:xfrm>
            <a:off x="6693382" y="193876"/>
            <a:ext cx="575634" cy="575634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1DBFA13B-F1FA-448F-85A1-E23AC1A56462}"/>
              </a:ext>
            </a:extLst>
          </p:cNvPr>
          <p:cNvSpPr/>
          <p:nvPr userDrawn="1"/>
        </p:nvSpPr>
        <p:spPr>
          <a:xfrm>
            <a:off x="8524627" y="193876"/>
            <a:ext cx="575634" cy="575634"/>
          </a:xfrm>
          <a:prstGeom prst="ellipse">
            <a:avLst/>
          </a:prstGeom>
          <a:solidFill>
            <a:schemeClr val="accent2"/>
          </a:solidFill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形 6" descr="饼图">
            <a:extLst>
              <a:ext uri="{FF2B5EF4-FFF2-40B4-BE49-F238E27FC236}">
                <a16:creationId xmlns:a16="http://schemas.microsoft.com/office/drawing/2014/main" id="{C1F9D6FF-E40F-4F92-AD4B-5BA266F718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59430" y="274539"/>
            <a:ext cx="396000" cy="396000"/>
          </a:xfrm>
          <a:prstGeom prst="rect">
            <a:avLst/>
          </a:prstGeom>
        </p:spPr>
      </p:pic>
      <p:pic>
        <p:nvPicPr>
          <p:cNvPr id="8" name="图形 7" descr="灯泡">
            <a:extLst>
              <a:ext uri="{FF2B5EF4-FFF2-40B4-BE49-F238E27FC236}">
                <a16:creationId xmlns:a16="http://schemas.microsoft.com/office/drawing/2014/main" id="{A0782BE8-4E99-4E13-8BB0-175A47C95DE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90622" y="267170"/>
            <a:ext cx="396000" cy="396000"/>
          </a:xfrm>
          <a:prstGeom prst="rect">
            <a:avLst/>
          </a:prstGeom>
        </p:spPr>
      </p:pic>
      <p:pic>
        <p:nvPicPr>
          <p:cNvPr id="9" name="图形 8" descr="教室">
            <a:extLst>
              <a:ext uri="{FF2B5EF4-FFF2-40B4-BE49-F238E27FC236}">
                <a16:creationId xmlns:a16="http://schemas.microsoft.com/office/drawing/2014/main" id="{F00FDF4C-E8E8-4C72-B8DF-94F52C73FD2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608632" y="267170"/>
            <a:ext cx="396000" cy="396000"/>
          </a:xfrm>
          <a:prstGeom prst="rect">
            <a:avLst/>
          </a:prstGeom>
        </p:spPr>
      </p:pic>
      <p:pic>
        <p:nvPicPr>
          <p:cNvPr id="10" name="图形 9" descr="打开的书">
            <a:extLst>
              <a:ext uri="{FF2B5EF4-FFF2-40B4-BE49-F238E27FC236}">
                <a16:creationId xmlns:a16="http://schemas.microsoft.com/office/drawing/2014/main" id="{194F5556-D6F8-4ED3-8FE4-DEBB02A77D6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793506" y="267170"/>
            <a:ext cx="396000" cy="396000"/>
          </a:xfrm>
          <a:prstGeom prst="rect">
            <a:avLst/>
          </a:prstGeom>
        </p:spPr>
      </p:pic>
      <p:sp>
        <p:nvSpPr>
          <p:cNvPr id="15" name="流程图: 离页连接符 14">
            <a:extLst>
              <a:ext uri="{FF2B5EF4-FFF2-40B4-BE49-F238E27FC236}">
                <a16:creationId xmlns:a16="http://schemas.microsoft.com/office/drawing/2014/main" id="{EC663864-87A0-4ED0-8E4F-180B59039CF4}"/>
              </a:ext>
            </a:extLst>
          </p:cNvPr>
          <p:cNvSpPr/>
          <p:nvPr userDrawn="1"/>
        </p:nvSpPr>
        <p:spPr>
          <a:xfrm>
            <a:off x="171938" y="0"/>
            <a:ext cx="575634" cy="984738"/>
          </a:xfrm>
          <a:prstGeom prst="flowChartOffpageConnector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内容占位符 16">
            <a:extLst>
              <a:ext uri="{FF2B5EF4-FFF2-40B4-BE49-F238E27FC236}">
                <a16:creationId xmlns:a16="http://schemas.microsoft.com/office/drawing/2014/main" id="{6E6F3788-33AE-4F2A-8C85-5977B6AE8A6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823226" y="177832"/>
            <a:ext cx="2959100" cy="57467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 b="1"/>
            </a:lvl1pPr>
          </a:lstStyle>
          <a:p>
            <a:pPr lvl="0"/>
            <a:r>
              <a:rPr lang="zh-CN" altLang="en-US" dirty="0"/>
              <a:t>教学分析</a:t>
            </a:r>
          </a:p>
        </p:txBody>
      </p:sp>
      <p:sp>
        <p:nvSpPr>
          <p:cNvPr id="16" name="内容占位符 15">
            <a:extLst>
              <a:ext uri="{FF2B5EF4-FFF2-40B4-BE49-F238E27FC236}">
                <a16:creationId xmlns:a16="http://schemas.microsoft.com/office/drawing/2014/main" id="{BFFB1789-F472-4C2B-9547-FF8E00B7DAE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29670" y="177831"/>
            <a:ext cx="742950" cy="57467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altLang="zh-CN" dirty="0"/>
              <a:t>3.1</a:t>
            </a:r>
            <a:endParaRPr lang="zh-CN" altLang="en-US" dirty="0"/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C32F9FF5-A3B1-44C2-A407-725419EF1D57}"/>
              </a:ext>
            </a:extLst>
          </p:cNvPr>
          <p:cNvGrpSpPr/>
          <p:nvPr userDrawn="1"/>
        </p:nvGrpSpPr>
        <p:grpSpPr>
          <a:xfrm>
            <a:off x="0" y="3402302"/>
            <a:ext cx="12192000" cy="3455698"/>
            <a:chOff x="0" y="3402302"/>
            <a:chExt cx="12192000" cy="3455698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F0A6C204-5588-40BE-8AFC-7AAF74660BA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artisticGlass/>
                      </a14:imgEffect>
                      <a14:imgEffect>
                        <a14:colorTemperature colorTemp="4700"/>
                      </a14:imgEffect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402302"/>
              <a:ext cx="12192000" cy="3455698"/>
            </a:xfrm>
            <a:prstGeom prst="rect">
              <a:avLst/>
            </a:prstGeom>
          </p:spPr>
        </p:pic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0D9ECC20-29C2-4EF4-8DBF-AFC21D18F757}"/>
                </a:ext>
              </a:extLst>
            </p:cNvPr>
            <p:cNvSpPr/>
            <p:nvPr userDrawn="1"/>
          </p:nvSpPr>
          <p:spPr>
            <a:xfrm>
              <a:off x="0" y="3617530"/>
              <a:ext cx="12192000" cy="3240470"/>
            </a:xfrm>
            <a:prstGeom prst="rect">
              <a:avLst/>
            </a:prstGeom>
            <a:solidFill>
              <a:schemeClr val="bg2">
                <a:alpha val="9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6657BFBD-BF86-49E9-B753-377FAEDE839D}"/>
                </a:ext>
              </a:extLst>
            </p:cNvPr>
            <p:cNvSpPr/>
            <p:nvPr userDrawn="1"/>
          </p:nvSpPr>
          <p:spPr>
            <a:xfrm>
              <a:off x="0" y="3617530"/>
              <a:ext cx="12192000" cy="3240470"/>
            </a:xfrm>
            <a:prstGeom prst="rect">
              <a:avLst/>
            </a:prstGeom>
            <a:gradFill>
              <a:gsLst>
                <a:gs pos="0">
                  <a:schemeClr val="bg1">
                    <a:alpha val="23000"/>
                  </a:schemeClr>
                </a:gs>
                <a:gs pos="100000">
                  <a:schemeClr val="accent1">
                    <a:alpha val="36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754724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4548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8" r:id="rId7"/>
    <p:sldLayoutId id="2147483655" r:id="rId8"/>
    <p:sldLayoutId id="2147483656" r:id="rId9"/>
    <p:sldLayoutId id="2147483657" r:id="rId10"/>
    <p:sldLayoutId id="2147483663" r:id="rId11"/>
    <p:sldLayoutId id="2147483662" r:id="rId12"/>
    <p:sldLayoutId id="2147483661" r:id="rId13"/>
    <p:sldLayoutId id="2147483660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jpeg"/><Relationship Id="rId3" Type="http://schemas.openxmlformats.org/officeDocument/2006/relationships/image" Target="../media/image34.svg"/><Relationship Id="rId7" Type="http://schemas.openxmlformats.org/officeDocument/2006/relationships/image" Target="../media/image38.svg"/><Relationship Id="rId12" Type="http://schemas.openxmlformats.org/officeDocument/2006/relationships/image" Target="../media/image43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png"/><Relationship Id="rId11" Type="http://schemas.openxmlformats.org/officeDocument/2006/relationships/image" Target="../media/image42.jpeg"/><Relationship Id="rId5" Type="http://schemas.openxmlformats.org/officeDocument/2006/relationships/image" Target="../media/image36.svg"/><Relationship Id="rId10" Type="http://schemas.openxmlformats.org/officeDocument/2006/relationships/image" Target="../media/image41.jpeg"/><Relationship Id="rId4" Type="http://schemas.openxmlformats.org/officeDocument/2006/relationships/image" Target="../media/image35.png"/><Relationship Id="rId9" Type="http://schemas.openxmlformats.org/officeDocument/2006/relationships/image" Target="../media/image40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4.svg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svg"/><Relationship Id="rId7" Type="http://schemas.openxmlformats.org/officeDocument/2006/relationships/image" Target="../media/image64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3.jpeg"/><Relationship Id="rId5" Type="http://schemas.openxmlformats.org/officeDocument/2006/relationships/image" Target="../media/image62.svg"/><Relationship Id="rId10" Type="http://schemas.openxmlformats.org/officeDocument/2006/relationships/image" Target="../media/image67.jpeg"/><Relationship Id="rId4" Type="http://schemas.openxmlformats.org/officeDocument/2006/relationships/image" Target="../media/image61.png"/><Relationship Id="rId9" Type="http://schemas.openxmlformats.org/officeDocument/2006/relationships/image" Target="../media/image6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72.png"/><Relationship Id="rId4" Type="http://schemas.openxmlformats.org/officeDocument/2006/relationships/image" Target="../media/image7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svg"/><Relationship Id="rId7" Type="http://schemas.openxmlformats.org/officeDocument/2006/relationships/image" Target="../media/image79.sv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8.pn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8.svg"/><Relationship Id="rId3" Type="http://schemas.openxmlformats.org/officeDocument/2006/relationships/image" Target="../media/image81.svg"/><Relationship Id="rId7" Type="http://schemas.openxmlformats.org/officeDocument/2006/relationships/image" Target="../media/image83.svg"/><Relationship Id="rId12" Type="http://schemas.openxmlformats.org/officeDocument/2006/relationships/image" Target="../media/image9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2.png"/><Relationship Id="rId11" Type="http://schemas.openxmlformats.org/officeDocument/2006/relationships/image" Target="../media/image87.svg"/><Relationship Id="rId5" Type="http://schemas.openxmlformats.org/officeDocument/2006/relationships/image" Target="../media/image24.svg"/><Relationship Id="rId15" Type="http://schemas.openxmlformats.org/officeDocument/2006/relationships/image" Target="../media/image90.svg"/><Relationship Id="rId10" Type="http://schemas.openxmlformats.org/officeDocument/2006/relationships/image" Target="../media/image86.png"/><Relationship Id="rId4" Type="http://schemas.openxmlformats.org/officeDocument/2006/relationships/image" Target="../media/image23.png"/><Relationship Id="rId9" Type="http://schemas.openxmlformats.org/officeDocument/2006/relationships/image" Target="../media/image85.svg"/><Relationship Id="rId14" Type="http://schemas.openxmlformats.org/officeDocument/2006/relationships/image" Target="../media/image8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7" Type="http://schemas.openxmlformats.org/officeDocument/2006/relationships/image" Target="../media/image28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4.svg"/><Relationship Id="rId7" Type="http://schemas.openxmlformats.org/officeDocument/2006/relationships/image" Target="../media/image28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Relationship Id="rId9" Type="http://schemas.openxmlformats.org/officeDocument/2006/relationships/image" Target="../media/image26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61951A05-7BED-4077-BE2D-DA2750A704B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688123" y="4055574"/>
            <a:ext cx="9073662" cy="1200150"/>
          </a:xfrm>
        </p:spPr>
        <p:txBody>
          <a:bodyPr anchor="ctr"/>
          <a:lstStyle/>
          <a:p>
            <a:pPr algn="dist"/>
            <a:r>
              <a:rPr lang="zh-CN" altLang="en-US" dirty="0"/>
              <a:t>蓝色简约风教学大赛</a:t>
            </a:r>
            <a:r>
              <a:rPr lang="en-US" altLang="zh-CN" dirty="0"/>
              <a:t>PPT</a:t>
            </a:r>
            <a:r>
              <a:rPr lang="zh-CN" altLang="en-US" dirty="0"/>
              <a:t>模板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EC133E7-A4E7-4923-ACF2-3AD72E309936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altLang="zh-CN" dirty="0" err="1"/>
              <a:t>OfficePLUS</a:t>
            </a:r>
            <a:endParaRPr lang="zh-CN" altLang="en-US" dirty="0"/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6D9D89C-E612-4FA2-BD0C-B5D2BD84691B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altLang="zh-CN" dirty="0"/>
              <a:t>20XX.07.14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803758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75271A6B-5922-4EF9-8435-22C276AAEF23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zh-CN" altLang="en-US" dirty="0"/>
              <a:t>教学媒体设计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E0C571-56BC-49A4-9788-29710E4512BE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altLang="zh-CN" dirty="0"/>
              <a:t>2.1</a:t>
            </a:r>
            <a:endParaRPr lang="zh-CN" altLang="en-US" dirty="0"/>
          </a:p>
        </p:txBody>
      </p:sp>
      <p:sp>
        <p:nvSpPr>
          <p:cNvPr id="4" name="泪滴形 3">
            <a:extLst>
              <a:ext uri="{FF2B5EF4-FFF2-40B4-BE49-F238E27FC236}">
                <a16:creationId xmlns:a16="http://schemas.microsoft.com/office/drawing/2014/main" id="{C0FA039D-5F3D-4E7B-93F8-3F188F8311F5}"/>
              </a:ext>
            </a:extLst>
          </p:cNvPr>
          <p:cNvSpPr/>
          <p:nvPr/>
        </p:nvSpPr>
        <p:spPr>
          <a:xfrm>
            <a:off x="4248671" y="3894012"/>
            <a:ext cx="1721338" cy="1721338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泪滴形 4">
            <a:extLst>
              <a:ext uri="{FF2B5EF4-FFF2-40B4-BE49-F238E27FC236}">
                <a16:creationId xmlns:a16="http://schemas.microsoft.com/office/drawing/2014/main" id="{7314C140-C7DE-4AC1-821A-A73B28B67F21}"/>
              </a:ext>
            </a:extLst>
          </p:cNvPr>
          <p:cNvSpPr/>
          <p:nvPr/>
        </p:nvSpPr>
        <p:spPr>
          <a:xfrm flipH="1">
            <a:off x="6231827" y="3894012"/>
            <a:ext cx="1721338" cy="1721338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泪滴形 7">
            <a:extLst>
              <a:ext uri="{FF2B5EF4-FFF2-40B4-BE49-F238E27FC236}">
                <a16:creationId xmlns:a16="http://schemas.microsoft.com/office/drawing/2014/main" id="{D8935249-DC12-4F7F-8710-5BB42488223B}"/>
              </a:ext>
            </a:extLst>
          </p:cNvPr>
          <p:cNvSpPr/>
          <p:nvPr/>
        </p:nvSpPr>
        <p:spPr>
          <a:xfrm flipV="1">
            <a:off x="4248671" y="1844428"/>
            <a:ext cx="1721338" cy="1721338"/>
          </a:xfrm>
          <a:prstGeom prst="teardrop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泪滴形 8">
            <a:extLst>
              <a:ext uri="{FF2B5EF4-FFF2-40B4-BE49-F238E27FC236}">
                <a16:creationId xmlns:a16="http://schemas.microsoft.com/office/drawing/2014/main" id="{3EC49FF9-F8EF-4DB2-9CEA-8E084F207050}"/>
              </a:ext>
            </a:extLst>
          </p:cNvPr>
          <p:cNvSpPr/>
          <p:nvPr/>
        </p:nvSpPr>
        <p:spPr>
          <a:xfrm flipH="1" flipV="1">
            <a:off x="6231827" y="1844428"/>
            <a:ext cx="1721338" cy="1721338"/>
          </a:xfrm>
          <a:prstGeom prst="teardrop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形 12" descr="Internet">
            <a:extLst>
              <a:ext uri="{FF2B5EF4-FFF2-40B4-BE49-F238E27FC236}">
                <a16:creationId xmlns:a16="http://schemas.microsoft.com/office/drawing/2014/main" id="{55D57551-4366-4D34-8D05-F90D7E567E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73409" y="4297481"/>
            <a:ext cx="914400" cy="914400"/>
          </a:xfrm>
          <a:prstGeom prst="rect">
            <a:avLst/>
          </a:prstGeom>
        </p:spPr>
      </p:pic>
      <p:pic>
        <p:nvPicPr>
          <p:cNvPr id="15" name="图形 14" descr="剧院">
            <a:extLst>
              <a:ext uri="{FF2B5EF4-FFF2-40B4-BE49-F238E27FC236}">
                <a16:creationId xmlns:a16="http://schemas.microsoft.com/office/drawing/2014/main" id="{C74567DF-B6CC-42EE-980E-984E96D261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35296" y="2247897"/>
            <a:ext cx="914400" cy="914400"/>
          </a:xfrm>
          <a:prstGeom prst="rect">
            <a:avLst/>
          </a:prstGeom>
        </p:spPr>
      </p:pic>
      <p:pic>
        <p:nvPicPr>
          <p:cNvPr id="17" name="图形 16" descr="场记板">
            <a:extLst>
              <a:ext uri="{FF2B5EF4-FFF2-40B4-BE49-F238E27FC236}">
                <a16:creationId xmlns:a16="http://schemas.microsoft.com/office/drawing/2014/main" id="{EEBAFBBD-8783-43AE-A611-1D8757A071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35296" y="4297481"/>
            <a:ext cx="914400" cy="914400"/>
          </a:xfrm>
          <a:prstGeom prst="rect">
            <a:avLst/>
          </a:prstGeom>
        </p:spPr>
      </p:pic>
      <p:pic>
        <p:nvPicPr>
          <p:cNvPr id="19" name="图形 18" descr="居家">
            <a:extLst>
              <a:ext uri="{FF2B5EF4-FFF2-40B4-BE49-F238E27FC236}">
                <a16:creationId xmlns:a16="http://schemas.microsoft.com/office/drawing/2014/main" id="{D5F9CDF3-98DD-442F-8293-4AA29BA33A9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673409" y="2247897"/>
            <a:ext cx="914400" cy="914400"/>
          </a:xfrm>
          <a:prstGeom prst="rect">
            <a:avLst/>
          </a:prstGeom>
        </p:spPr>
      </p:pic>
      <p:grpSp>
        <p:nvGrpSpPr>
          <p:cNvPr id="34" name="组合 33">
            <a:extLst>
              <a:ext uri="{FF2B5EF4-FFF2-40B4-BE49-F238E27FC236}">
                <a16:creationId xmlns:a16="http://schemas.microsoft.com/office/drawing/2014/main" id="{ECFFC11E-5BFF-4E90-9CFB-0C56436E7213}"/>
              </a:ext>
            </a:extLst>
          </p:cNvPr>
          <p:cNvGrpSpPr/>
          <p:nvPr/>
        </p:nvGrpSpPr>
        <p:grpSpPr>
          <a:xfrm>
            <a:off x="872620" y="1355398"/>
            <a:ext cx="3060157" cy="2210368"/>
            <a:chOff x="872620" y="1355398"/>
            <a:chExt cx="3060157" cy="2210368"/>
          </a:xfrm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AA9085A9-2065-491A-A37A-8FAF5D09BED2}"/>
                </a:ext>
              </a:extLst>
            </p:cNvPr>
            <p:cNvSpPr/>
            <p:nvPr/>
          </p:nvSpPr>
          <p:spPr>
            <a:xfrm>
              <a:off x="1838291" y="1355398"/>
              <a:ext cx="1413448" cy="465586"/>
            </a:xfrm>
            <a:prstGeom prst="rect">
              <a:avLst/>
            </a:prstGeom>
          </p:spPr>
          <p:txBody>
            <a:bodyPr wrap="none">
              <a:no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000" b="1" kern="0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线下环境</a:t>
              </a:r>
              <a:endParaRPr lang="en-US" altLang="zh-CN" sz="2000" b="1" kern="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82211145-4965-4F59-AD0B-2578F8B763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72621" y="1844428"/>
              <a:ext cx="3060156" cy="1721338"/>
            </a:xfrm>
            <a:prstGeom prst="rect">
              <a:avLst/>
            </a:prstGeom>
          </p:spPr>
        </p:pic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D5C1FC70-003B-4EB7-A873-9F8CDCECDBCC}"/>
                </a:ext>
              </a:extLst>
            </p:cNvPr>
            <p:cNvSpPr/>
            <p:nvPr/>
          </p:nvSpPr>
          <p:spPr>
            <a:xfrm>
              <a:off x="872620" y="3196492"/>
              <a:ext cx="3059999" cy="369274"/>
            </a:xfrm>
            <a:prstGeom prst="rect">
              <a:avLst/>
            </a:prstGeom>
            <a:solidFill>
              <a:schemeClr val="accent1"/>
            </a:solidFill>
          </p:spPr>
          <p:txBody>
            <a:bodyPr wrap="none">
              <a:no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600" b="1" kern="0" dirty="0">
                  <a:solidFill>
                    <a:schemeClr val="bg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理实一体化教室</a:t>
              </a:r>
              <a:endParaRPr lang="en-US" altLang="zh-CN" sz="1600" b="1" kern="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AF0BE983-333B-4A3A-BDA9-A64CD35DF631}"/>
              </a:ext>
            </a:extLst>
          </p:cNvPr>
          <p:cNvGrpSpPr/>
          <p:nvPr/>
        </p:nvGrpSpPr>
        <p:grpSpPr>
          <a:xfrm>
            <a:off x="8367347" y="1355398"/>
            <a:ext cx="3060000" cy="2210368"/>
            <a:chOff x="8367347" y="1355398"/>
            <a:chExt cx="3060000" cy="2210368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17C636A9-7D24-4CBB-B51C-B161B3AB228E}"/>
                </a:ext>
              </a:extLst>
            </p:cNvPr>
            <p:cNvSpPr/>
            <p:nvPr/>
          </p:nvSpPr>
          <p:spPr>
            <a:xfrm>
              <a:off x="9272959" y="1355398"/>
              <a:ext cx="1413448" cy="465586"/>
            </a:xfrm>
            <a:prstGeom prst="rect">
              <a:avLst/>
            </a:prstGeom>
          </p:spPr>
          <p:txBody>
            <a:bodyPr wrap="none">
              <a:no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000" b="1" kern="0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线下环境</a:t>
              </a:r>
              <a:endParaRPr lang="en-US" altLang="zh-CN" sz="2000" b="1" kern="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BDA92C35-C1BE-46B6-8521-BE7A7D7913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152"/>
            <a:stretch/>
          </p:blipFill>
          <p:spPr>
            <a:xfrm>
              <a:off x="8367347" y="1844516"/>
              <a:ext cx="3060000" cy="1721250"/>
            </a:xfrm>
            <a:prstGeom prst="rect">
              <a:avLst/>
            </a:prstGeom>
          </p:spPr>
        </p:pic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8B1A8FF8-4F10-4E3C-9224-D9CB67AA128A}"/>
                </a:ext>
              </a:extLst>
            </p:cNvPr>
            <p:cNvSpPr/>
            <p:nvPr/>
          </p:nvSpPr>
          <p:spPr>
            <a:xfrm>
              <a:off x="8367348" y="3196492"/>
              <a:ext cx="3059999" cy="369274"/>
            </a:xfrm>
            <a:prstGeom prst="rect">
              <a:avLst/>
            </a:prstGeom>
            <a:solidFill>
              <a:schemeClr val="accent1"/>
            </a:solidFill>
          </p:spPr>
          <p:txBody>
            <a:bodyPr wrap="none">
              <a:no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600" b="1" kern="0" dirty="0">
                  <a:solidFill>
                    <a:schemeClr val="bg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教学课件，如</a:t>
              </a:r>
              <a:r>
                <a:rPr lang="en-US" altLang="zh-CN" sz="1600" b="1" kern="0" dirty="0">
                  <a:solidFill>
                    <a:schemeClr val="bg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</a:p>
          </p:txBody>
        </p:sp>
      </p:grp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A9C157A6-5527-4C1A-8134-E483DFDEEA5F}"/>
              </a:ext>
            </a:extLst>
          </p:cNvPr>
          <p:cNvGrpSpPr/>
          <p:nvPr/>
        </p:nvGrpSpPr>
        <p:grpSpPr>
          <a:xfrm>
            <a:off x="872619" y="3935760"/>
            <a:ext cx="3060000" cy="2200862"/>
            <a:chOff x="872619" y="3935760"/>
            <a:chExt cx="3060000" cy="2200862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9AB528C5-CB10-4713-9E18-BB0DC08E78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225"/>
            <a:stretch/>
          </p:blipFill>
          <p:spPr>
            <a:xfrm>
              <a:off x="872619" y="4401346"/>
              <a:ext cx="3060000" cy="1721250"/>
            </a:xfrm>
            <a:prstGeom prst="rect">
              <a:avLst/>
            </a:prstGeom>
          </p:spPr>
        </p:pic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E1E1861B-DE79-4B5B-8B70-4B197748649D}"/>
                </a:ext>
              </a:extLst>
            </p:cNvPr>
            <p:cNvSpPr/>
            <p:nvPr/>
          </p:nvSpPr>
          <p:spPr>
            <a:xfrm>
              <a:off x="1838291" y="3935760"/>
              <a:ext cx="1413448" cy="465586"/>
            </a:xfrm>
            <a:prstGeom prst="rect">
              <a:avLst/>
            </a:prstGeom>
          </p:spPr>
          <p:txBody>
            <a:bodyPr wrap="none">
              <a:no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000" b="1" kern="0" dirty="0">
                  <a:solidFill>
                    <a:schemeClr val="accent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线上环境</a:t>
              </a:r>
              <a:endParaRPr lang="en-US" altLang="zh-CN" sz="2000" b="1" kern="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8DFAE628-7097-4314-B443-C6F74146EBE5}"/>
                </a:ext>
              </a:extLst>
            </p:cNvPr>
            <p:cNvSpPr/>
            <p:nvPr/>
          </p:nvSpPr>
          <p:spPr>
            <a:xfrm>
              <a:off x="872620" y="5767348"/>
              <a:ext cx="3059999" cy="369274"/>
            </a:xfrm>
            <a:prstGeom prst="rect">
              <a:avLst/>
            </a:prstGeom>
            <a:solidFill>
              <a:schemeClr val="accent2"/>
            </a:solidFill>
          </p:spPr>
          <p:txBody>
            <a:bodyPr wrap="none">
              <a:no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600" b="1" kern="0" dirty="0">
                  <a:solidFill>
                    <a:schemeClr val="bg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在线教学网站</a:t>
              </a:r>
              <a:endParaRPr lang="en-US" altLang="zh-CN" sz="1600" b="1" kern="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BE5B72F1-385C-494C-8617-A44AD0946D18}"/>
              </a:ext>
            </a:extLst>
          </p:cNvPr>
          <p:cNvGrpSpPr/>
          <p:nvPr/>
        </p:nvGrpSpPr>
        <p:grpSpPr>
          <a:xfrm>
            <a:off x="8367347" y="3935760"/>
            <a:ext cx="3060000" cy="2200862"/>
            <a:chOff x="8367347" y="3935760"/>
            <a:chExt cx="3060000" cy="2200862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48343A72-B816-4477-8ABA-E5F2CA09E4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67347" y="4401346"/>
              <a:ext cx="3060000" cy="1721250"/>
            </a:xfrm>
            <a:prstGeom prst="rect">
              <a:avLst/>
            </a:prstGeom>
          </p:spPr>
        </p:pic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A5F54A17-5667-4AAA-8B4F-F82407A87F2D}"/>
                </a:ext>
              </a:extLst>
            </p:cNvPr>
            <p:cNvSpPr/>
            <p:nvPr/>
          </p:nvSpPr>
          <p:spPr>
            <a:xfrm>
              <a:off x="9272959" y="3935760"/>
              <a:ext cx="1413448" cy="465586"/>
            </a:xfrm>
            <a:prstGeom prst="rect">
              <a:avLst/>
            </a:prstGeom>
          </p:spPr>
          <p:txBody>
            <a:bodyPr wrap="none">
              <a:no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000" b="1" kern="0" dirty="0">
                  <a:solidFill>
                    <a:schemeClr val="accent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线上环境</a:t>
              </a:r>
              <a:endParaRPr lang="en-US" altLang="zh-CN" sz="2000" b="1" kern="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BBE3AC6D-8775-4C99-A276-A40D432A478F}"/>
                </a:ext>
              </a:extLst>
            </p:cNvPr>
            <p:cNvSpPr/>
            <p:nvPr/>
          </p:nvSpPr>
          <p:spPr>
            <a:xfrm>
              <a:off x="8367348" y="5767348"/>
              <a:ext cx="3059999" cy="369274"/>
            </a:xfrm>
            <a:prstGeom prst="rect">
              <a:avLst/>
            </a:prstGeom>
            <a:solidFill>
              <a:schemeClr val="accent2"/>
            </a:solidFill>
          </p:spPr>
          <p:txBody>
            <a:bodyPr wrap="none">
              <a:no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600" b="1" kern="0" dirty="0">
                  <a:solidFill>
                    <a:schemeClr val="bg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教学微视频</a:t>
              </a:r>
              <a:endParaRPr lang="en-US" altLang="zh-CN" sz="1600" b="1" kern="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65467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75271A6B-5922-4EF9-8435-22C276AAEF23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zh-CN" altLang="en-US" dirty="0"/>
              <a:t>教学方法设计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E0C571-56BC-49A4-9788-29710E4512BE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altLang="zh-CN" dirty="0"/>
              <a:t>2.2</a:t>
            </a:r>
            <a:endParaRPr lang="zh-CN" altLang="en-US" dirty="0"/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605C7420-BFF6-40EC-87A5-BDA3F686B0EF}"/>
              </a:ext>
            </a:extLst>
          </p:cNvPr>
          <p:cNvSpPr/>
          <p:nvPr/>
        </p:nvSpPr>
        <p:spPr>
          <a:xfrm>
            <a:off x="1031551" y="2471614"/>
            <a:ext cx="2461847" cy="246184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形 6" descr="同步云">
            <a:extLst>
              <a:ext uri="{FF2B5EF4-FFF2-40B4-BE49-F238E27FC236}">
                <a16:creationId xmlns:a16="http://schemas.microsoft.com/office/drawing/2014/main" id="{37EBEECD-A6AB-4BAD-BD51-65C76F96AA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91057" y="2736358"/>
            <a:ext cx="1738925" cy="1738925"/>
          </a:xfrm>
          <a:prstGeom prst="rect">
            <a:avLst/>
          </a:prstGeom>
        </p:spPr>
      </p:pic>
      <p:sp>
        <p:nvSpPr>
          <p:cNvPr id="9" name="空心弧 8">
            <a:extLst>
              <a:ext uri="{FF2B5EF4-FFF2-40B4-BE49-F238E27FC236}">
                <a16:creationId xmlns:a16="http://schemas.microsoft.com/office/drawing/2014/main" id="{D45BF133-F3BC-4AAA-934A-974DA30F9695}"/>
              </a:ext>
            </a:extLst>
          </p:cNvPr>
          <p:cNvSpPr/>
          <p:nvPr/>
        </p:nvSpPr>
        <p:spPr>
          <a:xfrm rot="5978521">
            <a:off x="-182973" y="1327426"/>
            <a:ext cx="4750221" cy="4750221"/>
          </a:xfrm>
          <a:prstGeom prst="blockArc">
            <a:avLst>
              <a:gd name="adj1" fmla="val 10800000"/>
              <a:gd name="adj2" fmla="val 20636139"/>
              <a:gd name="adj3" fmla="val 330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902E72D4-D0A2-41CF-B997-E3C3BC413398}"/>
              </a:ext>
            </a:extLst>
          </p:cNvPr>
          <p:cNvSpPr/>
          <p:nvPr/>
        </p:nvSpPr>
        <p:spPr>
          <a:xfrm>
            <a:off x="3493398" y="1510322"/>
            <a:ext cx="961292" cy="961292"/>
          </a:xfrm>
          <a:prstGeom prst="ellipse">
            <a:avLst/>
          </a:prstGeom>
          <a:solidFill>
            <a:schemeClr val="bg2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solidFill>
                  <a:schemeClr val="accent1"/>
                </a:solidFill>
              </a:rPr>
              <a:t>01</a:t>
            </a:r>
            <a:endParaRPr lang="zh-CN" altLang="en-US" sz="2800" b="1" dirty="0">
              <a:solidFill>
                <a:schemeClr val="accent1"/>
              </a:solidFill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0607615E-19A8-4EE9-ADC4-5A0AF66B6DAA}"/>
              </a:ext>
            </a:extLst>
          </p:cNvPr>
          <p:cNvSpPr/>
          <p:nvPr/>
        </p:nvSpPr>
        <p:spPr>
          <a:xfrm>
            <a:off x="4036567" y="3221891"/>
            <a:ext cx="961292" cy="961292"/>
          </a:xfrm>
          <a:prstGeom prst="ellipse">
            <a:avLst/>
          </a:prstGeom>
          <a:solidFill>
            <a:schemeClr val="bg2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solidFill>
                  <a:schemeClr val="accent1"/>
                </a:solidFill>
              </a:rPr>
              <a:t>02</a:t>
            </a:r>
            <a:endParaRPr lang="zh-CN" altLang="en-US" sz="2800" b="1" dirty="0">
              <a:solidFill>
                <a:schemeClr val="accent1"/>
              </a:solidFill>
            </a:endParaRPr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9956A187-2AE3-4321-8A3E-0685A6D2974C}"/>
              </a:ext>
            </a:extLst>
          </p:cNvPr>
          <p:cNvSpPr/>
          <p:nvPr/>
        </p:nvSpPr>
        <p:spPr>
          <a:xfrm>
            <a:off x="3493398" y="4933461"/>
            <a:ext cx="961292" cy="961292"/>
          </a:xfrm>
          <a:prstGeom prst="ellipse">
            <a:avLst/>
          </a:prstGeom>
          <a:solidFill>
            <a:schemeClr val="bg2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solidFill>
                  <a:schemeClr val="accent1"/>
                </a:solidFill>
              </a:rPr>
              <a:t>03</a:t>
            </a:r>
            <a:endParaRPr lang="zh-CN" altLang="en-US" sz="2800" b="1" dirty="0">
              <a:solidFill>
                <a:schemeClr val="accent1"/>
              </a:solidFill>
            </a:endParaRPr>
          </a:p>
        </p:txBody>
      </p: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E2DBE498-617D-4FE1-A2FA-64F7097C425A}"/>
              </a:ext>
            </a:extLst>
          </p:cNvPr>
          <p:cNvCxnSpPr>
            <a:cxnSpLocks/>
          </p:cNvCxnSpPr>
          <p:nvPr/>
        </p:nvCxnSpPr>
        <p:spPr>
          <a:xfrm>
            <a:off x="4509398" y="1971358"/>
            <a:ext cx="1641310" cy="0"/>
          </a:xfrm>
          <a:prstGeom prst="line">
            <a:avLst/>
          </a:prstGeom>
          <a:ln w="12700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1940B59A-E7D4-4700-AFFE-4AE9011F235E}"/>
              </a:ext>
            </a:extLst>
          </p:cNvPr>
          <p:cNvCxnSpPr>
            <a:cxnSpLocks/>
          </p:cNvCxnSpPr>
          <p:nvPr/>
        </p:nvCxnSpPr>
        <p:spPr>
          <a:xfrm>
            <a:off x="4509398" y="5429665"/>
            <a:ext cx="1641310" cy="0"/>
          </a:xfrm>
          <a:prstGeom prst="line">
            <a:avLst/>
          </a:prstGeom>
          <a:ln w="12700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51342B2F-1923-4C0F-BDAF-6357FB6B3DB1}"/>
              </a:ext>
            </a:extLst>
          </p:cNvPr>
          <p:cNvCxnSpPr>
            <a:cxnSpLocks/>
          </p:cNvCxnSpPr>
          <p:nvPr/>
        </p:nvCxnSpPr>
        <p:spPr>
          <a:xfrm>
            <a:off x="4997859" y="3702465"/>
            <a:ext cx="1098141" cy="0"/>
          </a:xfrm>
          <a:prstGeom prst="line">
            <a:avLst/>
          </a:prstGeom>
          <a:ln w="12700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78DE3309-D26E-49A0-8190-D38E37F1D73B}"/>
              </a:ext>
            </a:extLst>
          </p:cNvPr>
          <p:cNvSpPr/>
          <p:nvPr/>
        </p:nvSpPr>
        <p:spPr>
          <a:xfrm>
            <a:off x="6096000" y="1684020"/>
            <a:ext cx="2157046" cy="574675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/>
              <a:t>讲演法</a:t>
            </a:r>
          </a:p>
        </p:txBody>
      </p:sp>
      <p:sp>
        <p:nvSpPr>
          <p:cNvPr id="19" name="矩形: 圆角 18">
            <a:extLst>
              <a:ext uri="{FF2B5EF4-FFF2-40B4-BE49-F238E27FC236}">
                <a16:creationId xmlns:a16="http://schemas.microsoft.com/office/drawing/2014/main" id="{48659062-35C7-4271-8330-D41D228488F6}"/>
              </a:ext>
            </a:extLst>
          </p:cNvPr>
          <p:cNvSpPr/>
          <p:nvPr/>
        </p:nvSpPr>
        <p:spPr>
          <a:xfrm>
            <a:off x="6115620" y="3411220"/>
            <a:ext cx="2157046" cy="574675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/>
              <a:t>任务驱动法</a:t>
            </a:r>
          </a:p>
        </p:txBody>
      </p:sp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D8C75E28-4AFA-4499-8031-265CC4FFCEA8}"/>
              </a:ext>
            </a:extLst>
          </p:cNvPr>
          <p:cNvSpPr/>
          <p:nvPr/>
        </p:nvSpPr>
        <p:spPr>
          <a:xfrm>
            <a:off x="6115620" y="5142327"/>
            <a:ext cx="2157046" cy="574675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/>
              <a:t>情境模拟法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8FB9247C-61FD-4EDD-A9E5-CAEBCFAB5F80}"/>
              </a:ext>
            </a:extLst>
          </p:cNvPr>
          <p:cNvSpPr/>
          <p:nvPr/>
        </p:nvSpPr>
        <p:spPr>
          <a:xfrm>
            <a:off x="6347512" y="2307323"/>
            <a:ext cx="4640920" cy="85806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 algn="just">
              <a:lnSpc>
                <a:spcPct val="130000"/>
              </a:lnSpc>
              <a:spcAft>
                <a:spcPts val="0"/>
              </a:spcAft>
            </a:pPr>
            <a:r>
              <a:rPr lang="zh-CN" altLang="en-US" sz="1600" kern="1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讲演法就是教师讲授的方法，用于讲解化妆步骤重难点部分。</a:t>
            </a:r>
            <a:endParaRPr lang="zh-CN" altLang="zh-CN" sz="1600" kern="1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B00A88EE-C31E-4C24-9987-7DCFA7464A24}"/>
              </a:ext>
            </a:extLst>
          </p:cNvPr>
          <p:cNvSpPr/>
          <p:nvPr/>
        </p:nvSpPr>
        <p:spPr>
          <a:xfrm>
            <a:off x="6347512" y="4046248"/>
            <a:ext cx="4640920" cy="85806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 algn="just">
              <a:lnSpc>
                <a:spcPct val="130000"/>
              </a:lnSpc>
              <a:spcAft>
                <a:spcPts val="0"/>
              </a:spcAft>
            </a:pPr>
            <a:r>
              <a:rPr lang="zh-CN" altLang="en-US" sz="1600" kern="1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任务驱动法就是以任务为载体驱动学生学习的方法，用于激发学生学习的动机。</a:t>
            </a:r>
            <a:endParaRPr lang="zh-CN" altLang="zh-CN" sz="1600" kern="1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1EB09084-FDF6-4724-8E25-4DE33CF992DC}"/>
              </a:ext>
            </a:extLst>
          </p:cNvPr>
          <p:cNvSpPr/>
          <p:nvPr/>
        </p:nvSpPr>
        <p:spPr>
          <a:xfrm>
            <a:off x="6347512" y="5785173"/>
            <a:ext cx="4750334" cy="85806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 algn="just">
              <a:lnSpc>
                <a:spcPct val="130000"/>
              </a:lnSpc>
              <a:spcAft>
                <a:spcPts val="0"/>
              </a:spcAft>
            </a:pPr>
            <a:r>
              <a:rPr lang="zh-CN" altLang="en-US" sz="1600" kern="1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情境模拟法就是创设具体的情境、在情境中让学生通过角色扮演、换位思考等方式练习知识与技能。</a:t>
            </a:r>
            <a:endParaRPr lang="zh-CN" altLang="zh-CN" sz="1600" kern="1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04676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75271A6B-5922-4EF9-8435-22C276AAEF23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zh-CN" altLang="en-US" dirty="0"/>
              <a:t>教学活动设计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E0C571-56BC-49A4-9788-29710E4512BE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altLang="zh-CN" dirty="0"/>
              <a:t>2.3</a:t>
            </a:r>
            <a:endParaRPr lang="zh-CN" altLang="en-US" dirty="0"/>
          </a:p>
        </p:txBody>
      </p:sp>
      <p:pic>
        <p:nvPicPr>
          <p:cNvPr id="4" name="图形 3" descr="标记">
            <a:extLst>
              <a:ext uri="{FF2B5EF4-FFF2-40B4-BE49-F238E27FC236}">
                <a16:creationId xmlns:a16="http://schemas.microsoft.com/office/drawing/2014/main" id="{F3C2DB0A-04F0-423E-AA60-67C72D4DFE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65205" y="1416538"/>
            <a:ext cx="914400" cy="914400"/>
          </a:xfrm>
          <a:prstGeom prst="rect">
            <a:avLst/>
          </a:prstGeom>
        </p:spPr>
      </p:pic>
      <p:pic>
        <p:nvPicPr>
          <p:cNvPr id="5" name="图形 4" descr="标记">
            <a:extLst>
              <a:ext uri="{FF2B5EF4-FFF2-40B4-BE49-F238E27FC236}">
                <a16:creationId xmlns:a16="http://schemas.microsoft.com/office/drawing/2014/main" id="{F1BA7891-5625-49CF-A8E7-906D5517A5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2620" y="1416538"/>
            <a:ext cx="914400" cy="914400"/>
          </a:xfrm>
          <a:prstGeom prst="rect">
            <a:avLst/>
          </a:prstGeom>
        </p:spPr>
      </p:pic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328C1F15-A76B-4ED9-A698-0226FD40BDB9}"/>
              </a:ext>
            </a:extLst>
          </p:cNvPr>
          <p:cNvCxnSpPr>
            <a:stCxn id="5" idx="3"/>
            <a:endCxn id="4" idx="1"/>
          </p:cNvCxnSpPr>
          <p:nvPr/>
        </p:nvCxnSpPr>
        <p:spPr>
          <a:xfrm>
            <a:off x="1787020" y="1873738"/>
            <a:ext cx="8478185" cy="0"/>
          </a:xfrm>
          <a:prstGeom prst="line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椭圆 6">
            <a:extLst>
              <a:ext uri="{FF2B5EF4-FFF2-40B4-BE49-F238E27FC236}">
                <a16:creationId xmlns:a16="http://schemas.microsoft.com/office/drawing/2014/main" id="{AE9329D0-08D3-4C5F-A2A7-598D291F4E3D}"/>
              </a:ext>
            </a:extLst>
          </p:cNvPr>
          <p:cNvSpPr/>
          <p:nvPr/>
        </p:nvSpPr>
        <p:spPr>
          <a:xfrm>
            <a:off x="3137243" y="1393092"/>
            <a:ext cx="961292" cy="96129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chemeClr val="tx2"/>
                </a:solidFill>
              </a:rPr>
              <a:t>课前</a:t>
            </a: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B79364B6-64E7-411B-9006-B0076EB30F34}"/>
              </a:ext>
            </a:extLst>
          </p:cNvPr>
          <p:cNvSpPr/>
          <p:nvPr/>
        </p:nvSpPr>
        <p:spPr>
          <a:xfrm>
            <a:off x="5540485" y="1369646"/>
            <a:ext cx="961292" cy="96129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chemeClr val="tx2"/>
                </a:solidFill>
              </a:rPr>
              <a:t>课中</a:t>
            </a: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EB61000B-11BE-4903-8B09-2C5CB746827D}"/>
              </a:ext>
            </a:extLst>
          </p:cNvPr>
          <p:cNvSpPr/>
          <p:nvPr/>
        </p:nvSpPr>
        <p:spPr>
          <a:xfrm>
            <a:off x="7943723" y="1369646"/>
            <a:ext cx="961292" cy="961292"/>
          </a:xfrm>
          <a:prstGeom prst="ellipse">
            <a:avLst/>
          </a:prstGeom>
          <a:solidFill>
            <a:schemeClr val="accent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chemeClr val="tx2"/>
                </a:solidFill>
              </a:rPr>
              <a:t>课后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6C2F25CC-E610-4CF4-8955-9B14B36D46C8}"/>
              </a:ext>
            </a:extLst>
          </p:cNvPr>
          <p:cNvSpPr/>
          <p:nvPr/>
        </p:nvSpPr>
        <p:spPr>
          <a:xfrm>
            <a:off x="510978" y="2634718"/>
            <a:ext cx="1276042" cy="465586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b="1" kern="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学习内容</a:t>
            </a:r>
            <a:endParaRPr lang="en-US" altLang="zh-CN" b="1" kern="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CF408174-0F69-49FA-ADBA-B41F73A45F1E}"/>
              </a:ext>
            </a:extLst>
          </p:cNvPr>
          <p:cNvSpPr/>
          <p:nvPr/>
        </p:nvSpPr>
        <p:spPr>
          <a:xfrm>
            <a:off x="10084384" y="2634718"/>
            <a:ext cx="1276042" cy="465586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b="1" kern="0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教学评价</a:t>
            </a:r>
            <a:endParaRPr lang="en-US" altLang="zh-CN" b="1" kern="0" dirty="0">
              <a:solidFill>
                <a:schemeClr val="accen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134326B2-1752-4FD3-8B2B-A8904DFDEF17}"/>
              </a:ext>
            </a:extLst>
          </p:cNvPr>
          <p:cNvSpPr/>
          <p:nvPr/>
        </p:nvSpPr>
        <p:spPr>
          <a:xfrm>
            <a:off x="340953" y="3630647"/>
            <a:ext cx="1855170" cy="777457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b="1" dirty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b="1" dirty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知识点</a:t>
            </a:r>
            <a:r>
              <a:rPr lang="en-US" altLang="zh-CN" b="1" dirty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化妆的基本步骤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8E7587F5-30D4-466A-A741-37632B31A206}"/>
              </a:ext>
            </a:extLst>
          </p:cNvPr>
          <p:cNvSpPr/>
          <p:nvPr/>
        </p:nvSpPr>
        <p:spPr>
          <a:xfrm>
            <a:off x="340953" y="5064786"/>
            <a:ext cx="1855170" cy="1137556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b="1" dirty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b="1" dirty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技能点</a:t>
            </a:r>
            <a:r>
              <a:rPr lang="en-US" altLang="zh-CN" b="1" dirty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按照正确的化妆步骤进行化妆</a:t>
            </a: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751A8D64-29F9-4204-9110-41CA003BEBE3}"/>
              </a:ext>
            </a:extLst>
          </p:cNvPr>
          <p:cNvCxnSpPr>
            <a:cxnSpLocks/>
          </p:cNvCxnSpPr>
          <p:nvPr/>
        </p:nvCxnSpPr>
        <p:spPr>
          <a:xfrm>
            <a:off x="501145" y="4863044"/>
            <a:ext cx="10938560" cy="0"/>
          </a:xfrm>
          <a:prstGeom prst="line">
            <a:avLst/>
          </a:prstGeom>
          <a:ln w="19050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矩形 16">
            <a:extLst>
              <a:ext uri="{FF2B5EF4-FFF2-40B4-BE49-F238E27FC236}">
                <a16:creationId xmlns:a16="http://schemas.microsoft.com/office/drawing/2014/main" id="{F69D81B8-05E4-4A54-A9CC-E3A018FC23DA}"/>
              </a:ext>
            </a:extLst>
          </p:cNvPr>
          <p:cNvSpPr/>
          <p:nvPr/>
        </p:nvSpPr>
        <p:spPr>
          <a:xfrm>
            <a:off x="2575519" y="3429001"/>
            <a:ext cx="1855170" cy="1188000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>
            <a:noAutofit/>
          </a:bodyPr>
          <a:lstStyle/>
          <a:p>
            <a:pPr marL="285750" indent="-285750" algn="ctr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zh-CN" altLang="en-US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观看教学录像</a:t>
            </a:r>
            <a:endParaRPr lang="en-US" altLang="zh-CN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ctr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zh-CN" altLang="en-US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完成在线测试</a:t>
            </a:r>
            <a:endParaRPr lang="en-US" altLang="zh-CN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ctr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zh-CN" altLang="en-US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完成答疑讨论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4ABD8AC6-D697-4B46-90B1-FD98B72E1D21}"/>
              </a:ext>
            </a:extLst>
          </p:cNvPr>
          <p:cNvSpPr/>
          <p:nvPr/>
        </p:nvSpPr>
        <p:spPr>
          <a:xfrm>
            <a:off x="2575519" y="5159583"/>
            <a:ext cx="1855170" cy="1188000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anchor="ctr">
            <a:noAutofit/>
          </a:bodyPr>
          <a:lstStyle/>
          <a:p>
            <a:pPr marL="285750" indent="-285750" algn="ctr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zh-CN" altLang="en-US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完成课前热身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4D64DB45-0530-4204-81B8-26752D6B09E0}"/>
              </a:ext>
            </a:extLst>
          </p:cNvPr>
          <p:cNvSpPr/>
          <p:nvPr/>
        </p:nvSpPr>
        <p:spPr>
          <a:xfrm>
            <a:off x="4665787" y="3429001"/>
            <a:ext cx="2774930" cy="1188000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>
            <a:noAutofit/>
          </a:bodyPr>
          <a:lstStyle/>
          <a:p>
            <a:pPr marL="285750" indent="-285750" algn="ctr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zh-CN" altLang="en-US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听讲预习答疑</a:t>
            </a:r>
            <a:endParaRPr lang="en-US" altLang="zh-CN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ctr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zh-CN" altLang="en-US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参与小组讨论</a:t>
            </a:r>
            <a:endParaRPr lang="en-US" altLang="zh-CN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ctr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zh-CN" altLang="en-US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听讲答题反馈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7C04639F-2138-4FC5-8594-C96AB5F54FA6}"/>
              </a:ext>
            </a:extLst>
          </p:cNvPr>
          <p:cNvSpPr/>
          <p:nvPr/>
        </p:nvSpPr>
        <p:spPr>
          <a:xfrm>
            <a:off x="4665785" y="5159583"/>
            <a:ext cx="2774931" cy="1188000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anchor="ctr">
            <a:noAutofit/>
          </a:bodyPr>
          <a:lstStyle/>
          <a:p>
            <a:pPr marL="285750" indent="-285750" algn="ctr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zh-CN" altLang="en-US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进行成果展示</a:t>
            </a:r>
            <a:endParaRPr lang="en-US" altLang="zh-CN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ctr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zh-CN" altLang="en-US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完成课中测试</a:t>
            </a:r>
            <a:endParaRPr lang="en-US" altLang="zh-CN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6F8B379B-8121-4216-828E-5307C79177E1}"/>
              </a:ext>
            </a:extLst>
          </p:cNvPr>
          <p:cNvSpPr/>
          <p:nvPr/>
        </p:nvSpPr>
        <p:spPr>
          <a:xfrm>
            <a:off x="7636271" y="3429001"/>
            <a:ext cx="1855170" cy="1188000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anchor="ctr">
            <a:noAutofit/>
          </a:bodyPr>
          <a:lstStyle/>
          <a:p>
            <a:pPr marL="285750" indent="-285750" algn="ctr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zh-CN" altLang="en-US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完成课后作业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227CB283-A473-479A-9D20-3AAB5B2881E2}"/>
              </a:ext>
            </a:extLst>
          </p:cNvPr>
          <p:cNvSpPr/>
          <p:nvPr/>
        </p:nvSpPr>
        <p:spPr>
          <a:xfrm>
            <a:off x="7636271" y="5159583"/>
            <a:ext cx="1855170" cy="1188000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anchor="ctr">
            <a:noAutofit/>
          </a:bodyPr>
          <a:lstStyle/>
          <a:p>
            <a:pPr marL="285750" indent="-285750" algn="ctr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zh-CN" altLang="en-US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完成课后反思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17C24CC8-6D10-4822-A41B-889C7C3E707F}"/>
              </a:ext>
            </a:extLst>
          </p:cNvPr>
          <p:cNvSpPr/>
          <p:nvPr/>
        </p:nvSpPr>
        <p:spPr>
          <a:xfrm>
            <a:off x="2805089" y="2677731"/>
            <a:ext cx="1625600" cy="349287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solidFill>
                  <a:schemeClr val="tx1"/>
                </a:solidFill>
              </a:rPr>
              <a:t>0.25</a:t>
            </a:r>
            <a:r>
              <a:rPr lang="zh-CN" altLang="en-US" sz="1600" dirty="0">
                <a:solidFill>
                  <a:schemeClr val="tx1"/>
                </a:solidFill>
              </a:rPr>
              <a:t>学时</a:t>
            </a: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9CCB30FF-7083-44DC-BF1C-E7D0E6BD84FC}"/>
              </a:ext>
            </a:extLst>
          </p:cNvPr>
          <p:cNvSpPr/>
          <p:nvPr/>
        </p:nvSpPr>
        <p:spPr>
          <a:xfrm>
            <a:off x="7636271" y="2677731"/>
            <a:ext cx="1625600" cy="349287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rgbClr val="61B0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solidFill>
                  <a:schemeClr val="tx1"/>
                </a:solidFill>
              </a:rPr>
              <a:t>0.25</a:t>
            </a:r>
            <a:r>
              <a:rPr lang="zh-CN" altLang="en-US" sz="1600" dirty="0">
                <a:solidFill>
                  <a:schemeClr val="tx1"/>
                </a:solidFill>
              </a:rPr>
              <a:t>学时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0371BCD9-F94D-4F3C-A801-EFE6989EFEA0}"/>
              </a:ext>
            </a:extLst>
          </p:cNvPr>
          <p:cNvSpPr/>
          <p:nvPr/>
        </p:nvSpPr>
        <p:spPr>
          <a:xfrm>
            <a:off x="4665786" y="2677731"/>
            <a:ext cx="2774930" cy="34927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A0D0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solidFill>
                  <a:schemeClr val="tx1"/>
                </a:solidFill>
              </a:rPr>
              <a:t>0.5</a:t>
            </a:r>
            <a:r>
              <a:rPr lang="zh-CN" altLang="en-US" sz="1600" dirty="0">
                <a:solidFill>
                  <a:schemeClr val="tx1"/>
                </a:solidFill>
              </a:rPr>
              <a:t>学时</a:t>
            </a: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D9E1302D-7EF7-4E1D-9BF5-81E570A3E9DF}"/>
              </a:ext>
            </a:extLst>
          </p:cNvPr>
          <p:cNvSpPr/>
          <p:nvPr/>
        </p:nvSpPr>
        <p:spPr>
          <a:xfrm>
            <a:off x="9768409" y="3838056"/>
            <a:ext cx="1855170" cy="72845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285750" indent="-285750" algn="ctr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zh-CN" altLang="en-US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在线测试</a:t>
            </a: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E46DB642-251A-467C-B365-B015FD23CCD1}"/>
              </a:ext>
            </a:extLst>
          </p:cNvPr>
          <p:cNvSpPr/>
          <p:nvPr/>
        </p:nvSpPr>
        <p:spPr>
          <a:xfrm>
            <a:off x="9768409" y="5159583"/>
            <a:ext cx="1855170" cy="1187996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marL="285750" indent="-285750" algn="ctr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zh-CN" altLang="en-US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课后作业</a:t>
            </a:r>
          </a:p>
        </p:txBody>
      </p:sp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7C82D8FA-7572-40B9-9808-B0FBBC2EF709}"/>
              </a:ext>
            </a:extLst>
          </p:cNvPr>
          <p:cNvCxnSpPr>
            <a:stCxn id="17" idx="3"/>
            <a:endCxn id="19" idx="1"/>
          </p:cNvCxnSpPr>
          <p:nvPr/>
        </p:nvCxnSpPr>
        <p:spPr>
          <a:xfrm>
            <a:off x="4430689" y="4023001"/>
            <a:ext cx="235098" cy="0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箭头连接符 27">
            <a:extLst>
              <a:ext uri="{FF2B5EF4-FFF2-40B4-BE49-F238E27FC236}">
                <a16:creationId xmlns:a16="http://schemas.microsoft.com/office/drawing/2014/main" id="{B28D0AA6-AF2B-4D22-8E12-BDA515F0CFE4}"/>
              </a:ext>
            </a:extLst>
          </p:cNvPr>
          <p:cNvCxnSpPr>
            <a:cxnSpLocks/>
            <a:stCxn id="20" idx="3"/>
            <a:endCxn id="22" idx="1"/>
          </p:cNvCxnSpPr>
          <p:nvPr/>
        </p:nvCxnSpPr>
        <p:spPr>
          <a:xfrm>
            <a:off x="7440716" y="5753583"/>
            <a:ext cx="195555" cy="0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箭头连接符 28">
            <a:extLst>
              <a:ext uri="{FF2B5EF4-FFF2-40B4-BE49-F238E27FC236}">
                <a16:creationId xmlns:a16="http://schemas.microsoft.com/office/drawing/2014/main" id="{27CAE9FB-851A-436C-AB71-97C5DC0DEFD9}"/>
              </a:ext>
            </a:extLst>
          </p:cNvPr>
          <p:cNvCxnSpPr>
            <a:cxnSpLocks/>
            <a:stCxn id="19" idx="3"/>
            <a:endCxn id="21" idx="1"/>
          </p:cNvCxnSpPr>
          <p:nvPr/>
        </p:nvCxnSpPr>
        <p:spPr>
          <a:xfrm>
            <a:off x="7440717" y="4023001"/>
            <a:ext cx="195554" cy="0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箭头连接符 29">
            <a:extLst>
              <a:ext uri="{FF2B5EF4-FFF2-40B4-BE49-F238E27FC236}">
                <a16:creationId xmlns:a16="http://schemas.microsoft.com/office/drawing/2014/main" id="{123A3726-0BCD-4400-829C-9134D62BBB46}"/>
              </a:ext>
            </a:extLst>
          </p:cNvPr>
          <p:cNvCxnSpPr>
            <a:cxnSpLocks/>
            <a:stCxn id="18" idx="3"/>
            <a:endCxn id="20" idx="1"/>
          </p:cNvCxnSpPr>
          <p:nvPr/>
        </p:nvCxnSpPr>
        <p:spPr>
          <a:xfrm>
            <a:off x="4430689" y="5753583"/>
            <a:ext cx="235096" cy="0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72745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75271A6B-5922-4EF9-8435-22C276AAEF23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zh-CN" altLang="en-US" dirty="0"/>
              <a:t>教学评价设计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2F2C4DAF-D71F-44C1-8BFC-15BC0097EAF1}"/>
              </a:ext>
            </a:extLst>
          </p:cNvPr>
          <p:cNvSpPr/>
          <p:nvPr/>
        </p:nvSpPr>
        <p:spPr>
          <a:xfrm>
            <a:off x="1186628" y="1674832"/>
            <a:ext cx="2061651" cy="576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/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课堂出勤率</a:t>
            </a:r>
            <a:endParaRPr lang="en-US" altLang="zh-CN" b="1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E0C571-56BC-49A4-9788-29710E4512BE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altLang="zh-CN" dirty="0"/>
              <a:t>2.4</a:t>
            </a:r>
            <a:endParaRPr lang="zh-CN" altLang="en-US" dirty="0"/>
          </a:p>
        </p:txBody>
      </p:sp>
      <p:pic>
        <p:nvPicPr>
          <p:cNvPr id="12" name="图形 11" descr="单级齿轮">
            <a:extLst>
              <a:ext uri="{FF2B5EF4-FFF2-40B4-BE49-F238E27FC236}">
                <a16:creationId xmlns:a16="http://schemas.microsoft.com/office/drawing/2014/main" id="{A110FB75-BC06-4E35-9797-7C45C373FA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1161912">
            <a:off x="3209850" y="1602156"/>
            <a:ext cx="2233246" cy="2233246"/>
          </a:xfrm>
          <a:prstGeom prst="rect">
            <a:avLst/>
          </a:prstGeom>
        </p:spPr>
      </p:pic>
      <p:pic>
        <p:nvPicPr>
          <p:cNvPr id="13" name="图形 12" descr="单级齿轮">
            <a:extLst>
              <a:ext uri="{FF2B5EF4-FFF2-40B4-BE49-F238E27FC236}">
                <a16:creationId xmlns:a16="http://schemas.microsoft.com/office/drawing/2014/main" id="{02E3E0DD-FAB1-4E92-BB75-4E79B4CBE5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1320699">
            <a:off x="3791320" y="2393237"/>
            <a:ext cx="3658074" cy="3658074"/>
          </a:xfrm>
          <a:prstGeom prst="rect">
            <a:avLst/>
          </a:prstGeom>
        </p:spPr>
      </p:pic>
      <p:sp>
        <p:nvSpPr>
          <p:cNvPr id="14" name="椭圆 13">
            <a:extLst>
              <a:ext uri="{FF2B5EF4-FFF2-40B4-BE49-F238E27FC236}">
                <a16:creationId xmlns:a16="http://schemas.microsoft.com/office/drawing/2014/main" id="{94928E2E-A5BB-4F10-910D-91FA940E8D10}"/>
              </a:ext>
            </a:extLst>
          </p:cNvPr>
          <p:cNvSpPr/>
          <p:nvPr/>
        </p:nvSpPr>
        <p:spPr>
          <a:xfrm>
            <a:off x="3827903" y="2229208"/>
            <a:ext cx="957668" cy="979142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bg1"/>
            </a:solidFill>
          </a:ln>
        </p:spPr>
        <p:txBody>
          <a:bodyPr wrap="square">
            <a:noAutofit/>
          </a:bodyPr>
          <a:lstStyle/>
          <a:p>
            <a:pPr algn="dist">
              <a:lnSpc>
                <a:spcPct val="130000"/>
              </a:lnSpc>
            </a:pP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线下</a:t>
            </a:r>
            <a:endParaRPr lang="en-US" altLang="zh-CN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dist">
              <a:lnSpc>
                <a:spcPct val="130000"/>
              </a:lnSpc>
            </a:pP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评价</a:t>
            </a:r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1E58F694-798C-44B6-9437-905B4953320A}"/>
              </a:ext>
            </a:extLst>
          </p:cNvPr>
          <p:cNvSpPr/>
          <p:nvPr/>
        </p:nvSpPr>
        <p:spPr>
          <a:xfrm>
            <a:off x="5164834" y="3741770"/>
            <a:ext cx="911046" cy="979142"/>
          </a:xfrm>
          <a:prstGeom prst="ellipse">
            <a:avLst/>
          </a:prstGeom>
          <a:solidFill>
            <a:schemeClr val="accent2"/>
          </a:solidFill>
          <a:ln w="28575">
            <a:solidFill>
              <a:schemeClr val="bg1"/>
            </a:solidFill>
          </a:ln>
        </p:spPr>
        <p:txBody>
          <a:bodyPr wrap="square">
            <a:noAutofit/>
          </a:bodyPr>
          <a:lstStyle/>
          <a:p>
            <a:pPr algn="dist">
              <a:lnSpc>
                <a:spcPct val="130000"/>
              </a:lnSpc>
            </a:pP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线上</a:t>
            </a:r>
            <a:endParaRPr lang="en-US" altLang="zh-CN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dist">
              <a:lnSpc>
                <a:spcPct val="130000"/>
              </a:lnSpc>
            </a:pP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评价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F5B29191-4830-4692-9997-3776639C78EA}"/>
              </a:ext>
            </a:extLst>
          </p:cNvPr>
          <p:cNvSpPr/>
          <p:nvPr/>
        </p:nvSpPr>
        <p:spPr>
          <a:xfrm>
            <a:off x="7754672" y="1366871"/>
            <a:ext cx="2829628" cy="5746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zh-CN" altLang="en-US" sz="2000" b="1" dirty="0">
                <a:solidFill>
                  <a:schemeClr val="accent2"/>
                </a:solidFill>
              </a:rPr>
              <a:t>在线学习时长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4CCB6CAC-DB42-4089-A2AF-0A325BA7D6F0}"/>
              </a:ext>
            </a:extLst>
          </p:cNvPr>
          <p:cNvSpPr/>
          <p:nvPr/>
        </p:nvSpPr>
        <p:spPr>
          <a:xfrm>
            <a:off x="1186628" y="3024938"/>
            <a:ext cx="2061651" cy="576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/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课堂互动频次</a:t>
            </a:r>
            <a:endParaRPr lang="en-US" altLang="zh-CN" b="1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BE195660-87AC-488B-8760-9459F847BCA6}"/>
              </a:ext>
            </a:extLst>
          </p:cNvPr>
          <p:cNvSpPr/>
          <p:nvPr/>
        </p:nvSpPr>
        <p:spPr>
          <a:xfrm>
            <a:off x="7754670" y="2535003"/>
            <a:ext cx="2829628" cy="5746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zh-CN" altLang="en-US" sz="2000" b="1" dirty="0">
                <a:solidFill>
                  <a:schemeClr val="accent2"/>
                </a:solidFill>
              </a:rPr>
              <a:t>课前在线讨论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6196FB0E-5C9F-42E4-9FDA-4BE5B82C200F}"/>
              </a:ext>
            </a:extLst>
          </p:cNvPr>
          <p:cNvSpPr/>
          <p:nvPr/>
        </p:nvSpPr>
        <p:spPr>
          <a:xfrm>
            <a:off x="7754668" y="3781052"/>
            <a:ext cx="2829628" cy="5746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zh-CN" altLang="en-US" sz="2000" b="1" dirty="0">
                <a:solidFill>
                  <a:schemeClr val="accent2"/>
                </a:solidFill>
              </a:rPr>
              <a:t>课中在线测试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DC3C7BAC-793F-424A-8BB0-3BDA41963C52}"/>
              </a:ext>
            </a:extLst>
          </p:cNvPr>
          <p:cNvSpPr/>
          <p:nvPr/>
        </p:nvSpPr>
        <p:spPr>
          <a:xfrm>
            <a:off x="7754668" y="5042493"/>
            <a:ext cx="2829628" cy="5746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zh-CN" altLang="en-US" sz="2000" b="1" dirty="0">
                <a:solidFill>
                  <a:schemeClr val="accent2"/>
                </a:solidFill>
              </a:rPr>
              <a:t>课后在线作业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8CAE42E0-A4D6-4064-80E5-21A351DB5C82}"/>
              </a:ext>
            </a:extLst>
          </p:cNvPr>
          <p:cNvSpPr/>
          <p:nvPr/>
        </p:nvSpPr>
        <p:spPr>
          <a:xfrm>
            <a:off x="4982336" y="1561432"/>
            <a:ext cx="1276042" cy="814443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4000" b="1" kern="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2%</a:t>
            </a: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CA7AF1EE-4D31-4FDB-82D7-E9F0E864FF93}"/>
              </a:ext>
            </a:extLst>
          </p:cNvPr>
          <p:cNvSpPr/>
          <p:nvPr/>
        </p:nvSpPr>
        <p:spPr>
          <a:xfrm>
            <a:off x="4937933" y="5585011"/>
            <a:ext cx="1276042" cy="814443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4000" b="1" kern="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4%</a:t>
            </a:r>
          </a:p>
        </p:txBody>
      </p:sp>
      <p:sp>
        <p:nvSpPr>
          <p:cNvPr id="34" name="椭圆 33">
            <a:extLst>
              <a:ext uri="{FF2B5EF4-FFF2-40B4-BE49-F238E27FC236}">
                <a16:creationId xmlns:a16="http://schemas.microsoft.com/office/drawing/2014/main" id="{EA906D72-DD10-4BAF-856C-BABE0789F277}"/>
              </a:ext>
            </a:extLst>
          </p:cNvPr>
          <p:cNvSpPr/>
          <p:nvPr/>
        </p:nvSpPr>
        <p:spPr>
          <a:xfrm>
            <a:off x="3415323" y="2633785"/>
            <a:ext cx="78153" cy="7815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6" name="连接符: 肘形 35">
            <a:extLst>
              <a:ext uri="{FF2B5EF4-FFF2-40B4-BE49-F238E27FC236}">
                <a16:creationId xmlns:a16="http://schemas.microsoft.com/office/drawing/2014/main" id="{8EA23E74-26EF-452F-8DE1-C9752BF7B020}"/>
              </a:ext>
            </a:extLst>
          </p:cNvPr>
          <p:cNvCxnSpPr>
            <a:cxnSpLocks/>
            <a:stCxn id="34" idx="1"/>
            <a:endCxn id="19" idx="3"/>
          </p:cNvCxnSpPr>
          <p:nvPr/>
        </p:nvCxnSpPr>
        <p:spPr>
          <a:xfrm rot="16200000" flipH="1" flipV="1">
            <a:off x="3003670" y="2889839"/>
            <a:ext cx="667708" cy="178489"/>
          </a:xfrm>
          <a:prstGeom prst="bentConnector4">
            <a:avLst>
              <a:gd name="adj1" fmla="val 4389"/>
              <a:gd name="adj2" fmla="val 53206"/>
            </a:avLst>
          </a:prstGeom>
          <a:ln w="190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连接符: 肘形 39">
            <a:extLst>
              <a:ext uri="{FF2B5EF4-FFF2-40B4-BE49-F238E27FC236}">
                <a16:creationId xmlns:a16="http://schemas.microsoft.com/office/drawing/2014/main" id="{7D7BAF95-4007-4D71-B97D-CB082FF0A9B3}"/>
              </a:ext>
            </a:extLst>
          </p:cNvPr>
          <p:cNvCxnSpPr>
            <a:cxnSpLocks/>
          </p:cNvCxnSpPr>
          <p:nvPr/>
        </p:nvCxnSpPr>
        <p:spPr>
          <a:xfrm rot="16200000" flipV="1">
            <a:off x="2935300" y="2243004"/>
            <a:ext cx="703681" cy="100769"/>
          </a:xfrm>
          <a:prstGeom prst="bentConnector3">
            <a:avLst>
              <a:gd name="adj1" fmla="val 99979"/>
            </a:avLst>
          </a:prstGeom>
          <a:ln w="190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椭圆 45">
            <a:extLst>
              <a:ext uri="{FF2B5EF4-FFF2-40B4-BE49-F238E27FC236}">
                <a16:creationId xmlns:a16="http://schemas.microsoft.com/office/drawing/2014/main" id="{99E9028D-1AF5-4B69-BF76-23CC077E1580}"/>
              </a:ext>
            </a:extLst>
          </p:cNvPr>
          <p:cNvSpPr/>
          <p:nvPr/>
        </p:nvSpPr>
        <p:spPr>
          <a:xfrm>
            <a:off x="6760308" y="3600938"/>
            <a:ext cx="87924" cy="8792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8" name="连接符: 肘形 47">
            <a:extLst>
              <a:ext uri="{FF2B5EF4-FFF2-40B4-BE49-F238E27FC236}">
                <a16:creationId xmlns:a16="http://schemas.microsoft.com/office/drawing/2014/main" id="{0C076D95-FFED-49CC-8235-917A8732BEB4}"/>
              </a:ext>
            </a:extLst>
          </p:cNvPr>
          <p:cNvCxnSpPr>
            <a:cxnSpLocks/>
            <a:endCxn id="18" idx="1"/>
          </p:cNvCxnSpPr>
          <p:nvPr/>
        </p:nvCxnSpPr>
        <p:spPr>
          <a:xfrm rot="5400000" flipH="1" flipV="1">
            <a:off x="6539271" y="2424950"/>
            <a:ext cx="1986141" cy="444661"/>
          </a:xfrm>
          <a:prstGeom prst="bentConnector2">
            <a:avLst/>
          </a:prstGeom>
          <a:ln w="1905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连接符: 肘形 48">
            <a:extLst>
              <a:ext uri="{FF2B5EF4-FFF2-40B4-BE49-F238E27FC236}">
                <a16:creationId xmlns:a16="http://schemas.microsoft.com/office/drawing/2014/main" id="{E3A893DC-3F9A-4564-9E4B-56F7962D431A}"/>
              </a:ext>
            </a:extLst>
          </p:cNvPr>
          <p:cNvCxnSpPr>
            <a:cxnSpLocks/>
          </p:cNvCxnSpPr>
          <p:nvPr/>
        </p:nvCxnSpPr>
        <p:spPr>
          <a:xfrm flipV="1">
            <a:off x="6835356" y="2798896"/>
            <a:ext cx="919314" cy="841455"/>
          </a:xfrm>
          <a:prstGeom prst="bentConnector3">
            <a:avLst>
              <a:gd name="adj1" fmla="val 50000"/>
            </a:avLst>
          </a:prstGeom>
          <a:ln w="1905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连接符: 肘形 51">
            <a:extLst>
              <a:ext uri="{FF2B5EF4-FFF2-40B4-BE49-F238E27FC236}">
                <a16:creationId xmlns:a16="http://schemas.microsoft.com/office/drawing/2014/main" id="{ECA8B872-BFD0-4721-A380-410D025E79CD}"/>
              </a:ext>
            </a:extLst>
          </p:cNvPr>
          <p:cNvCxnSpPr>
            <a:cxnSpLocks/>
          </p:cNvCxnSpPr>
          <p:nvPr/>
        </p:nvCxnSpPr>
        <p:spPr>
          <a:xfrm>
            <a:off x="6848232" y="3640351"/>
            <a:ext cx="906437" cy="493076"/>
          </a:xfrm>
          <a:prstGeom prst="bentConnector3">
            <a:avLst>
              <a:gd name="adj1" fmla="val 50001"/>
            </a:avLst>
          </a:prstGeom>
          <a:ln w="1905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连接符: 肘形 54">
            <a:extLst>
              <a:ext uri="{FF2B5EF4-FFF2-40B4-BE49-F238E27FC236}">
                <a16:creationId xmlns:a16="http://schemas.microsoft.com/office/drawing/2014/main" id="{90C8FEA4-430F-4D22-8DA7-AE945053DA4F}"/>
              </a:ext>
            </a:extLst>
          </p:cNvPr>
          <p:cNvCxnSpPr>
            <a:cxnSpLocks/>
            <a:stCxn id="46" idx="6"/>
            <a:endCxn id="22" idx="1"/>
          </p:cNvCxnSpPr>
          <p:nvPr/>
        </p:nvCxnSpPr>
        <p:spPr>
          <a:xfrm>
            <a:off x="6848232" y="3644900"/>
            <a:ext cx="906436" cy="1684931"/>
          </a:xfrm>
          <a:prstGeom prst="bentConnector3">
            <a:avLst>
              <a:gd name="adj1" fmla="val 49138"/>
            </a:avLst>
          </a:prstGeom>
          <a:ln w="1905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矩形 63">
            <a:extLst>
              <a:ext uri="{FF2B5EF4-FFF2-40B4-BE49-F238E27FC236}">
                <a16:creationId xmlns:a16="http://schemas.microsoft.com/office/drawing/2014/main" id="{31B59A41-57AF-4ADA-8C00-2CB9D03049E9}"/>
              </a:ext>
            </a:extLst>
          </p:cNvPr>
          <p:cNvSpPr/>
          <p:nvPr/>
        </p:nvSpPr>
        <p:spPr>
          <a:xfrm>
            <a:off x="8268464" y="5667644"/>
            <a:ext cx="2462467" cy="384037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noAutofit/>
          </a:bodyPr>
          <a:lstStyle/>
          <a:p>
            <a:pPr>
              <a:lnSpc>
                <a:spcPct val="130000"/>
              </a:lnSpc>
              <a:spcAft>
                <a:spcPts val="0"/>
              </a:spcAft>
            </a:pPr>
            <a:r>
              <a:rPr lang="zh-CN" altLang="en-US" sz="1600" kern="100" dirty="0">
                <a:latin typeface="+mn-ea"/>
                <a:cs typeface="Arial" panose="020B0604020202020204" pitchFamily="34" charset="0"/>
              </a:rPr>
              <a:t>录制自己化妆的视频</a:t>
            </a:r>
            <a:endParaRPr lang="zh-CN" altLang="en-US" sz="1600" i="1" kern="100" dirty="0">
              <a:latin typeface="+mn-ea"/>
              <a:cs typeface="Arial" panose="020B0604020202020204" pitchFamily="34" charset="0"/>
            </a:endParaRPr>
          </a:p>
        </p:txBody>
      </p:sp>
      <p:sp>
        <p:nvSpPr>
          <p:cNvPr id="65" name="矩形 64">
            <a:extLst>
              <a:ext uri="{FF2B5EF4-FFF2-40B4-BE49-F238E27FC236}">
                <a16:creationId xmlns:a16="http://schemas.microsoft.com/office/drawing/2014/main" id="{51EA3037-C7C4-46E1-A4A6-29E0198206FE}"/>
              </a:ext>
            </a:extLst>
          </p:cNvPr>
          <p:cNvSpPr/>
          <p:nvPr/>
        </p:nvSpPr>
        <p:spPr>
          <a:xfrm>
            <a:off x="8224662" y="4336875"/>
            <a:ext cx="2749974" cy="384037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noAutofit/>
          </a:bodyPr>
          <a:lstStyle/>
          <a:p>
            <a:pPr>
              <a:lnSpc>
                <a:spcPct val="130000"/>
              </a:lnSpc>
              <a:spcAft>
                <a:spcPts val="0"/>
              </a:spcAft>
            </a:pPr>
            <a:r>
              <a:rPr lang="zh-CN" altLang="en-US" sz="1600" kern="100" dirty="0">
                <a:latin typeface="+mn-ea"/>
                <a:cs typeface="Arial" panose="020B0604020202020204" pitchFamily="34" charset="0"/>
              </a:rPr>
              <a:t>给出妆容不服帖的</a:t>
            </a:r>
            <a:r>
              <a:rPr lang="en-US" altLang="zh-CN" sz="1600" kern="100" dirty="0">
                <a:latin typeface="+mn-ea"/>
                <a:cs typeface="Arial" panose="020B0604020202020204" pitchFamily="34" charset="0"/>
              </a:rPr>
              <a:t>3</a:t>
            </a:r>
            <a:r>
              <a:rPr lang="zh-CN" altLang="en-US" sz="1600" kern="100" dirty="0">
                <a:latin typeface="+mn-ea"/>
                <a:cs typeface="Arial" panose="020B0604020202020204" pitchFamily="34" charset="0"/>
              </a:rPr>
              <a:t>个原因</a:t>
            </a:r>
            <a:endParaRPr lang="zh-CN" altLang="en-US" sz="1600" i="1" kern="100" dirty="0">
              <a:latin typeface="+mn-ea"/>
              <a:cs typeface="Arial" panose="020B0604020202020204" pitchFamily="34" charset="0"/>
            </a:endParaRPr>
          </a:p>
        </p:txBody>
      </p:sp>
      <p:sp>
        <p:nvSpPr>
          <p:cNvPr id="66" name="矩形 65">
            <a:extLst>
              <a:ext uri="{FF2B5EF4-FFF2-40B4-BE49-F238E27FC236}">
                <a16:creationId xmlns:a16="http://schemas.microsoft.com/office/drawing/2014/main" id="{F4C4AD5F-245E-4F8F-85E9-5918979921F1}"/>
              </a:ext>
            </a:extLst>
          </p:cNvPr>
          <p:cNvSpPr/>
          <p:nvPr/>
        </p:nvSpPr>
        <p:spPr>
          <a:xfrm>
            <a:off x="8224662" y="3065536"/>
            <a:ext cx="2749974" cy="384037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noAutofit/>
          </a:bodyPr>
          <a:lstStyle/>
          <a:p>
            <a:pPr>
              <a:lnSpc>
                <a:spcPct val="130000"/>
              </a:lnSpc>
              <a:spcAft>
                <a:spcPts val="0"/>
              </a:spcAft>
            </a:pPr>
            <a:r>
              <a:rPr lang="zh-CN" altLang="en-US" sz="1600" kern="100" dirty="0">
                <a:latin typeface="+mn-ea"/>
                <a:cs typeface="Arial" panose="020B0604020202020204" pitchFamily="34" charset="0"/>
              </a:rPr>
              <a:t>张贴预习后的疑惑</a:t>
            </a:r>
            <a:endParaRPr lang="zh-CN" altLang="en-US" sz="1600" i="1" kern="100" dirty="0">
              <a:latin typeface="+mn-ea"/>
              <a:cs typeface="Arial" panose="020B0604020202020204" pitchFamily="34" charset="0"/>
            </a:endParaRPr>
          </a:p>
        </p:txBody>
      </p:sp>
      <p:sp>
        <p:nvSpPr>
          <p:cNvPr id="67" name="矩形 66">
            <a:extLst>
              <a:ext uri="{FF2B5EF4-FFF2-40B4-BE49-F238E27FC236}">
                <a16:creationId xmlns:a16="http://schemas.microsoft.com/office/drawing/2014/main" id="{83620064-B48E-4105-B120-6C61B0AD92E1}"/>
              </a:ext>
            </a:extLst>
          </p:cNvPr>
          <p:cNvSpPr/>
          <p:nvPr/>
        </p:nvSpPr>
        <p:spPr>
          <a:xfrm>
            <a:off x="8224662" y="1905432"/>
            <a:ext cx="2749974" cy="384037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noAutofit/>
          </a:bodyPr>
          <a:lstStyle/>
          <a:p>
            <a:pPr>
              <a:lnSpc>
                <a:spcPct val="130000"/>
              </a:lnSpc>
              <a:spcAft>
                <a:spcPts val="0"/>
              </a:spcAft>
            </a:pPr>
            <a:r>
              <a:rPr lang="zh-CN" altLang="en-US" sz="1600" kern="100" dirty="0">
                <a:latin typeface="+mn-ea"/>
                <a:cs typeface="Arial" panose="020B0604020202020204" pitchFamily="34" charset="0"/>
              </a:rPr>
              <a:t>观看教学视频的时长</a:t>
            </a:r>
            <a:endParaRPr lang="zh-CN" altLang="en-US" sz="1600" i="1" kern="100" dirty="0">
              <a:latin typeface="+mn-ea"/>
              <a:cs typeface="Arial" panose="020B0604020202020204" pitchFamily="34" charset="0"/>
            </a:endParaRPr>
          </a:p>
        </p:txBody>
      </p:sp>
      <p:sp>
        <p:nvSpPr>
          <p:cNvPr id="68" name="矩形 67">
            <a:extLst>
              <a:ext uri="{FF2B5EF4-FFF2-40B4-BE49-F238E27FC236}">
                <a16:creationId xmlns:a16="http://schemas.microsoft.com/office/drawing/2014/main" id="{F9726B23-69F9-49AB-86B3-8144A02ECDCA}"/>
              </a:ext>
            </a:extLst>
          </p:cNvPr>
          <p:cNvSpPr/>
          <p:nvPr/>
        </p:nvSpPr>
        <p:spPr>
          <a:xfrm>
            <a:off x="1417982" y="2230278"/>
            <a:ext cx="1722778" cy="384037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noAutofit/>
          </a:bodyPr>
          <a:lstStyle/>
          <a:p>
            <a:pPr>
              <a:lnSpc>
                <a:spcPct val="130000"/>
              </a:lnSpc>
              <a:spcAft>
                <a:spcPts val="0"/>
              </a:spcAft>
            </a:pPr>
            <a:r>
              <a:rPr lang="zh-CN" altLang="en-US" sz="1600" kern="100" dirty="0">
                <a:latin typeface="+mn-ea"/>
                <a:cs typeface="Arial" panose="020B0604020202020204" pitchFamily="34" charset="0"/>
              </a:rPr>
              <a:t>及时出勤课堂</a:t>
            </a:r>
            <a:endParaRPr lang="zh-CN" altLang="en-US" sz="1600" i="1" kern="100" dirty="0">
              <a:latin typeface="+mn-ea"/>
              <a:cs typeface="Arial" panose="020B0604020202020204" pitchFamily="34" charset="0"/>
            </a:endParaRPr>
          </a:p>
        </p:txBody>
      </p:sp>
      <p:sp>
        <p:nvSpPr>
          <p:cNvPr id="69" name="矩形 68">
            <a:extLst>
              <a:ext uri="{FF2B5EF4-FFF2-40B4-BE49-F238E27FC236}">
                <a16:creationId xmlns:a16="http://schemas.microsoft.com/office/drawing/2014/main" id="{D66E6DFD-3F1C-40E9-90B8-55D161123476}"/>
              </a:ext>
            </a:extLst>
          </p:cNvPr>
          <p:cNvSpPr/>
          <p:nvPr/>
        </p:nvSpPr>
        <p:spPr>
          <a:xfrm>
            <a:off x="1379044" y="3589820"/>
            <a:ext cx="1869235" cy="384037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noAutofit/>
          </a:bodyPr>
          <a:lstStyle/>
          <a:p>
            <a:pPr>
              <a:lnSpc>
                <a:spcPct val="130000"/>
              </a:lnSpc>
              <a:spcAft>
                <a:spcPts val="0"/>
              </a:spcAft>
            </a:pPr>
            <a:r>
              <a:rPr lang="zh-CN" altLang="en-US" sz="1600" kern="100" dirty="0">
                <a:latin typeface="+mn-ea"/>
                <a:cs typeface="Arial" panose="020B0604020202020204" pitchFamily="34" charset="0"/>
              </a:rPr>
              <a:t>参与课堂汇报展示</a:t>
            </a:r>
            <a:endParaRPr lang="zh-CN" altLang="en-US" sz="1600" i="1" kern="100" dirty="0">
              <a:latin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65688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15A1FACF-30AF-4B77-BF68-CFC6F2AA8C1B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zh-CN" altLang="en-US" dirty="0"/>
              <a:t>教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7065496-D31A-43DA-B138-DB83704B5B59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zh-CN" altLang="en-US" dirty="0"/>
              <a:t>学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62A7D9-2720-4D65-BEDA-88AE78AEFFE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zh-CN" altLang="en-US" dirty="0"/>
              <a:t>实</a:t>
            </a:r>
          </a:p>
        </p:txBody>
      </p:sp>
      <p:sp>
        <p:nvSpPr>
          <p:cNvPr id="5" name="内容占位符 4">
            <a:extLst>
              <a:ext uri="{FF2B5EF4-FFF2-40B4-BE49-F238E27FC236}">
                <a16:creationId xmlns:a16="http://schemas.microsoft.com/office/drawing/2014/main" id="{B7664EAB-18D9-41BD-8C9C-17B88BFC381A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zh-CN" altLang="en-US" dirty="0"/>
              <a:t>施</a:t>
            </a:r>
          </a:p>
        </p:txBody>
      </p:sp>
    </p:spTree>
    <p:extLst>
      <p:ext uri="{BB962C8B-B14F-4D97-AF65-F5344CB8AC3E}">
        <p14:creationId xmlns:p14="http://schemas.microsoft.com/office/powerpoint/2010/main" val="15416775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B120F03B-38A0-4954-B9D3-BD9357ED356D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zh-CN" altLang="en-US" dirty="0"/>
              <a:t>教学实施原则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DCFDBB1-CE9E-4E25-A73D-5AA4AAB96C4E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altLang="zh-CN" dirty="0"/>
              <a:t>3.1</a:t>
            </a:r>
            <a:endParaRPr lang="zh-CN" altLang="en-US" dirty="0"/>
          </a:p>
        </p:txBody>
      </p:sp>
      <p:sp>
        <p:nvSpPr>
          <p:cNvPr id="39" name="椭圆 38">
            <a:extLst>
              <a:ext uri="{FF2B5EF4-FFF2-40B4-BE49-F238E27FC236}">
                <a16:creationId xmlns:a16="http://schemas.microsoft.com/office/drawing/2014/main" id="{812C03F5-0452-4206-BDF5-3EA490290125}"/>
              </a:ext>
            </a:extLst>
          </p:cNvPr>
          <p:cNvSpPr/>
          <p:nvPr/>
        </p:nvSpPr>
        <p:spPr>
          <a:xfrm>
            <a:off x="1693398" y="2637774"/>
            <a:ext cx="1362412" cy="1362412"/>
          </a:xfrm>
          <a:prstGeom prst="ellipse">
            <a:avLst/>
          </a:prstGeom>
          <a:solidFill>
            <a:schemeClr val="accent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sz="2000" b="1" dirty="0"/>
              <a:t>系统性原则</a:t>
            </a:r>
          </a:p>
        </p:txBody>
      </p:sp>
      <p:grpSp>
        <p:nvGrpSpPr>
          <p:cNvPr id="48" name="组合 47">
            <a:extLst>
              <a:ext uri="{FF2B5EF4-FFF2-40B4-BE49-F238E27FC236}">
                <a16:creationId xmlns:a16="http://schemas.microsoft.com/office/drawing/2014/main" id="{F721D2C4-DB28-4356-B856-0072CE152A19}"/>
              </a:ext>
            </a:extLst>
          </p:cNvPr>
          <p:cNvGrpSpPr/>
          <p:nvPr/>
        </p:nvGrpSpPr>
        <p:grpSpPr>
          <a:xfrm>
            <a:off x="972860" y="2296658"/>
            <a:ext cx="10402586" cy="4383510"/>
            <a:chOff x="972860" y="2296658"/>
            <a:chExt cx="10402586" cy="4383510"/>
          </a:xfrm>
        </p:grpSpPr>
        <p:sp>
          <p:nvSpPr>
            <p:cNvPr id="45" name="等腰三角形 44">
              <a:extLst>
                <a:ext uri="{FF2B5EF4-FFF2-40B4-BE49-F238E27FC236}">
                  <a16:creationId xmlns:a16="http://schemas.microsoft.com/office/drawing/2014/main" id="{D5DDBE9C-8496-4321-BE16-DF0E01369E48}"/>
                </a:ext>
              </a:extLst>
            </p:cNvPr>
            <p:cNvSpPr/>
            <p:nvPr/>
          </p:nvSpPr>
          <p:spPr>
            <a:xfrm rot="7281080">
              <a:off x="3785520" y="2957238"/>
              <a:ext cx="508000" cy="2879225"/>
            </a:xfrm>
            <a:prstGeom prst="triangle">
              <a:avLst/>
            </a:prstGeom>
            <a:gradFill flip="none" rotWithShape="1">
              <a:gsLst>
                <a:gs pos="0">
                  <a:schemeClr val="bg1">
                    <a:alpha val="23000"/>
                  </a:schemeClr>
                </a:gs>
                <a:gs pos="100000">
                  <a:schemeClr val="accent1">
                    <a:alpha val="36000"/>
                  </a:schemeClr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49D2D210-1974-4DE4-9F29-82E9AB03A064}"/>
                </a:ext>
              </a:extLst>
            </p:cNvPr>
            <p:cNvGrpSpPr/>
            <p:nvPr/>
          </p:nvGrpSpPr>
          <p:grpSpPr>
            <a:xfrm>
              <a:off x="972860" y="2296658"/>
              <a:ext cx="10402586" cy="4383510"/>
              <a:chOff x="894707" y="1885140"/>
              <a:chExt cx="10402586" cy="4383510"/>
            </a:xfrm>
          </p:grpSpPr>
          <p:sp>
            <p:nvSpPr>
              <p:cNvPr id="33" name="椭圆 32">
                <a:extLst>
                  <a:ext uri="{FF2B5EF4-FFF2-40B4-BE49-F238E27FC236}">
                    <a16:creationId xmlns:a16="http://schemas.microsoft.com/office/drawing/2014/main" id="{B7836DF4-2893-4923-9DE6-907D325491DC}"/>
                  </a:ext>
                </a:extLst>
              </p:cNvPr>
              <p:cNvSpPr/>
              <p:nvPr/>
            </p:nvSpPr>
            <p:spPr>
              <a:xfrm>
                <a:off x="894707" y="4695845"/>
                <a:ext cx="10402586" cy="1572805"/>
              </a:xfrm>
              <a:prstGeom prst="ellipse">
                <a:avLst/>
              </a:prstGeom>
              <a:no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椭圆 31">
                <a:extLst>
                  <a:ext uri="{FF2B5EF4-FFF2-40B4-BE49-F238E27FC236}">
                    <a16:creationId xmlns:a16="http://schemas.microsoft.com/office/drawing/2014/main" id="{44D7DBFC-FFCE-4B5F-B44F-4461C4ED001F}"/>
                  </a:ext>
                </a:extLst>
              </p:cNvPr>
              <p:cNvSpPr/>
              <p:nvPr/>
            </p:nvSpPr>
            <p:spPr>
              <a:xfrm>
                <a:off x="1492584" y="4819894"/>
                <a:ext cx="8761664" cy="1324708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alpha val="23000"/>
                    </a:schemeClr>
                  </a:gs>
                  <a:gs pos="100000">
                    <a:schemeClr val="accent1">
                      <a:alpha val="36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椭圆 7">
                <a:extLst>
                  <a:ext uri="{FF2B5EF4-FFF2-40B4-BE49-F238E27FC236}">
                    <a16:creationId xmlns:a16="http://schemas.microsoft.com/office/drawing/2014/main" id="{CF688DCA-E76D-422B-B400-CEFA3C0D5701}"/>
                  </a:ext>
                </a:extLst>
              </p:cNvPr>
              <p:cNvSpPr/>
              <p:nvPr/>
            </p:nvSpPr>
            <p:spPr>
              <a:xfrm>
                <a:off x="2927016" y="5048738"/>
                <a:ext cx="5892800" cy="890954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8" name="任意多边形: 形状 37">
                <a:extLst>
                  <a:ext uri="{FF2B5EF4-FFF2-40B4-BE49-F238E27FC236}">
                    <a16:creationId xmlns:a16="http://schemas.microsoft.com/office/drawing/2014/main" id="{341CF559-62C4-4E7C-9BD1-D224B83BA3A0}"/>
                  </a:ext>
                </a:extLst>
              </p:cNvPr>
              <p:cNvSpPr/>
              <p:nvPr/>
            </p:nvSpPr>
            <p:spPr>
              <a:xfrm>
                <a:off x="894707" y="5482247"/>
                <a:ext cx="14072" cy="11852"/>
              </a:xfrm>
              <a:custGeom>
                <a:avLst/>
                <a:gdLst>
                  <a:gd name="connsiteX0" fmla="*/ 431 w 14072"/>
                  <a:gd name="connsiteY0" fmla="*/ 0 h 11852"/>
                  <a:gd name="connsiteX1" fmla="*/ 14072 w 14072"/>
                  <a:gd name="connsiteY1" fmla="*/ 0 h 11852"/>
                  <a:gd name="connsiteX2" fmla="*/ 13641 w 14072"/>
                  <a:gd name="connsiteY2" fmla="*/ 11852 h 11852"/>
                  <a:gd name="connsiteX3" fmla="*/ 0 w 14072"/>
                  <a:gd name="connsiteY3" fmla="*/ 11851 h 11852"/>
                  <a:gd name="connsiteX4" fmla="*/ 431 w 14072"/>
                  <a:gd name="connsiteY4" fmla="*/ 0 h 11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72" h="11852">
                    <a:moveTo>
                      <a:pt x="431" y="0"/>
                    </a:moveTo>
                    <a:lnTo>
                      <a:pt x="14072" y="0"/>
                    </a:lnTo>
                    <a:lnTo>
                      <a:pt x="13641" y="11852"/>
                    </a:lnTo>
                    <a:lnTo>
                      <a:pt x="0" y="11851"/>
                    </a:lnTo>
                    <a:lnTo>
                      <a:pt x="431" y="0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7" name="任意多边形: 形状 36">
                <a:extLst>
                  <a:ext uri="{FF2B5EF4-FFF2-40B4-BE49-F238E27FC236}">
                    <a16:creationId xmlns:a16="http://schemas.microsoft.com/office/drawing/2014/main" id="{DA5DE75C-6F71-4E95-98A2-A236CAE05187}"/>
                  </a:ext>
                </a:extLst>
              </p:cNvPr>
              <p:cNvSpPr/>
              <p:nvPr/>
            </p:nvSpPr>
            <p:spPr>
              <a:xfrm>
                <a:off x="895139" y="1885140"/>
                <a:ext cx="10401445" cy="3597107"/>
              </a:xfrm>
              <a:custGeom>
                <a:avLst/>
                <a:gdLst>
                  <a:gd name="connsiteX0" fmla="*/ 5180173 w 10401445"/>
                  <a:gd name="connsiteY0" fmla="*/ 29 h 3597107"/>
                  <a:gd name="connsiteX1" fmla="*/ 10401445 w 10401445"/>
                  <a:gd name="connsiteY1" fmla="*/ 3549331 h 3597107"/>
                  <a:gd name="connsiteX2" fmla="*/ 10387803 w 10401445"/>
                  <a:gd name="connsiteY2" fmla="*/ 3549487 h 3597107"/>
                  <a:gd name="connsiteX3" fmla="*/ 5180251 w 10401445"/>
                  <a:gd name="connsiteY3" fmla="*/ 13671 h 3597107"/>
                  <a:gd name="connsiteX4" fmla="*/ 19924 w 10401445"/>
                  <a:gd name="connsiteY4" fmla="*/ 3424457 h 3597107"/>
                  <a:gd name="connsiteX5" fmla="*/ 13641 w 10401445"/>
                  <a:gd name="connsiteY5" fmla="*/ 3597107 h 3597107"/>
                  <a:gd name="connsiteX6" fmla="*/ 0 w 10401445"/>
                  <a:gd name="connsiteY6" fmla="*/ 3597107 h 3597107"/>
                  <a:gd name="connsiteX7" fmla="*/ 6301 w 10401445"/>
                  <a:gd name="connsiteY7" fmla="*/ 3423757 h 3597107"/>
                  <a:gd name="connsiteX8" fmla="*/ 5180173 w 10401445"/>
                  <a:gd name="connsiteY8" fmla="*/ 29 h 3597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401445" h="3597107">
                    <a:moveTo>
                      <a:pt x="5180173" y="29"/>
                    </a:moveTo>
                    <a:cubicBezTo>
                      <a:pt x="8027296" y="-7829"/>
                      <a:pt x="10354404" y="1574086"/>
                      <a:pt x="10401445" y="3549331"/>
                    </a:cubicBezTo>
                    <a:lnTo>
                      <a:pt x="10387803" y="3549487"/>
                    </a:lnTo>
                    <a:cubicBezTo>
                      <a:pt x="10340832" y="1581743"/>
                      <a:pt x="8019859" y="5852"/>
                      <a:pt x="5180251" y="13671"/>
                    </a:cubicBezTo>
                    <a:cubicBezTo>
                      <a:pt x="2412540" y="21292"/>
                      <a:pt x="158122" y="1529998"/>
                      <a:pt x="19924" y="3424457"/>
                    </a:cubicBezTo>
                    <a:lnTo>
                      <a:pt x="13641" y="3597107"/>
                    </a:lnTo>
                    <a:lnTo>
                      <a:pt x="0" y="3597107"/>
                    </a:lnTo>
                    <a:lnTo>
                      <a:pt x="6301" y="3423757"/>
                    </a:lnTo>
                    <a:cubicBezTo>
                      <a:pt x="144861" y="1522116"/>
                      <a:pt x="2405193" y="7687"/>
                      <a:pt x="5180173" y="2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5" name="图形 4" descr="教室">
                <a:extLst>
                  <a:ext uri="{FF2B5EF4-FFF2-40B4-BE49-F238E27FC236}">
                    <a16:creationId xmlns:a16="http://schemas.microsoft.com/office/drawing/2014/main" id="{CC5D9472-5446-4CF2-8D7D-CD9BEFD1CD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4818020" y="3511655"/>
                <a:ext cx="2368380" cy="2368380"/>
              </a:xfrm>
              <a:prstGeom prst="rect">
                <a:avLst/>
              </a:prstGeom>
            </p:spPr>
          </p:pic>
        </p:grpSp>
        <p:sp>
          <p:nvSpPr>
            <p:cNvPr id="47" name="等腰三角形 46">
              <a:extLst>
                <a:ext uri="{FF2B5EF4-FFF2-40B4-BE49-F238E27FC236}">
                  <a16:creationId xmlns:a16="http://schemas.microsoft.com/office/drawing/2014/main" id="{06004E7B-A0B8-4DDB-903B-D7171E2AF713}"/>
                </a:ext>
              </a:extLst>
            </p:cNvPr>
            <p:cNvSpPr/>
            <p:nvPr/>
          </p:nvSpPr>
          <p:spPr>
            <a:xfrm rot="10800000">
              <a:off x="5848186" y="2452548"/>
              <a:ext cx="508000" cy="2879225"/>
            </a:xfrm>
            <a:prstGeom prst="triangle">
              <a:avLst/>
            </a:prstGeom>
            <a:gradFill flip="none" rotWithShape="1">
              <a:gsLst>
                <a:gs pos="0">
                  <a:schemeClr val="bg1">
                    <a:alpha val="23000"/>
                  </a:schemeClr>
                </a:gs>
                <a:gs pos="100000">
                  <a:schemeClr val="accent1">
                    <a:alpha val="36000"/>
                  </a:schemeClr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等腰三角形 45">
              <a:extLst>
                <a:ext uri="{FF2B5EF4-FFF2-40B4-BE49-F238E27FC236}">
                  <a16:creationId xmlns:a16="http://schemas.microsoft.com/office/drawing/2014/main" id="{4104F08C-E036-4702-92D7-3D88310EBEB5}"/>
                </a:ext>
              </a:extLst>
            </p:cNvPr>
            <p:cNvSpPr/>
            <p:nvPr/>
          </p:nvSpPr>
          <p:spPr>
            <a:xfrm rot="14318920" flipH="1">
              <a:off x="8129939" y="2953581"/>
              <a:ext cx="508000" cy="2879225"/>
            </a:xfrm>
            <a:prstGeom prst="triangle">
              <a:avLst/>
            </a:prstGeom>
            <a:gradFill flip="none" rotWithShape="1">
              <a:gsLst>
                <a:gs pos="0">
                  <a:schemeClr val="bg1">
                    <a:alpha val="23000"/>
                  </a:schemeClr>
                </a:gs>
                <a:gs pos="100000">
                  <a:schemeClr val="accent1">
                    <a:alpha val="36000"/>
                  </a:schemeClr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0" name="椭圆 39">
            <a:extLst>
              <a:ext uri="{FF2B5EF4-FFF2-40B4-BE49-F238E27FC236}">
                <a16:creationId xmlns:a16="http://schemas.microsoft.com/office/drawing/2014/main" id="{8332A271-1B9F-4C5C-BC89-AF3F8BEB568A}"/>
              </a:ext>
            </a:extLst>
          </p:cNvPr>
          <p:cNvSpPr/>
          <p:nvPr/>
        </p:nvSpPr>
        <p:spPr>
          <a:xfrm>
            <a:off x="5414794" y="1697816"/>
            <a:ext cx="1362412" cy="1362412"/>
          </a:xfrm>
          <a:prstGeom prst="ellipse">
            <a:avLst/>
          </a:prstGeom>
          <a:solidFill>
            <a:schemeClr val="accent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sz="2000" b="1" dirty="0"/>
              <a:t>情境性原则</a:t>
            </a:r>
          </a:p>
        </p:txBody>
      </p:sp>
      <p:sp>
        <p:nvSpPr>
          <p:cNvPr id="41" name="椭圆 40">
            <a:extLst>
              <a:ext uri="{FF2B5EF4-FFF2-40B4-BE49-F238E27FC236}">
                <a16:creationId xmlns:a16="http://schemas.microsoft.com/office/drawing/2014/main" id="{2EB21170-AA78-4797-9417-80C594783B70}"/>
              </a:ext>
            </a:extLst>
          </p:cNvPr>
          <p:cNvSpPr/>
          <p:nvPr/>
        </p:nvSpPr>
        <p:spPr>
          <a:xfrm>
            <a:off x="9416590" y="2747507"/>
            <a:ext cx="1362412" cy="1362412"/>
          </a:xfrm>
          <a:prstGeom prst="ellipse">
            <a:avLst/>
          </a:prstGeom>
          <a:solidFill>
            <a:schemeClr val="accent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sz="2000" b="1" dirty="0"/>
              <a:t>生成性原则</a:t>
            </a: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8739AFD6-E35E-4EB8-AC7D-3AA8CE80E276}"/>
              </a:ext>
            </a:extLst>
          </p:cNvPr>
          <p:cNvSpPr/>
          <p:nvPr/>
        </p:nvSpPr>
        <p:spPr>
          <a:xfrm>
            <a:off x="959311" y="1613454"/>
            <a:ext cx="2977980" cy="68992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掌握教学整体节奏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课前、课中、课后紧密衔接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50949421-DD4F-4215-8021-3BA64B1C99EF}"/>
              </a:ext>
            </a:extLst>
          </p:cNvPr>
          <p:cNvSpPr/>
          <p:nvPr/>
        </p:nvSpPr>
        <p:spPr>
          <a:xfrm>
            <a:off x="4701278" y="3155303"/>
            <a:ext cx="3263089" cy="68992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关注学生学习状态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具体问题具体分析，及时调整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0838F1D6-E55B-42EB-BFAC-D438C882E3DA}"/>
              </a:ext>
            </a:extLst>
          </p:cNvPr>
          <p:cNvSpPr/>
          <p:nvPr/>
        </p:nvSpPr>
        <p:spPr>
          <a:xfrm>
            <a:off x="8481618" y="1613454"/>
            <a:ext cx="2977980" cy="68992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注重教师与学生的课中互动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注重教师的临场生成智慧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103435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B120F03B-38A0-4954-B9D3-BD9357ED356D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zh-CN" altLang="en-US" dirty="0"/>
              <a:t>课前教学实施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DCFDBB1-CE9E-4E25-A73D-5AA4AAB96C4E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altLang="zh-CN" dirty="0"/>
              <a:t>3.2</a:t>
            </a:r>
            <a:endParaRPr lang="zh-CN" altLang="en-US" dirty="0"/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876D9505-2C00-4DE3-9AA3-09055C9A415D}"/>
              </a:ext>
            </a:extLst>
          </p:cNvPr>
          <p:cNvGrpSpPr/>
          <p:nvPr/>
        </p:nvGrpSpPr>
        <p:grpSpPr>
          <a:xfrm>
            <a:off x="0" y="1619739"/>
            <a:ext cx="12192000" cy="2426676"/>
            <a:chOff x="-1" y="1377462"/>
            <a:chExt cx="12192000" cy="2426676"/>
          </a:xfrm>
        </p:grpSpPr>
        <p:pic>
          <p:nvPicPr>
            <p:cNvPr id="9" name="图形 8" descr="运行">
              <a:extLst>
                <a:ext uri="{FF2B5EF4-FFF2-40B4-BE49-F238E27FC236}">
                  <a16:creationId xmlns:a16="http://schemas.microsoft.com/office/drawing/2014/main" id="{FA071712-B5F1-412D-96C0-36BFEA617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92395" y="1500555"/>
              <a:ext cx="1621692" cy="1621692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16" name="立方体 15">
              <a:extLst>
                <a:ext uri="{FF2B5EF4-FFF2-40B4-BE49-F238E27FC236}">
                  <a16:creationId xmlns:a16="http://schemas.microsoft.com/office/drawing/2014/main" id="{F7B8AB5B-E3D0-4F8A-BACE-940CA2DFF2F0}"/>
                </a:ext>
              </a:extLst>
            </p:cNvPr>
            <p:cNvSpPr/>
            <p:nvPr/>
          </p:nvSpPr>
          <p:spPr>
            <a:xfrm>
              <a:off x="-1" y="3061189"/>
              <a:ext cx="742949" cy="742949"/>
            </a:xfrm>
            <a:prstGeom prst="cub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>
                  <a:solidFill>
                    <a:schemeClr val="bg1"/>
                  </a:solidFill>
                </a:rPr>
                <a:t>1</a:t>
              </a:r>
              <a:endParaRPr lang="zh-CN" alt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7" name="立方体 6">
              <a:extLst>
                <a:ext uri="{FF2B5EF4-FFF2-40B4-BE49-F238E27FC236}">
                  <a16:creationId xmlns:a16="http://schemas.microsoft.com/office/drawing/2014/main" id="{51E596CF-89FA-4563-A963-233D2FBFABB3}"/>
                </a:ext>
              </a:extLst>
            </p:cNvPr>
            <p:cNvSpPr/>
            <p:nvPr/>
          </p:nvSpPr>
          <p:spPr>
            <a:xfrm>
              <a:off x="554676" y="3053861"/>
              <a:ext cx="2678124" cy="750277"/>
            </a:xfrm>
            <a:prstGeom prst="cub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立方体 16">
              <a:extLst>
                <a:ext uri="{FF2B5EF4-FFF2-40B4-BE49-F238E27FC236}">
                  <a16:creationId xmlns:a16="http://schemas.microsoft.com/office/drawing/2014/main" id="{BBC1A01D-CB38-40CB-B336-674CC0C85736}"/>
                </a:ext>
              </a:extLst>
            </p:cNvPr>
            <p:cNvSpPr/>
            <p:nvPr/>
          </p:nvSpPr>
          <p:spPr>
            <a:xfrm>
              <a:off x="3048216" y="2503314"/>
              <a:ext cx="742024" cy="742024"/>
            </a:xfrm>
            <a:prstGeom prst="cub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>
                  <a:solidFill>
                    <a:schemeClr val="bg1"/>
                  </a:solidFill>
                </a:rPr>
                <a:t>2</a:t>
              </a:r>
              <a:endParaRPr lang="zh-CN" alt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0" name="立方体 9">
              <a:extLst>
                <a:ext uri="{FF2B5EF4-FFF2-40B4-BE49-F238E27FC236}">
                  <a16:creationId xmlns:a16="http://schemas.microsoft.com/office/drawing/2014/main" id="{01D9E3E4-901D-4938-9E68-402AB5275723}"/>
                </a:ext>
              </a:extLst>
            </p:cNvPr>
            <p:cNvSpPr/>
            <p:nvPr/>
          </p:nvSpPr>
          <p:spPr>
            <a:xfrm>
              <a:off x="3602892" y="2495060"/>
              <a:ext cx="2678124" cy="750277"/>
            </a:xfrm>
            <a:prstGeom prst="cub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立方体 17">
              <a:extLst>
                <a:ext uri="{FF2B5EF4-FFF2-40B4-BE49-F238E27FC236}">
                  <a16:creationId xmlns:a16="http://schemas.microsoft.com/office/drawing/2014/main" id="{DEF0B315-0031-4EBB-82FA-671ABC8B15D5}"/>
                </a:ext>
              </a:extLst>
            </p:cNvPr>
            <p:cNvSpPr/>
            <p:nvPr/>
          </p:nvSpPr>
          <p:spPr>
            <a:xfrm>
              <a:off x="6096000" y="1944269"/>
              <a:ext cx="742024" cy="742024"/>
            </a:xfrm>
            <a:prstGeom prst="cub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>
                  <a:solidFill>
                    <a:schemeClr val="bg1"/>
                  </a:solidFill>
                </a:rPr>
                <a:t>3</a:t>
              </a:r>
              <a:endParaRPr lang="zh-CN" alt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4" name="立方体 13">
              <a:extLst>
                <a:ext uri="{FF2B5EF4-FFF2-40B4-BE49-F238E27FC236}">
                  <a16:creationId xmlns:a16="http://schemas.microsoft.com/office/drawing/2014/main" id="{3532A226-A7D3-4E25-9EF8-75341E777192}"/>
                </a:ext>
              </a:extLst>
            </p:cNvPr>
            <p:cNvSpPr/>
            <p:nvPr/>
          </p:nvSpPr>
          <p:spPr>
            <a:xfrm>
              <a:off x="6650676" y="1936263"/>
              <a:ext cx="2678124" cy="750277"/>
            </a:xfrm>
            <a:prstGeom prst="cub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立方体 18">
              <a:extLst>
                <a:ext uri="{FF2B5EF4-FFF2-40B4-BE49-F238E27FC236}">
                  <a16:creationId xmlns:a16="http://schemas.microsoft.com/office/drawing/2014/main" id="{BEC305B7-4F4C-4B8A-A9FF-6C3717C29181}"/>
                </a:ext>
              </a:extLst>
            </p:cNvPr>
            <p:cNvSpPr/>
            <p:nvPr/>
          </p:nvSpPr>
          <p:spPr>
            <a:xfrm>
              <a:off x="9144216" y="1385716"/>
              <a:ext cx="742024" cy="742024"/>
            </a:xfrm>
            <a:prstGeom prst="cub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>
                  <a:solidFill>
                    <a:schemeClr val="bg1"/>
                  </a:solidFill>
                </a:rPr>
                <a:t>4</a:t>
              </a:r>
              <a:endParaRPr lang="zh-CN" alt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5" name="立方体 14">
              <a:extLst>
                <a:ext uri="{FF2B5EF4-FFF2-40B4-BE49-F238E27FC236}">
                  <a16:creationId xmlns:a16="http://schemas.microsoft.com/office/drawing/2014/main" id="{59912016-9EFF-45C6-A33B-AAF28B69CFED}"/>
                </a:ext>
              </a:extLst>
            </p:cNvPr>
            <p:cNvSpPr/>
            <p:nvPr/>
          </p:nvSpPr>
          <p:spPr>
            <a:xfrm>
              <a:off x="9698892" y="1377462"/>
              <a:ext cx="2493107" cy="750277"/>
            </a:xfrm>
            <a:prstGeom prst="cub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B9CCFF75-0F74-4936-A3CC-AD82790B00D6}"/>
                </a:ext>
              </a:extLst>
            </p:cNvPr>
            <p:cNvSpPr/>
            <p:nvPr/>
          </p:nvSpPr>
          <p:spPr>
            <a:xfrm>
              <a:off x="1203241" y="3270168"/>
              <a:ext cx="1276042" cy="465586"/>
            </a:xfrm>
            <a:prstGeom prst="rect">
              <a:avLst/>
            </a:prstGeom>
          </p:spPr>
          <p:txBody>
            <a:bodyPr wrap="none">
              <a:no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2000" b="1" kern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资源阅读</a:t>
              </a:r>
              <a:endParaRPr lang="en-US" altLang="zh-CN" sz="2000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E87CFD09-42EF-4252-B202-34A85642208D}"/>
                </a:ext>
              </a:extLst>
            </p:cNvPr>
            <p:cNvSpPr/>
            <p:nvPr/>
          </p:nvSpPr>
          <p:spPr>
            <a:xfrm>
              <a:off x="4103003" y="2692156"/>
              <a:ext cx="1276042" cy="465586"/>
            </a:xfrm>
            <a:prstGeom prst="rect">
              <a:avLst/>
            </a:prstGeom>
          </p:spPr>
          <p:txBody>
            <a:bodyPr wrap="none">
              <a:no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2000" b="1" kern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在线测试</a:t>
              </a:r>
              <a:endParaRPr lang="en-US" altLang="zh-CN" sz="2000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216F7B65-877C-4D88-8A52-DD3043CAF524}"/>
                </a:ext>
              </a:extLst>
            </p:cNvPr>
            <p:cNvSpPr/>
            <p:nvPr/>
          </p:nvSpPr>
          <p:spPr>
            <a:xfrm>
              <a:off x="7150787" y="2129419"/>
              <a:ext cx="1276042" cy="465586"/>
            </a:xfrm>
            <a:prstGeom prst="rect">
              <a:avLst/>
            </a:prstGeom>
          </p:spPr>
          <p:txBody>
            <a:bodyPr wrap="none">
              <a:no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2000" b="1" kern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答疑讨论</a:t>
              </a:r>
              <a:endParaRPr lang="en-US" altLang="zh-CN" sz="2000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C610AF7C-1CBF-4426-BF3B-C31B8F929D06}"/>
                </a:ext>
              </a:extLst>
            </p:cNvPr>
            <p:cNvSpPr/>
            <p:nvPr/>
          </p:nvSpPr>
          <p:spPr>
            <a:xfrm>
              <a:off x="10281916" y="1601583"/>
              <a:ext cx="1276042" cy="465586"/>
            </a:xfrm>
            <a:prstGeom prst="rect">
              <a:avLst/>
            </a:prstGeom>
          </p:spPr>
          <p:txBody>
            <a:bodyPr wrap="none">
              <a:no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2000" b="1" kern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课前热身</a:t>
              </a:r>
              <a:endParaRPr lang="en-US" altLang="zh-CN" sz="2000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5" name="矩形 24">
            <a:extLst>
              <a:ext uri="{FF2B5EF4-FFF2-40B4-BE49-F238E27FC236}">
                <a16:creationId xmlns:a16="http://schemas.microsoft.com/office/drawing/2014/main" id="{B0484473-C13E-41D2-8623-BB9ED54097D2}"/>
              </a:ext>
            </a:extLst>
          </p:cNvPr>
          <p:cNvSpPr/>
          <p:nvPr/>
        </p:nvSpPr>
        <p:spPr>
          <a:xfrm>
            <a:off x="392396" y="4904260"/>
            <a:ext cx="2455748" cy="41735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观看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教学录像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2-1】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CCB573E4-E6B3-4C91-94A6-D216466F23FB}"/>
              </a:ext>
            </a:extLst>
          </p:cNvPr>
          <p:cNvSpPr/>
          <p:nvPr/>
        </p:nvSpPr>
        <p:spPr>
          <a:xfrm>
            <a:off x="3344583" y="4603148"/>
            <a:ext cx="2494495" cy="777457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在学习完资源以后完成与预习内容相关的测试。</a:t>
            </a: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535EAE07-CFF3-4A6C-A2FF-D021652C5301}"/>
              </a:ext>
            </a:extLst>
          </p:cNvPr>
          <p:cNvSpPr/>
          <p:nvPr/>
        </p:nvSpPr>
        <p:spPr>
          <a:xfrm>
            <a:off x="6458731" y="4120487"/>
            <a:ext cx="2678123" cy="185775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在网站的“课前预习”栏目下的“答疑讨论”区写下阅读完学习资源以及做完“在线测试”的疑惑。</a:t>
            </a: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1B28BDA5-FC87-480A-A292-670CDB600294}"/>
              </a:ext>
            </a:extLst>
          </p:cNvPr>
          <p:cNvSpPr/>
          <p:nvPr/>
        </p:nvSpPr>
        <p:spPr>
          <a:xfrm>
            <a:off x="9499583" y="3810631"/>
            <a:ext cx="2455746" cy="777457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布置课堂教学前的实践活动。</a:t>
            </a: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A1D5AAB3-3170-442A-A098-847BF92110DF}"/>
              </a:ext>
            </a:extLst>
          </p:cNvPr>
          <p:cNvSpPr/>
          <p:nvPr/>
        </p:nvSpPr>
        <p:spPr>
          <a:xfrm>
            <a:off x="9515229" y="4792916"/>
            <a:ext cx="2322535" cy="11853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latin typeface="+mn-ea"/>
              </a:rPr>
              <a:t>请在本周上课前按照你对化妆步骤的理解尝试化出得体的妆容，并带着你的化妆成果来上课。</a:t>
            </a:r>
          </a:p>
        </p:txBody>
      </p:sp>
      <p:cxnSp>
        <p:nvCxnSpPr>
          <p:cNvPr id="30" name="直接连接符 29">
            <a:extLst>
              <a:ext uri="{FF2B5EF4-FFF2-40B4-BE49-F238E27FC236}">
                <a16:creationId xmlns:a16="http://schemas.microsoft.com/office/drawing/2014/main" id="{D6E289C0-70F3-47D5-BCE4-90FA3F1527BC}"/>
              </a:ext>
            </a:extLst>
          </p:cNvPr>
          <p:cNvCxnSpPr>
            <a:cxnSpLocks/>
          </p:cNvCxnSpPr>
          <p:nvPr/>
        </p:nvCxnSpPr>
        <p:spPr>
          <a:xfrm>
            <a:off x="3048217" y="4199360"/>
            <a:ext cx="0" cy="2005898"/>
          </a:xfrm>
          <a:prstGeom prst="line">
            <a:avLst/>
          </a:prstGeom>
          <a:ln w="19050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3">
            <a:extLst>
              <a:ext uri="{FF2B5EF4-FFF2-40B4-BE49-F238E27FC236}">
                <a16:creationId xmlns:a16="http://schemas.microsoft.com/office/drawing/2014/main" id="{4E66B5E2-C2D6-4FA4-9071-90DBE035A095}"/>
              </a:ext>
            </a:extLst>
          </p:cNvPr>
          <p:cNvCxnSpPr>
            <a:cxnSpLocks/>
          </p:cNvCxnSpPr>
          <p:nvPr/>
        </p:nvCxnSpPr>
        <p:spPr>
          <a:xfrm>
            <a:off x="6096001" y="4157173"/>
            <a:ext cx="0" cy="2005898"/>
          </a:xfrm>
          <a:prstGeom prst="line">
            <a:avLst/>
          </a:prstGeom>
          <a:ln w="19050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连接符 34">
            <a:extLst>
              <a:ext uri="{FF2B5EF4-FFF2-40B4-BE49-F238E27FC236}">
                <a16:creationId xmlns:a16="http://schemas.microsoft.com/office/drawing/2014/main" id="{CA19888E-8077-438A-AF3E-4EF83809E13C}"/>
              </a:ext>
            </a:extLst>
          </p:cNvPr>
          <p:cNvCxnSpPr>
            <a:cxnSpLocks/>
          </p:cNvCxnSpPr>
          <p:nvPr/>
        </p:nvCxnSpPr>
        <p:spPr>
          <a:xfrm>
            <a:off x="9226279" y="4046415"/>
            <a:ext cx="0" cy="2005898"/>
          </a:xfrm>
          <a:prstGeom prst="line">
            <a:avLst/>
          </a:prstGeom>
          <a:ln w="19050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59563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2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B120F03B-38A0-4954-B9D3-BD9357ED356D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zh-CN" altLang="en-US" dirty="0"/>
              <a:t>课中教学实施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DCFDBB1-CE9E-4E25-A73D-5AA4AAB96C4E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altLang="zh-CN" dirty="0"/>
              <a:t>3.3</a:t>
            </a:r>
            <a:endParaRPr lang="zh-CN" altLang="en-US" dirty="0"/>
          </a:p>
        </p:txBody>
      </p: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3B21BEBE-E156-4652-A156-767DAAA29415}"/>
              </a:ext>
            </a:extLst>
          </p:cNvPr>
          <p:cNvGrpSpPr/>
          <p:nvPr/>
        </p:nvGrpSpPr>
        <p:grpSpPr>
          <a:xfrm>
            <a:off x="823226" y="859975"/>
            <a:ext cx="10683744" cy="3404628"/>
            <a:chOff x="746315" y="1000652"/>
            <a:chExt cx="10683744" cy="3404628"/>
          </a:xfrm>
        </p:grpSpPr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567229E0-6477-4099-ADDF-B57F7C070F6D}"/>
                </a:ext>
              </a:extLst>
            </p:cNvPr>
            <p:cNvSpPr/>
            <p:nvPr/>
          </p:nvSpPr>
          <p:spPr>
            <a:xfrm>
              <a:off x="1237011" y="3725906"/>
              <a:ext cx="679374" cy="679374"/>
            </a:xfrm>
            <a:prstGeom prst="ellipse">
              <a:avLst/>
            </a:prstGeom>
            <a:solidFill>
              <a:schemeClr val="bg2"/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>
                  <a:solidFill>
                    <a:schemeClr val="accent1"/>
                  </a:solidFill>
                </a:rPr>
                <a:t>01</a:t>
              </a:r>
              <a:endParaRPr lang="zh-CN" altLang="en-US" sz="2000" b="1" dirty="0">
                <a:solidFill>
                  <a:schemeClr val="accent1"/>
                </a:solidFill>
              </a:endParaRPr>
            </a:p>
          </p:txBody>
        </p:sp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C3A9FC58-138A-4CB1-93E2-57D9CA81A8C1}"/>
                </a:ext>
              </a:extLst>
            </p:cNvPr>
            <p:cNvSpPr/>
            <p:nvPr/>
          </p:nvSpPr>
          <p:spPr>
            <a:xfrm>
              <a:off x="3471416" y="3260969"/>
              <a:ext cx="679374" cy="679374"/>
            </a:xfrm>
            <a:prstGeom prst="ellipse">
              <a:avLst/>
            </a:prstGeom>
            <a:solidFill>
              <a:schemeClr val="bg2"/>
            </a:solidFill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>
                  <a:solidFill>
                    <a:schemeClr val="accent2"/>
                  </a:solidFill>
                </a:rPr>
                <a:t>02</a:t>
              </a:r>
              <a:endParaRPr lang="zh-CN" altLang="en-US" sz="2000" b="1" dirty="0">
                <a:solidFill>
                  <a:schemeClr val="accent2"/>
                </a:solidFill>
              </a:endParaRPr>
            </a:p>
          </p:txBody>
        </p:sp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890DC3B2-0DF5-4D34-8C38-2A45E90D0AF7}"/>
                </a:ext>
              </a:extLst>
            </p:cNvPr>
            <p:cNvSpPr/>
            <p:nvPr/>
          </p:nvSpPr>
          <p:spPr>
            <a:xfrm>
              <a:off x="5705819" y="3725906"/>
              <a:ext cx="679374" cy="679374"/>
            </a:xfrm>
            <a:prstGeom prst="ellipse">
              <a:avLst/>
            </a:prstGeom>
            <a:solidFill>
              <a:schemeClr val="bg2"/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>
                  <a:solidFill>
                    <a:schemeClr val="accent1"/>
                  </a:solidFill>
                </a:rPr>
                <a:t>03</a:t>
              </a:r>
              <a:endParaRPr lang="zh-CN" altLang="en-US" sz="2000" b="1" dirty="0">
                <a:solidFill>
                  <a:schemeClr val="accent1"/>
                </a:solidFill>
              </a:endParaRPr>
            </a:p>
          </p:txBody>
        </p:sp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8D05150D-C51F-4A0F-88C4-0672C7D65B65}"/>
                </a:ext>
              </a:extLst>
            </p:cNvPr>
            <p:cNvSpPr/>
            <p:nvPr/>
          </p:nvSpPr>
          <p:spPr>
            <a:xfrm>
              <a:off x="7955854" y="3260969"/>
              <a:ext cx="679374" cy="679374"/>
            </a:xfrm>
            <a:prstGeom prst="ellipse">
              <a:avLst/>
            </a:prstGeom>
            <a:solidFill>
              <a:schemeClr val="bg2"/>
            </a:solidFill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>
                  <a:solidFill>
                    <a:schemeClr val="accent2"/>
                  </a:solidFill>
                </a:rPr>
                <a:t>04</a:t>
              </a:r>
              <a:endParaRPr lang="zh-CN" altLang="en-US" sz="2000" b="1" dirty="0">
                <a:solidFill>
                  <a:schemeClr val="accent2"/>
                </a:solidFill>
              </a:endParaRPr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CF142F5B-1BD7-4435-896E-C9DC2E7584AB}"/>
                </a:ext>
              </a:extLst>
            </p:cNvPr>
            <p:cNvSpPr/>
            <p:nvPr/>
          </p:nvSpPr>
          <p:spPr>
            <a:xfrm>
              <a:off x="10190256" y="3725906"/>
              <a:ext cx="679374" cy="679374"/>
            </a:xfrm>
            <a:prstGeom prst="ellipse">
              <a:avLst/>
            </a:prstGeom>
            <a:solidFill>
              <a:schemeClr val="bg2"/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>
                  <a:solidFill>
                    <a:schemeClr val="accent1"/>
                  </a:solidFill>
                </a:rPr>
                <a:t>05</a:t>
              </a:r>
              <a:endParaRPr lang="zh-CN" altLang="en-US" sz="2000" b="1" dirty="0">
                <a:solidFill>
                  <a:schemeClr val="accent1"/>
                </a:solidFill>
              </a:endParaRPr>
            </a:p>
          </p:txBody>
        </p: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A5F28C9D-7F6E-4101-BA7B-EDC5B36C34EB}"/>
                </a:ext>
              </a:extLst>
            </p:cNvPr>
            <p:cNvGrpSpPr/>
            <p:nvPr/>
          </p:nvGrpSpPr>
          <p:grpSpPr>
            <a:xfrm>
              <a:off x="746315" y="1484507"/>
              <a:ext cx="1754554" cy="1754554"/>
              <a:chOff x="738499" y="1090387"/>
              <a:chExt cx="1754554" cy="1754554"/>
            </a:xfrm>
          </p:grpSpPr>
          <p:pic>
            <p:nvPicPr>
              <p:cNvPr id="10" name="图形 9" descr="云">
                <a:extLst>
                  <a:ext uri="{FF2B5EF4-FFF2-40B4-BE49-F238E27FC236}">
                    <a16:creationId xmlns:a16="http://schemas.microsoft.com/office/drawing/2014/main" id="{30F7866D-E1E7-48C1-A0E7-E448EAB849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738499" y="1090387"/>
                <a:ext cx="1754554" cy="1754554"/>
              </a:xfrm>
              <a:prstGeom prst="rect">
                <a:avLst/>
              </a:prstGeom>
            </p:spPr>
          </p:pic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4898E2E0-D8CF-4FE8-8B05-9283E91830FA}"/>
                  </a:ext>
                </a:extLst>
              </p:cNvPr>
              <p:cNvSpPr/>
              <p:nvPr/>
            </p:nvSpPr>
            <p:spPr>
              <a:xfrm>
                <a:off x="940457" y="1879023"/>
                <a:ext cx="1276042" cy="465586"/>
              </a:xfrm>
              <a:prstGeom prst="rect">
                <a:avLst/>
              </a:prstGeom>
            </p:spPr>
            <p:txBody>
              <a:bodyPr wrap="none">
                <a:no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zh-CN" altLang="en-US" sz="2000" b="1" kern="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预习答疑</a:t>
                </a:r>
                <a:endParaRPr lang="en-US" altLang="zh-CN" sz="2000" b="1" kern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FC7E5694-04C4-4CD5-8EFC-B0E49758555F}"/>
                </a:ext>
              </a:extLst>
            </p:cNvPr>
            <p:cNvGrpSpPr/>
            <p:nvPr/>
          </p:nvGrpSpPr>
          <p:grpSpPr>
            <a:xfrm>
              <a:off x="2933826" y="1000652"/>
              <a:ext cx="1754554" cy="1754554"/>
              <a:chOff x="738499" y="1090387"/>
              <a:chExt cx="1754554" cy="1754554"/>
            </a:xfrm>
          </p:grpSpPr>
          <p:pic>
            <p:nvPicPr>
              <p:cNvPr id="14" name="图形 13" descr="云">
                <a:extLst>
                  <a:ext uri="{FF2B5EF4-FFF2-40B4-BE49-F238E27FC236}">
                    <a16:creationId xmlns:a16="http://schemas.microsoft.com/office/drawing/2014/main" id="{44A9DA70-BF13-4802-BD81-A052083F87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738499" y="1090387"/>
                <a:ext cx="1754554" cy="1754554"/>
              </a:xfrm>
              <a:prstGeom prst="rect">
                <a:avLst/>
              </a:prstGeom>
            </p:spPr>
          </p:pic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C8E50917-BD44-4BCD-9870-A5D165160A28}"/>
                  </a:ext>
                </a:extLst>
              </p:cNvPr>
              <p:cNvSpPr/>
              <p:nvPr/>
            </p:nvSpPr>
            <p:spPr>
              <a:xfrm>
                <a:off x="940457" y="1879023"/>
                <a:ext cx="1276042" cy="465586"/>
              </a:xfrm>
              <a:prstGeom prst="rect">
                <a:avLst/>
              </a:prstGeom>
            </p:spPr>
            <p:txBody>
              <a:bodyPr wrap="none">
                <a:no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zh-CN" altLang="en-US" sz="2000" b="1" kern="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小组讨论</a:t>
                </a:r>
                <a:endParaRPr lang="en-US" altLang="zh-CN" sz="2000" b="1" kern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845D4F7A-4024-4C6E-902E-D2BCD270CAC3}"/>
                </a:ext>
              </a:extLst>
            </p:cNvPr>
            <p:cNvGrpSpPr/>
            <p:nvPr/>
          </p:nvGrpSpPr>
          <p:grpSpPr>
            <a:xfrm>
              <a:off x="5218723" y="1476692"/>
              <a:ext cx="1754554" cy="1754554"/>
              <a:chOff x="738499" y="1090387"/>
              <a:chExt cx="1754554" cy="1754554"/>
            </a:xfrm>
          </p:grpSpPr>
          <p:pic>
            <p:nvPicPr>
              <p:cNvPr id="17" name="图形 16" descr="云">
                <a:extLst>
                  <a:ext uri="{FF2B5EF4-FFF2-40B4-BE49-F238E27FC236}">
                    <a16:creationId xmlns:a16="http://schemas.microsoft.com/office/drawing/2014/main" id="{1EB08427-D871-4587-B147-76F95F097C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738499" y="1090387"/>
                <a:ext cx="1754554" cy="1754554"/>
              </a:xfrm>
              <a:prstGeom prst="rect">
                <a:avLst/>
              </a:prstGeom>
            </p:spPr>
          </p:pic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7FCE35CA-472F-4344-AC0D-5B9C23983547}"/>
                  </a:ext>
                </a:extLst>
              </p:cNvPr>
              <p:cNvSpPr/>
              <p:nvPr/>
            </p:nvSpPr>
            <p:spPr>
              <a:xfrm>
                <a:off x="940457" y="1879023"/>
                <a:ext cx="1276042" cy="465586"/>
              </a:xfrm>
              <a:prstGeom prst="rect">
                <a:avLst/>
              </a:prstGeom>
            </p:spPr>
            <p:txBody>
              <a:bodyPr wrap="none">
                <a:no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zh-CN" altLang="en-US" sz="2000" b="1" kern="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成果展示</a:t>
                </a:r>
                <a:endParaRPr lang="en-US" altLang="zh-CN" sz="2000" b="1" kern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9" name="组合 18">
              <a:extLst>
                <a:ext uri="{FF2B5EF4-FFF2-40B4-BE49-F238E27FC236}">
                  <a16:creationId xmlns:a16="http://schemas.microsoft.com/office/drawing/2014/main" id="{4779F191-9BA4-41FF-827A-EF67C836603D}"/>
                </a:ext>
              </a:extLst>
            </p:cNvPr>
            <p:cNvGrpSpPr/>
            <p:nvPr/>
          </p:nvGrpSpPr>
          <p:grpSpPr>
            <a:xfrm>
              <a:off x="7434327" y="1000652"/>
              <a:ext cx="1754554" cy="1754554"/>
              <a:chOff x="738499" y="1090387"/>
              <a:chExt cx="1754554" cy="1754554"/>
            </a:xfrm>
          </p:grpSpPr>
          <p:pic>
            <p:nvPicPr>
              <p:cNvPr id="20" name="图形 19" descr="云">
                <a:extLst>
                  <a:ext uri="{FF2B5EF4-FFF2-40B4-BE49-F238E27FC236}">
                    <a16:creationId xmlns:a16="http://schemas.microsoft.com/office/drawing/2014/main" id="{3DCD6D8F-ACF3-4B3C-8797-0C87449A25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738499" y="1090387"/>
                <a:ext cx="1754554" cy="1754554"/>
              </a:xfrm>
              <a:prstGeom prst="rect">
                <a:avLst/>
              </a:prstGeom>
            </p:spPr>
          </p:pic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8E300F9B-8530-4587-B500-D40DBE0D2F39}"/>
                  </a:ext>
                </a:extLst>
              </p:cNvPr>
              <p:cNvSpPr/>
              <p:nvPr/>
            </p:nvSpPr>
            <p:spPr>
              <a:xfrm>
                <a:off x="940457" y="1879023"/>
                <a:ext cx="1276042" cy="465586"/>
              </a:xfrm>
              <a:prstGeom prst="rect">
                <a:avLst/>
              </a:prstGeom>
            </p:spPr>
            <p:txBody>
              <a:bodyPr wrap="none">
                <a:no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zh-CN" altLang="en-US" sz="2000" b="1" kern="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课中测试</a:t>
                </a:r>
                <a:endParaRPr lang="en-US" altLang="zh-CN" sz="2000" b="1" kern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22" name="组合 21">
              <a:extLst>
                <a:ext uri="{FF2B5EF4-FFF2-40B4-BE49-F238E27FC236}">
                  <a16:creationId xmlns:a16="http://schemas.microsoft.com/office/drawing/2014/main" id="{FE5B17A7-BBC7-43FB-ABF1-EE3B21D45BAF}"/>
                </a:ext>
              </a:extLst>
            </p:cNvPr>
            <p:cNvGrpSpPr/>
            <p:nvPr/>
          </p:nvGrpSpPr>
          <p:grpSpPr>
            <a:xfrm>
              <a:off x="9675505" y="1476692"/>
              <a:ext cx="1754554" cy="1754554"/>
              <a:chOff x="738499" y="1090387"/>
              <a:chExt cx="1754554" cy="1754554"/>
            </a:xfrm>
          </p:grpSpPr>
          <p:pic>
            <p:nvPicPr>
              <p:cNvPr id="23" name="图形 22" descr="云">
                <a:extLst>
                  <a:ext uri="{FF2B5EF4-FFF2-40B4-BE49-F238E27FC236}">
                    <a16:creationId xmlns:a16="http://schemas.microsoft.com/office/drawing/2014/main" id="{FC84E23B-13F9-4F39-A848-44B8CA25F0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738499" y="1090387"/>
                <a:ext cx="1754554" cy="1754554"/>
              </a:xfrm>
              <a:prstGeom prst="rect">
                <a:avLst/>
              </a:prstGeom>
            </p:spPr>
          </p:pic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2B6F39B3-8B6B-4AA0-AE86-B2944C19BF36}"/>
                  </a:ext>
                </a:extLst>
              </p:cNvPr>
              <p:cNvSpPr/>
              <p:nvPr/>
            </p:nvSpPr>
            <p:spPr>
              <a:xfrm>
                <a:off x="940457" y="1879023"/>
                <a:ext cx="1276042" cy="465586"/>
              </a:xfrm>
              <a:prstGeom prst="rect">
                <a:avLst/>
              </a:prstGeom>
            </p:spPr>
            <p:txBody>
              <a:bodyPr wrap="none">
                <a:no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zh-CN" altLang="en-US" sz="2000" b="1" kern="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答题反馈</a:t>
                </a:r>
                <a:endParaRPr lang="en-US" altLang="zh-CN" sz="2000" b="1" kern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cxnSp>
          <p:nvCxnSpPr>
            <p:cNvPr id="25" name="直接连接符 24">
              <a:extLst>
                <a:ext uri="{FF2B5EF4-FFF2-40B4-BE49-F238E27FC236}">
                  <a16:creationId xmlns:a16="http://schemas.microsoft.com/office/drawing/2014/main" id="{F93CD63E-95E6-4498-8506-F9632605CAC3}"/>
                </a:ext>
              </a:extLst>
            </p:cNvPr>
            <p:cNvCxnSpPr>
              <a:cxnSpLocks/>
            </p:cNvCxnSpPr>
            <p:nvPr/>
          </p:nvCxnSpPr>
          <p:spPr>
            <a:xfrm>
              <a:off x="1576698" y="2676218"/>
              <a:ext cx="0" cy="1080000"/>
            </a:xfrm>
            <a:prstGeom prst="line">
              <a:avLst/>
            </a:prstGeom>
            <a:ln w="19050">
              <a:solidFill>
                <a:schemeClr val="accent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>
              <a:extLst>
                <a:ext uri="{FF2B5EF4-FFF2-40B4-BE49-F238E27FC236}">
                  <a16:creationId xmlns:a16="http://schemas.microsoft.com/office/drawing/2014/main" id="{CB07055B-9096-47DB-A1B3-CD38B1F7D433}"/>
                </a:ext>
              </a:extLst>
            </p:cNvPr>
            <p:cNvCxnSpPr>
              <a:cxnSpLocks/>
            </p:cNvCxnSpPr>
            <p:nvPr/>
          </p:nvCxnSpPr>
          <p:spPr>
            <a:xfrm>
              <a:off x="3782326" y="2190691"/>
              <a:ext cx="0" cy="1080000"/>
            </a:xfrm>
            <a:prstGeom prst="line">
              <a:avLst/>
            </a:prstGeom>
            <a:ln w="19050">
              <a:solidFill>
                <a:schemeClr val="accent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>
              <a:extLst>
                <a:ext uri="{FF2B5EF4-FFF2-40B4-BE49-F238E27FC236}">
                  <a16:creationId xmlns:a16="http://schemas.microsoft.com/office/drawing/2014/main" id="{468DDA3F-006A-4585-881A-A9BF811C1AED}"/>
                </a:ext>
              </a:extLst>
            </p:cNvPr>
            <p:cNvCxnSpPr>
              <a:cxnSpLocks/>
            </p:cNvCxnSpPr>
            <p:nvPr/>
          </p:nvCxnSpPr>
          <p:spPr>
            <a:xfrm>
              <a:off x="6064740" y="2676218"/>
              <a:ext cx="0" cy="1080000"/>
            </a:xfrm>
            <a:prstGeom prst="line">
              <a:avLst/>
            </a:prstGeom>
            <a:ln w="19050">
              <a:solidFill>
                <a:schemeClr val="accent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>
              <a:extLst>
                <a:ext uri="{FF2B5EF4-FFF2-40B4-BE49-F238E27FC236}">
                  <a16:creationId xmlns:a16="http://schemas.microsoft.com/office/drawing/2014/main" id="{EC31FAC4-DF53-4EF5-87D7-6C141948871B}"/>
                </a:ext>
              </a:extLst>
            </p:cNvPr>
            <p:cNvCxnSpPr>
              <a:cxnSpLocks/>
            </p:cNvCxnSpPr>
            <p:nvPr/>
          </p:nvCxnSpPr>
          <p:spPr>
            <a:xfrm>
              <a:off x="8294021" y="2190691"/>
              <a:ext cx="0" cy="1080000"/>
            </a:xfrm>
            <a:prstGeom prst="line">
              <a:avLst/>
            </a:prstGeom>
            <a:ln w="19050">
              <a:solidFill>
                <a:schemeClr val="accent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>
              <a:extLst>
                <a:ext uri="{FF2B5EF4-FFF2-40B4-BE49-F238E27FC236}">
                  <a16:creationId xmlns:a16="http://schemas.microsoft.com/office/drawing/2014/main" id="{21F84011-95AF-4F28-BE79-3D12F37B2D0B}"/>
                </a:ext>
              </a:extLst>
            </p:cNvPr>
            <p:cNvCxnSpPr>
              <a:cxnSpLocks/>
            </p:cNvCxnSpPr>
            <p:nvPr/>
          </p:nvCxnSpPr>
          <p:spPr>
            <a:xfrm>
              <a:off x="10537037" y="2667985"/>
              <a:ext cx="0" cy="1080000"/>
            </a:xfrm>
            <a:prstGeom prst="line">
              <a:avLst/>
            </a:prstGeom>
            <a:ln w="19050">
              <a:solidFill>
                <a:schemeClr val="accent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>
              <a:extLst>
                <a:ext uri="{FF2B5EF4-FFF2-40B4-BE49-F238E27FC236}">
                  <a16:creationId xmlns:a16="http://schemas.microsoft.com/office/drawing/2014/main" id="{DD446976-8DF1-4D98-A684-985974F3C264}"/>
                </a:ext>
              </a:extLst>
            </p:cNvPr>
            <p:cNvCxnSpPr>
              <a:stCxn id="4" idx="6"/>
              <a:endCxn id="5" idx="2"/>
            </p:cNvCxnSpPr>
            <p:nvPr/>
          </p:nvCxnSpPr>
          <p:spPr>
            <a:xfrm flipV="1">
              <a:off x="1916385" y="3600656"/>
              <a:ext cx="1555031" cy="464937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>
              <a:extLst>
                <a:ext uri="{FF2B5EF4-FFF2-40B4-BE49-F238E27FC236}">
                  <a16:creationId xmlns:a16="http://schemas.microsoft.com/office/drawing/2014/main" id="{CC26A195-5F58-49DD-BF49-880A5E86ABD0}"/>
                </a:ext>
              </a:extLst>
            </p:cNvPr>
            <p:cNvCxnSpPr>
              <a:cxnSpLocks/>
              <a:stCxn id="6" idx="6"/>
              <a:endCxn id="7" idx="2"/>
            </p:cNvCxnSpPr>
            <p:nvPr/>
          </p:nvCxnSpPr>
          <p:spPr>
            <a:xfrm flipV="1">
              <a:off x="6385193" y="3600656"/>
              <a:ext cx="1570661" cy="464937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>
              <a:extLst>
                <a:ext uri="{FF2B5EF4-FFF2-40B4-BE49-F238E27FC236}">
                  <a16:creationId xmlns:a16="http://schemas.microsoft.com/office/drawing/2014/main" id="{C9D4AF34-7C41-46ED-9827-68F715ABDABA}"/>
                </a:ext>
              </a:extLst>
            </p:cNvPr>
            <p:cNvCxnSpPr>
              <a:cxnSpLocks/>
              <a:stCxn id="5" idx="6"/>
              <a:endCxn id="6" idx="2"/>
            </p:cNvCxnSpPr>
            <p:nvPr/>
          </p:nvCxnSpPr>
          <p:spPr>
            <a:xfrm>
              <a:off x="4150790" y="3600656"/>
              <a:ext cx="1555029" cy="464937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连接符 41">
              <a:extLst>
                <a:ext uri="{FF2B5EF4-FFF2-40B4-BE49-F238E27FC236}">
                  <a16:creationId xmlns:a16="http://schemas.microsoft.com/office/drawing/2014/main" id="{FB6A572B-591D-4F62-B586-E2D795935058}"/>
                </a:ext>
              </a:extLst>
            </p:cNvPr>
            <p:cNvCxnSpPr>
              <a:cxnSpLocks/>
              <a:stCxn id="7" idx="6"/>
              <a:endCxn id="8" idx="2"/>
            </p:cNvCxnSpPr>
            <p:nvPr/>
          </p:nvCxnSpPr>
          <p:spPr>
            <a:xfrm>
              <a:off x="8635228" y="3600656"/>
              <a:ext cx="1555028" cy="464937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矩形 45">
            <a:extLst>
              <a:ext uri="{FF2B5EF4-FFF2-40B4-BE49-F238E27FC236}">
                <a16:creationId xmlns:a16="http://schemas.microsoft.com/office/drawing/2014/main" id="{13231435-48D3-4882-8389-9965587A678E}"/>
              </a:ext>
            </a:extLst>
          </p:cNvPr>
          <p:cNvSpPr/>
          <p:nvPr/>
        </p:nvSpPr>
        <p:spPr>
          <a:xfrm>
            <a:off x="980331" y="4450638"/>
            <a:ext cx="1320895" cy="38125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分钟</a:t>
            </a:r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0E11DA5B-475E-4708-90AD-04DEE20FEBB9}"/>
              </a:ext>
            </a:extLst>
          </p:cNvPr>
          <p:cNvSpPr/>
          <p:nvPr/>
        </p:nvSpPr>
        <p:spPr>
          <a:xfrm>
            <a:off x="3235380" y="3997602"/>
            <a:ext cx="1320895" cy="38125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分钟</a:t>
            </a:r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B7792347-CEC3-48F9-BE38-17C7A7B6F3EF}"/>
              </a:ext>
            </a:extLst>
          </p:cNvPr>
          <p:cNvSpPr/>
          <p:nvPr/>
        </p:nvSpPr>
        <p:spPr>
          <a:xfrm>
            <a:off x="5512463" y="4458453"/>
            <a:ext cx="1320895" cy="38125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分钟</a:t>
            </a:r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C3145BE1-EC96-4704-9A12-D4F93A746FB9}"/>
              </a:ext>
            </a:extLst>
          </p:cNvPr>
          <p:cNvSpPr/>
          <p:nvPr/>
        </p:nvSpPr>
        <p:spPr>
          <a:xfrm>
            <a:off x="7728067" y="3997602"/>
            <a:ext cx="1320895" cy="38125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分钟</a:t>
            </a:r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id="{26C8573D-6CC0-4CAE-897B-01D6BA6C46D0}"/>
              </a:ext>
            </a:extLst>
          </p:cNvPr>
          <p:cNvSpPr/>
          <p:nvPr/>
        </p:nvSpPr>
        <p:spPr>
          <a:xfrm>
            <a:off x="9969245" y="4450638"/>
            <a:ext cx="1320895" cy="38125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分钟</a:t>
            </a:r>
          </a:p>
        </p:txBody>
      </p:sp>
      <p:pic>
        <p:nvPicPr>
          <p:cNvPr id="52" name="图片 51">
            <a:extLst>
              <a:ext uri="{FF2B5EF4-FFF2-40B4-BE49-F238E27FC236}">
                <a16:creationId xmlns:a16="http://schemas.microsoft.com/office/drawing/2014/main" id="{986C50BA-1DD6-4D06-9196-ACD64C3C855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08"/>
          <a:stretch/>
        </p:blipFill>
        <p:spPr>
          <a:xfrm>
            <a:off x="2963740" y="4766313"/>
            <a:ext cx="1792000" cy="1008000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CBF8F813-68B6-422E-B88C-841F6D81555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7205" y="5177363"/>
            <a:ext cx="1792000" cy="100800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4695974-1AAD-440C-A890-41327F25915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26" t="-507"/>
          <a:stretch/>
        </p:blipFill>
        <p:spPr>
          <a:xfrm>
            <a:off x="9717948" y="5202354"/>
            <a:ext cx="1792000" cy="100800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58" name="图片 57">
            <a:extLst>
              <a:ext uri="{FF2B5EF4-FFF2-40B4-BE49-F238E27FC236}">
                <a16:creationId xmlns:a16="http://schemas.microsoft.com/office/drawing/2014/main" id="{787A4CDA-7BA7-4693-B129-7DF5F2E09AA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85"/>
          <a:stretch/>
        </p:blipFill>
        <p:spPr>
          <a:xfrm>
            <a:off x="5239613" y="5202623"/>
            <a:ext cx="1792000" cy="100800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60" name="图片 59">
            <a:extLst>
              <a:ext uri="{FF2B5EF4-FFF2-40B4-BE49-F238E27FC236}">
                <a16:creationId xmlns:a16="http://schemas.microsoft.com/office/drawing/2014/main" id="{E3306A03-13B9-47CA-81E5-91F627BDA2A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7724" y="4774128"/>
            <a:ext cx="1792000" cy="1008000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7327593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B120F03B-38A0-4954-B9D3-BD9357ED356D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zh-CN" altLang="en-US" dirty="0"/>
              <a:t>课后教学实施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DCFDBB1-CE9E-4E25-A73D-5AA4AAB96C4E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altLang="zh-CN" dirty="0"/>
              <a:t>3.4</a:t>
            </a:r>
            <a:endParaRPr lang="zh-CN" altLang="en-US" dirty="0"/>
          </a:p>
        </p:txBody>
      </p:sp>
      <p:sp>
        <p:nvSpPr>
          <p:cNvPr id="4" name="箭头: 右 3">
            <a:extLst>
              <a:ext uri="{FF2B5EF4-FFF2-40B4-BE49-F238E27FC236}">
                <a16:creationId xmlns:a16="http://schemas.microsoft.com/office/drawing/2014/main" id="{8AC8CCCF-307A-40A9-B1D2-BE1A89202F5E}"/>
              </a:ext>
            </a:extLst>
          </p:cNvPr>
          <p:cNvSpPr/>
          <p:nvPr/>
        </p:nvSpPr>
        <p:spPr>
          <a:xfrm>
            <a:off x="0" y="2600569"/>
            <a:ext cx="12192000" cy="828431"/>
          </a:xfrm>
          <a:prstGeom prst="rightArrow">
            <a:avLst>
              <a:gd name="adj1" fmla="val 50000"/>
              <a:gd name="adj2" fmla="val 88063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64AFAE1D-2AE6-46E0-AD9A-060FD9142C8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0326" y="1479353"/>
            <a:ext cx="4320000" cy="2430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D17164C-7D2E-45E3-BE92-83EAFA80B0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6"/>
          <a:stretch/>
        </p:blipFill>
        <p:spPr>
          <a:xfrm>
            <a:off x="6472937" y="1479353"/>
            <a:ext cx="4320000" cy="2430000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9363BC89-E7D9-48AB-9776-8E6BA1DB4793}"/>
              </a:ext>
            </a:extLst>
          </p:cNvPr>
          <p:cNvSpPr/>
          <p:nvPr/>
        </p:nvSpPr>
        <p:spPr>
          <a:xfrm>
            <a:off x="1430326" y="3524738"/>
            <a:ext cx="4320000" cy="384615"/>
          </a:xfrm>
          <a:prstGeom prst="rect">
            <a:avLst/>
          </a:prstGeom>
          <a:solidFill>
            <a:schemeClr val="accent1"/>
          </a:solidFill>
        </p:spPr>
        <p:txBody>
          <a:bodyPr wrap="none" anchor="ctr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000" b="1" kern="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课后作业</a:t>
            </a:r>
            <a:endParaRPr lang="en-US" altLang="zh-CN" sz="2000" b="1" kern="0" dirty="0"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5ADD27FD-B74F-46B4-BBEC-0854D928D906}"/>
              </a:ext>
            </a:extLst>
          </p:cNvPr>
          <p:cNvSpPr/>
          <p:nvPr/>
        </p:nvSpPr>
        <p:spPr>
          <a:xfrm>
            <a:off x="6472937" y="3524738"/>
            <a:ext cx="4320000" cy="384615"/>
          </a:xfrm>
          <a:prstGeom prst="rect">
            <a:avLst/>
          </a:prstGeom>
          <a:solidFill>
            <a:schemeClr val="accent2"/>
          </a:solidFill>
        </p:spPr>
        <p:txBody>
          <a:bodyPr wrap="none" anchor="ctr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000" b="1" kern="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学习反思</a:t>
            </a:r>
            <a:endParaRPr lang="en-US" altLang="zh-CN" sz="2000" b="1" kern="0" dirty="0"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7F78721E-D6A7-46BF-B974-E26905ED625B}"/>
              </a:ext>
            </a:extLst>
          </p:cNvPr>
          <p:cNvSpPr/>
          <p:nvPr/>
        </p:nvSpPr>
        <p:spPr>
          <a:xfrm>
            <a:off x="5637803" y="4190723"/>
            <a:ext cx="112523" cy="217267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D9A905B7-1624-4250-90B6-7548894DFFEF}"/>
              </a:ext>
            </a:extLst>
          </p:cNvPr>
          <p:cNvSpPr/>
          <p:nvPr/>
        </p:nvSpPr>
        <p:spPr>
          <a:xfrm>
            <a:off x="6472937" y="4190723"/>
            <a:ext cx="112523" cy="2172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5D35328F-8BDA-4B72-8640-37A641CA0CF8}"/>
              </a:ext>
            </a:extLst>
          </p:cNvPr>
          <p:cNvSpPr txBox="1"/>
          <p:nvPr/>
        </p:nvSpPr>
        <p:spPr>
          <a:xfrm>
            <a:off x="1913156" y="4190723"/>
            <a:ext cx="3244558" cy="77745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布置本次课结束后的作业，学生在下节课前完成并在线提交。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B15EC209-87EC-44FF-A198-855EA476561A}"/>
              </a:ext>
            </a:extLst>
          </p:cNvPr>
          <p:cNvSpPr txBox="1"/>
          <p:nvPr/>
        </p:nvSpPr>
        <p:spPr>
          <a:xfrm>
            <a:off x="7164014" y="4223676"/>
            <a:ext cx="3472724" cy="74450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收集学生本节课的学习反馈。收集学生本节课的学习反馈。</a:t>
            </a:r>
          </a:p>
          <a:p>
            <a:pPr>
              <a:lnSpc>
                <a:spcPct val="130000"/>
              </a:lnSpc>
            </a:pP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BB5E3264-8939-45B8-8330-8A63AEE25A8E}"/>
              </a:ext>
            </a:extLst>
          </p:cNvPr>
          <p:cNvSpPr/>
          <p:nvPr/>
        </p:nvSpPr>
        <p:spPr>
          <a:xfrm>
            <a:off x="7049477" y="5277061"/>
            <a:ext cx="3712197" cy="10727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accent2"/>
            </a:solidFill>
            <a:prstDash val="dash"/>
          </a:ln>
        </p:spPr>
        <p:txBody>
          <a:bodyPr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latin typeface="+mn-ea"/>
              </a:rPr>
              <a:t>本节课结束后你收获了什么知识？还有什么疑惑？周日（</a:t>
            </a:r>
            <a:r>
              <a:rPr lang="en-US" altLang="zh-CN" sz="1600" dirty="0">
                <a:latin typeface="+mn-ea"/>
              </a:rPr>
              <a:t>11</a:t>
            </a:r>
            <a:r>
              <a:rPr lang="zh-CN" altLang="en-US" sz="1600" dirty="0">
                <a:latin typeface="+mn-ea"/>
              </a:rPr>
              <a:t>月</a:t>
            </a:r>
            <a:r>
              <a:rPr lang="en-US" altLang="zh-CN" sz="1600" dirty="0">
                <a:latin typeface="+mn-ea"/>
              </a:rPr>
              <a:t>3</a:t>
            </a:r>
            <a:r>
              <a:rPr lang="zh-CN" altLang="en-US" sz="1600" dirty="0">
                <a:latin typeface="+mn-ea"/>
              </a:rPr>
              <a:t>日）前张贴在本讨论区里。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F1036FB6-7493-4F65-8A76-2C209D5307DD}"/>
              </a:ext>
            </a:extLst>
          </p:cNvPr>
          <p:cNvSpPr/>
          <p:nvPr/>
        </p:nvSpPr>
        <p:spPr>
          <a:xfrm>
            <a:off x="1430326" y="5270608"/>
            <a:ext cx="3788144" cy="10791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/>
            </a:solidFill>
            <a:prstDash val="dash"/>
          </a:ln>
        </p:spPr>
        <p:txBody>
          <a:bodyPr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latin typeface="+mn-ea"/>
              </a:rPr>
              <a:t>请录制一段你自己化妆的视频，不要加美颜，主要突出化妆步骤，并在下周上课前提交。</a:t>
            </a:r>
          </a:p>
        </p:txBody>
      </p:sp>
    </p:spTree>
    <p:extLst>
      <p:ext uri="{BB962C8B-B14F-4D97-AF65-F5344CB8AC3E}">
        <p14:creationId xmlns:p14="http://schemas.microsoft.com/office/powerpoint/2010/main" val="1382181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424AAFB8-2918-4E67-8649-61F0AF09101D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zh-CN" altLang="en-US" dirty="0"/>
              <a:t>教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FB8FA07-5482-4625-8AC8-E39AEAFEAD8D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zh-CN" altLang="en-US" dirty="0"/>
              <a:t>学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DB01A2F-9AE9-4444-B1E2-D88B9449E185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zh-CN" altLang="en-US" dirty="0"/>
              <a:t>反</a:t>
            </a:r>
          </a:p>
        </p:txBody>
      </p:sp>
      <p:sp>
        <p:nvSpPr>
          <p:cNvPr id="5" name="内容占位符 4">
            <a:extLst>
              <a:ext uri="{FF2B5EF4-FFF2-40B4-BE49-F238E27FC236}">
                <a16:creationId xmlns:a16="http://schemas.microsoft.com/office/drawing/2014/main" id="{3DCF88F7-4289-4110-B948-CAA751370429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zh-CN" altLang="en-US" dirty="0"/>
              <a:t>思</a:t>
            </a:r>
          </a:p>
        </p:txBody>
      </p:sp>
    </p:spTree>
    <p:extLst>
      <p:ext uri="{BB962C8B-B14F-4D97-AF65-F5344CB8AC3E}">
        <p14:creationId xmlns:p14="http://schemas.microsoft.com/office/powerpoint/2010/main" val="41108256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61951A05-7BED-4077-BE2D-DA2750A704B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688123" y="4055574"/>
            <a:ext cx="8847015" cy="1200150"/>
          </a:xfrm>
        </p:spPr>
        <p:txBody>
          <a:bodyPr anchor="ctr"/>
          <a:lstStyle/>
          <a:p>
            <a:pPr algn="dist"/>
            <a:r>
              <a:rPr lang="en-US" altLang="zh-CN" dirty="0"/>
              <a:t>《</a:t>
            </a:r>
            <a:r>
              <a:rPr lang="zh-CN" altLang="en-US" dirty="0"/>
              <a:t>营销礼仪</a:t>
            </a:r>
            <a:r>
              <a:rPr lang="en-US" altLang="zh-CN" dirty="0"/>
              <a:t>》</a:t>
            </a:r>
            <a:r>
              <a:rPr lang="zh-CN" altLang="en-US" dirty="0"/>
              <a:t>教学总结汇报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EC133E7-A4E7-4923-ACF2-3AD72E309936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altLang="zh-CN" dirty="0" err="1"/>
              <a:t>OfficePLUS</a:t>
            </a:r>
            <a:endParaRPr lang="zh-CN" altLang="en-US" dirty="0"/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6D9D89C-E612-4FA2-BD0C-B5D2BD84691B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altLang="zh-CN" dirty="0"/>
              <a:t>20XX.07.05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905539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008D6374-ECBC-4631-B5CE-14F3994BDA1B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zh-CN" altLang="en-US" dirty="0"/>
              <a:t>学习效果分析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5BF0866-D555-4278-B4E9-E64D3FB3777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altLang="zh-CN" dirty="0"/>
              <a:t>4.1</a:t>
            </a:r>
            <a:endParaRPr lang="zh-CN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4F10CEB2-A555-4302-AB0C-AEF85297CC2C}"/>
              </a:ext>
            </a:extLst>
          </p:cNvPr>
          <p:cNvSpPr/>
          <p:nvPr/>
        </p:nvSpPr>
        <p:spPr>
          <a:xfrm>
            <a:off x="492369" y="1328613"/>
            <a:ext cx="5376985" cy="2376000"/>
          </a:xfrm>
          <a:prstGeom prst="rect">
            <a:avLst/>
          </a:prstGeom>
          <a:noFill/>
          <a:ln w="1905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4B192E42-3357-4402-B94B-285E07CDC183}"/>
              </a:ext>
            </a:extLst>
          </p:cNvPr>
          <p:cNvSpPr/>
          <p:nvPr/>
        </p:nvSpPr>
        <p:spPr>
          <a:xfrm>
            <a:off x="6342184" y="4026565"/>
            <a:ext cx="5376985" cy="2376000"/>
          </a:xfrm>
          <a:prstGeom prst="rect">
            <a:avLst/>
          </a:prstGeom>
          <a:noFill/>
          <a:ln w="1905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DCA0F386-1A40-40E1-AB16-05294EC71359}"/>
              </a:ext>
            </a:extLst>
          </p:cNvPr>
          <p:cNvSpPr/>
          <p:nvPr/>
        </p:nvSpPr>
        <p:spPr>
          <a:xfrm>
            <a:off x="6342184" y="1328612"/>
            <a:ext cx="5376985" cy="2376000"/>
          </a:xfrm>
          <a:prstGeom prst="rect">
            <a:avLst/>
          </a:prstGeom>
          <a:noFill/>
          <a:ln w="1905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71EDBE54-A11A-45E3-AE37-FC4836EB5323}"/>
              </a:ext>
            </a:extLst>
          </p:cNvPr>
          <p:cNvSpPr/>
          <p:nvPr/>
        </p:nvSpPr>
        <p:spPr>
          <a:xfrm>
            <a:off x="492369" y="4026565"/>
            <a:ext cx="5376985" cy="2376000"/>
          </a:xfrm>
          <a:prstGeom prst="rect">
            <a:avLst/>
          </a:prstGeom>
          <a:noFill/>
          <a:ln w="1905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40984818-788C-4E2E-85B1-7866D9CF5432}"/>
              </a:ext>
            </a:extLst>
          </p:cNvPr>
          <p:cNvSpPr/>
          <p:nvPr/>
        </p:nvSpPr>
        <p:spPr>
          <a:xfrm>
            <a:off x="4017112" y="1582768"/>
            <a:ext cx="1459038" cy="398671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/>
              <a:t>知识目标</a:t>
            </a: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596452CB-74B1-47FD-A3CC-474311FFB64E}"/>
              </a:ext>
            </a:extLst>
          </p:cNvPr>
          <p:cNvSpPr/>
          <p:nvPr/>
        </p:nvSpPr>
        <p:spPr>
          <a:xfrm>
            <a:off x="6834051" y="1582767"/>
            <a:ext cx="1459038" cy="398671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/>
              <a:t>技能目标</a:t>
            </a: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FE45D677-C0E1-48C8-9D9E-3B9948534734}"/>
              </a:ext>
            </a:extLst>
          </p:cNvPr>
          <p:cNvSpPr/>
          <p:nvPr/>
        </p:nvSpPr>
        <p:spPr>
          <a:xfrm>
            <a:off x="6834051" y="4296347"/>
            <a:ext cx="1459038" cy="398671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/>
              <a:t>方法目标</a:t>
            </a:r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63733711-D27F-438B-8CEB-3E0511657C22}"/>
              </a:ext>
            </a:extLst>
          </p:cNvPr>
          <p:cNvSpPr/>
          <p:nvPr/>
        </p:nvSpPr>
        <p:spPr>
          <a:xfrm>
            <a:off x="4017113" y="4296348"/>
            <a:ext cx="1459038" cy="398671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/>
              <a:t>价值目标</a:t>
            </a:r>
          </a:p>
        </p:txBody>
      </p:sp>
      <p:graphicFrame>
        <p:nvGraphicFramePr>
          <p:cNvPr id="12" name="图表 11">
            <a:extLst>
              <a:ext uri="{FF2B5EF4-FFF2-40B4-BE49-F238E27FC236}">
                <a16:creationId xmlns:a16="http://schemas.microsoft.com/office/drawing/2014/main" id="{9E69CF68-FDE6-4758-9E33-9632E3C0AE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07836579"/>
              </p:ext>
            </p:extLst>
          </p:nvPr>
        </p:nvGraphicFramePr>
        <p:xfrm>
          <a:off x="721450" y="1528062"/>
          <a:ext cx="2900981" cy="18386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3" name="图片 22">
            <a:extLst>
              <a:ext uri="{FF2B5EF4-FFF2-40B4-BE49-F238E27FC236}">
                <a16:creationId xmlns:a16="http://schemas.microsoft.com/office/drawing/2014/main" id="{4E127557-85EF-499B-82AE-47FD583DE1F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3391" y="4288380"/>
            <a:ext cx="2524580" cy="1893435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64C2F8DA-3CE6-4B27-843B-AE3225F3D27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2227" y="1590330"/>
            <a:ext cx="2451560" cy="1838670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  <p:sp>
        <p:nvSpPr>
          <p:cNvPr id="36" name="矩形 35">
            <a:extLst>
              <a:ext uri="{FF2B5EF4-FFF2-40B4-BE49-F238E27FC236}">
                <a16:creationId xmlns:a16="http://schemas.microsoft.com/office/drawing/2014/main" id="{E9C1A941-1A65-4E4E-B59B-4E768F461E8E}"/>
              </a:ext>
            </a:extLst>
          </p:cNvPr>
          <p:cNvSpPr/>
          <p:nvPr/>
        </p:nvSpPr>
        <p:spPr>
          <a:xfrm>
            <a:off x="8879621" y="4288380"/>
            <a:ext cx="2516772" cy="1893435"/>
          </a:xfrm>
          <a:prstGeom prst="rect">
            <a:avLst/>
          </a:prstGeom>
          <a:noFill/>
          <a:ln w="28575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F64EC556-7A66-4D7C-84CF-7E00815EFAAD}"/>
              </a:ext>
            </a:extLst>
          </p:cNvPr>
          <p:cNvSpPr txBox="1"/>
          <p:nvPr/>
        </p:nvSpPr>
        <p:spPr>
          <a:xfrm>
            <a:off x="3739521" y="2281482"/>
            <a:ext cx="1736629" cy="10511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平均成绩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&gt;4.5</a:t>
            </a: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达成初始知识目标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ü"/>
            </a:pP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041D3A0F-797A-4207-A8B7-8FA084652A7D}"/>
              </a:ext>
            </a:extLst>
          </p:cNvPr>
          <p:cNvSpPr txBox="1"/>
          <p:nvPr/>
        </p:nvSpPr>
        <p:spPr>
          <a:xfrm>
            <a:off x="6484368" y="2251220"/>
            <a:ext cx="2150915" cy="10511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80%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的学生化妆步骤正确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达成初始技能目标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ü"/>
            </a:pP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55AA357A-74F7-4069-A405-7B44ED0EB8F6}"/>
              </a:ext>
            </a:extLst>
          </p:cNvPr>
          <p:cNvSpPr txBox="1"/>
          <p:nvPr/>
        </p:nvSpPr>
        <p:spPr>
          <a:xfrm>
            <a:off x="3693794" y="4884694"/>
            <a:ext cx="2105672" cy="135979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感受到化妆礼仪的重要性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认识到得体化妆的必要性</a:t>
            </a: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091E8AE7-E322-4304-9701-96BC271C4007}"/>
              </a:ext>
            </a:extLst>
          </p:cNvPr>
          <p:cNvSpPr txBox="1"/>
          <p:nvPr/>
        </p:nvSpPr>
        <p:spPr>
          <a:xfrm>
            <a:off x="6600274" y="4884694"/>
            <a:ext cx="2152957" cy="12971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掌握了自主学习的方法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达成初始方法目标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ü"/>
            </a:pP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2" name="图片 41">
            <a:extLst>
              <a:ext uri="{FF2B5EF4-FFF2-40B4-BE49-F238E27FC236}">
                <a16:creationId xmlns:a16="http://schemas.microsoft.com/office/drawing/2014/main" id="{2CD7FC0D-A7F6-4852-983F-D5BE0AB96D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2325" y="4359415"/>
            <a:ext cx="1751363" cy="175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9439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008D6374-ECBC-4631-B5CE-14F3994BDA1B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zh-CN" altLang="en-US" dirty="0"/>
              <a:t>学习过程展示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5BF0866-D555-4278-B4E9-E64D3FB3777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altLang="zh-CN" dirty="0"/>
              <a:t>4.2</a:t>
            </a:r>
            <a:endParaRPr lang="zh-CN" altLang="en-US" dirty="0"/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96BC81F3-0794-4246-B268-318A65EE51AB}"/>
              </a:ext>
            </a:extLst>
          </p:cNvPr>
          <p:cNvGrpSpPr/>
          <p:nvPr/>
        </p:nvGrpSpPr>
        <p:grpSpPr>
          <a:xfrm>
            <a:off x="0" y="1324706"/>
            <a:ext cx="2959101" cy="5533294"/>
            <a:chOff x="0" y="1324706"/>
            <a:chExt cx="2959101" cy="5533294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56EDBC39-97BF-415B-B76C-8B0F82EE75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1324706"/>
              <a:ext cx="2959101" cy="5533294"/>
            </a:xfrm>
            <a:prstGeom prst="rect">
              <a:avLst/>
            </a:prstGeom>
          </p:spPr>
        </p:pic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FCC93DB0-DC20-4641-AC70-A408634D132F}"/>
                </a:ext>
              </a:extLst>
            </p:cNvPr>
            <p:cNvSpPr/>
            <p:nvPr/>
          </p:nvSpPr>
          <p:spPr>
            <a:xfrm>
              <a:off x="0" y="4086000"/>
              <a:ext cx="2959101" cy="2772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906BDA5C-388A-4450-B913-DFDB3AC253A0}"/>
                </a:ext>
              </a:extLst>
            </p:cNvPr>
            <p:cNvSpPr txBox="1"/>
            <p:nvPr/>
          </p:nvSpPr>
          <p:spPr>
            <a:xfrm>
              <a:off x="281354" y="4916717"/>
              <a:ext cx="2430584" cy="12331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课前学生们进行自主在线学习，教师进行远程答疑。</a:t>
              </a:r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C5DD04C2-AA03-4E52-B2C0-CFC4F58A035B}"/>
              </a:ext>
            </a:extLst>
          </p:cNvPr>
          <p:cNvGrpSpPr/>
          <p:nvPr/>
        </p:nvGrpSpPr>
        <p:grpSpPr>
          <a:xfrm>
            <a:off x="6157548" y="1324706"/>
            <a:ext cx="2959101" cy="5533294"/>
            <a:chOff x="6157548" y="1324706"/>
            <a:chExt cx="2959101" cy="5533294"/>
          </a:xfrm>
        </p:grpSpPr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B890AED5-783E-474F-9A42-FEDA1FD42F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57548" y="1324706"/>
              <a:ext cx="2959101" cy="5533294"/>
            </a:xfrm>
            <a:prstGeom prst="rect">
              <a:avLst/>
            </a:prstGeom>
          </p:spPr>
        </p:pic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3B8DD7D5-D8E5-40A4-BA72-F7AD7266FEF4}"/>
                </a:ext>
              </a:extLst>
            </p:cNvPr>
            <p:cNvSpPr/>
            <p:nvPr/>
          </p:nvSpPr>
          <p:spPr>
            <a:xfrm>
              <a:off x="6157548" y="4086000"/>
              <a:ext cx="2959101" cy="2772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AD22602E-28D4-4704-9F1D-6C4137BEA89E}"/>
                </a:ext>
              </a:extLst>
            </p:cNvPr>
            <p:cNvSpPr txBox="1"/>
            <p:nvPr/>
          </p:nvSpPr>
          <p:spPr>
            <a:xfrm>
              <a:off x="6438902" y="4916717"/>
              <a:ext cx="2430584" cy="12331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课中学生们进行小组讨论与汇报展示，教师进行点评与指导。</a:t>
              </a:r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C3779E25-CBA0-4882-AC0C-742E14AF0534}"/>
              </a:ext>
            </a:extLst>
          </p:cNvPr>
          <p:cNvGrpSpPr/>
          <p:nvPr/>
        </p:nvGrpSpPr>
        <p:grpSpPr>
          <a:xfrm>
            <a:off x="3075352" y="1324706"/>
            <a:ext cx="2959102" cy="5533294"/>
            <a:chOff x="3075352" y="1324706"/>
            <a:chExt cx="2959102" cy="5533294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7236EEE5-4242-4DDA-B86B-1EF4F54159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075353" y="1324706"/>
              <a:ext cx="2959101" cy="5533294"/>
            </a:xfrm>
            <a:prstGeom prst="rect">
              <a:avLst/>
            </a:prstGeom>
          </p:spPr>
        </p:pic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63C47D20-401A-4AC9-8338-716721A2DA28}"/>
                </a:ext>
              </a:extLst>
            </p:cNvPr>
            <p:cNvSpPr/>
            <p:nvPr/>
          </p:nvSpPr>
          <p:spPr>
            <a:xfrm>
              <a:off x="3075352" y="1324706"/>
              <a:ext cx="2959101" cy="2772000"/>
            </a:xfrm>
            <a:prstGeom prst="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55EE96A8-20DC-4EF9-B463-562B4D7C6688}"/>
                </a:ext>
              </a:extLst>
            </p:cNvPr>
            <p:cNvSpPr txBox="1"/>
            <p:nvPr/>
          </p:nvSpPr>
          <p:spPr>
            <a:xfrm>
              <a:off x="3356706" y="2155423"/>
              <a:ext cx="2430584" cy="12331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课中学生们进行质疑，教师进行答疑与一对一指导。</a:t>
              </a:r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6D352178-29F5-43D2-A8A9-861301F458EF}"/>
              </a:ext>
            </a:extLst>
          </p:cNvPr>
          <p:cNvGrpSpPr/>
          <p:nvPr/>
        </p:nvGrpSpPr>
        <p:grpSpPr>
          <a:xfrm>
            <a:off x="9232901" y="1314000"/>
            <a:ext cx="2965943" cy="5544000"/>
            <a:chOff x="9232901" y="1314000"/>
            <a:chExt cx="2965943" cy="5544000"/>
          </a:xfrm>
        </p:grpSpPr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3F4F8E24-6F74-4DB5-B997-A241F29623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32901" y="1324706"/>
              <a:ext cx="2959101" cy="5533294"/>
            </a:xfrm>
            <a:prstGeom prst="rect">
              <a:avLst/>
            </a:prstGeom>
          </p:spPr>
        </p:pic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1574A764-2382-4462-BB70-5ACBC856DE31}"/>
                </a:ext>
              </a:extLst>
            </p:cNvPr>
            <p:cNvSpPr/>
            <p:nvPr/>
          </p:nvSpPr>
          <p:spPr>
            <a:xfrm>
              <a:off x="9239743" y="1314000"/>
              <a:ext cx="2959101" cy="2772000"/>
            </a:xfrm>
            <a:prstGeom prst="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文本框 34">
              <a:extLst>
                <a:ext uri="{FF2B5EF4-FFF2-40B4-BE49-F238E27FC236}">
                  <a16:creationId xmlns:a16="http://schemas.microsoft.com/office/drawing/2014/main" id="{58C158EF-DE5A-4976-8CE3-B41A93E94D53}"/>
                </a:ext>
              </a:extLst>
            </p:cNvPr>
            <p:cNvSpPr txBox="1"/>
            <p:nvPr/>
          </p:nvSpPr>
          <p:spPr>
            <a:xfrm>
              <a:off x="9521097" y="2144717"/>
              <a:ext cx="2430584" cy="12331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课后学生们进行自主在线学习与反思，教师进行远程答疑与教学反思。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775914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 26">
            <a:extLst>
              <a:ext uri="{FF2B5EF4-FFF2-40B4-BE49-F238E27FC236}">
                <a16:creationId xmlns:a16="http://schemas.microsoft.com/office/drawing/2014/main" id="{2F1218D4-A6BA-4428-A430-187FB8ACFCAF}"/>
              </a:ext>
            </a:extLst>
          </p:cNvPr>
          <p:cNvSpPr/>
          <p:nvPr/>
        </p:nvSpPr>
        <p:spPr>
          <a:xfrm>
            <a:off x="5598426" y="3335884"/>
            <a:ext cx="994828" cy="981046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内容占位符 1">
            <a:extLst>
              <a:ext uri="{FF2B5EF4-FFF2-40B4-BE49-F238E27FC236}">
                <a16:creationId xmlns:a16="http://schemas.microsoft.com/office/drawing/2014/main" id="{008D6374-ECBC-4631-B5CE-14F3994BDA1B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zh-CN" altLang="en-US" dirty="0"/>
              <a:t>教学过程反思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5BF0866-D555-4278-B4E9-E64D3FB3777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altLang="zh-CN" dirty="0"/>
              <a:t>4.3</a:t>
            </a:r>
            <a:endParaRPr lang="zh-CN" altLang="en-US" dirty="0"/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E56AD9DC-07DE-43A8-BF26-45A217781EBD}"/>
              </a:ext>
            </a:extLst>
          </p:cNvPr>
          <p:cNvSpPr/>
          <p:nvPr/>
        </p:nvSpPr>
        <p:spPr>
          <a:xfrm>
            <a:off x="963903" y="1586524"/>
            <a:ext cx="4634523" cy="463452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CA01289B-FE18-4757-B459-E6F545FABFA7}"/>
              </a:ext>
            </a:extLst>
          </p:cNvPr>
          <p:cNvSpPr/>
          <p:nvPr/>
        </p:nvSpPr>
        <p:spPr>
          <a:xfrm>
            <a:off x="6593254" y="1586523"/>
            <a:ext cx="4634523" cy="463452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8BDBCB87-13DE-4D45-A567-0D580A87DA6D}"/>
              </a:ext>
            </a:extLst>
          </p:cNvPr>
          <p:cNvGrpSpPr/>
          <p:nvPr/>
        </p:nvGrpSpPr>
        <p:grpSpPr>
          <a:xfrm>
            <a:off x="5067581" y="3355638"/>
            <a:ext cx="961292" cy="961292"/>
            <a:chOff x="5067581" y="3355638"/>
            <a:chExt cx="961292" cy="961292"/>
          </a:xfrm>
        </p:grpSpPr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990A0B7C-DB15-4569-8FB6-280A95ED8D5F}"/>
                </a:ext>
              </a:extLst>
            </p:cNvPr>
            <p:cNvSpPr/>
            <p:nvPr/>
          </p:nvSpPr>
          <p:spPr>
            <a:xfrm>
              <a:off x="5067581" y="3355638"/>
              <a:ext cx="961292" cy="961292"/>
            </a:xfrm>
            <a:prstGeom prst="ellipse">
              <a:avLst/>
            </a:prstGeom>
            <a:solidFill>
              <a:schemeClr val="bg2"/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b="1" dirty="0">
                <a:solidFill>
                  <a:schemeClr val="accent1"/>
                </a:solidFill>
              </a:endParaRPr>
            </a:p>
          </p:txBody>
        </p:sp>
        <p:pic>
          <p:nvPicPr>
            <p:cNvPr id="15" name="图形 14" descr="带箭头的圆圈">
              <a:extLst>
                <a:ext uri="{FF2B5EF4-FFF2-40B4-BE49-F238E27FC236}">
                  <a16:creationId xmlns:a16="http://schemas.microsoft.com/office/drawing/2014/main" id="{E81CF7A9-AAFC-4F59-BC03-4A3F80851D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103159" y="3397176"/>
              <a:ext cx="900000" cy="900000"/>
            </a:xfrm>
            <a:prstGeom prst="rect">
              <a:avLst/>
            </a:prstGeom>
          </p:spPr>
        </p:pic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id="{360FE258-C2C5-453B-AFAD-D1050B00169B}"/>
              </a:ext>
            </a:extLst>
          </p:cNvPr>
          <p:cNvSpPr/>
          <p:nvPr/>
        </p:nvSpPr>
        <p:spPr>
          <a:xfrm>
            <a:off x="2326460" y="2124645"/>
            <a:ext cx="1909408" cy="465586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000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需要保持之处</a:t>
            </a:r>
            <a:endParaRPr lang="en-US" altLang="zh-CN" sz="2000" b="1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B1FDCA0A-404F-4BB3-A720-EFC49A1BC87B}"/>
              </a:ext>
            </a:extLst>
          </p:cNvPr>
          <p:cNvSpPr/>
          <p:nvPr/>
        </p:nvSpPr>
        <p:spPr>
          <a:xfrm>
            <a:off x="7956132" y="2124645"/>
            <a:ext cx="1909408" cy="465586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000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需要改进之处</a:t>
            </a:r>
            <a:endParaRPr lang="en-US" altLang="zh-CN" sz="2000" b="1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75EBF251-7A11-40C7-B542-484805981242}"/>
              </a:ext>
            </a:extLst>
          </p:cNvPr>
          <p:cNvCxnSpPr/>
          <p:nvPr/>
        </p:nvCxnSpPr>
        <p:spPr>
          <a:xfrm>
            <a:off x="1753256" y="2704117"/>
            <a:ext cx="3055816" cy="0"/>
          </a:xfrm>
          <a:prstGeom prst="straightConnector1">
            <a:avLst/>
          </a:prstGeom>
          <a:ln w="19050">
            <a:solidFill>
              <a:schemeClr val="bg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F32F24AE-74B3-49B9-A098-7264483CF722}"/>
              </a:ext>
            </a:extLst>
          </p:cNvPr>
          <p:cNvCxnSpPr/>
          <p:nvPr/>
        </p:nvCxnSpPr>
        <p:spPr>
          <a:xfrm>
            <a:off x="7438948" y="2704117"/>
            <a:ext cx="3055816" cy="0"/>
          </a:xfrm>
          <a:prstGeom prst="straightConnector1">
            <a:avLst/>
          </a:prstGeom>
          <a:ln w="19050">
            <a:solidFill>
              <a:schemeClr val="bg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图片 20">
            <a:extLst>
              <a:ext uri="{FF2B5EF4-FFF2-40B4-BE49-F238E27FC236}">
                <a16:creationId xmlns:a16="http://schemas.microsoft.com/office/drawing/2014/main" id="{D08E0FBF-4B44-4914-AAE5-68A670EBD0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0100" y="4504337"/>
            <a:ext cx="2160000" cy="144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BB1D2538-F69B-4E4D-9E46-3536256168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1580" y="4577575"/>
            <a:ext cx="2160000" cy="144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E683AE5B-5526-4F1C-9D17-A43DE9CAC74B}"/>
              </a:ext>
            </a:extLst>
          </p:cNvPr>
          <p:cNvGrpSpPr/>
          <p:nvPr/>
        </p:nvGrpSpPr>
        <p:grpSpPr>
          <a:xfrm>
            <a:off x="6162807" y="3335884"/>
            <a:ext cx="961292" cy="961292"/>
            <a:chOff x="6162807" y="3335884"/>
            <a:chExt cx="961292" cy="961292"/>
          </a:xfrm>
        </p:grpSpPr>
        <p:sp>
          <p:nvSpPr>
            <p:cNvPr id="24" name="椭圆 23">
              <a:extLst>
                <a:ext uri="{FF2B5EF4-FFF2-40B4-BE49-F238E27FC236}">
                  <a16:creationId xmlns:a16="http://schemas.microsoft.com/office/drawing/2014/main" id="{13FFA67C-0A02-4454-8051-D7B562DADF7D}"/>
                </a:ext>
              </a:extLst>
            </p:cNvPr>
            <p:cNvSpPr/>
            <p:nvPr/>
          </p:nvSpPr>
          <p:spPr>
            <a:xfrm>
              <a:off x="6162807" y="3335884"/>
              <a:ext cx="961292" cy="961292"/>
            </a:xfrm>
            <a:prstGeom prst="ellipse">
              <a:avLst/>
            </a:prstGeom>
            <a:solidFill>
              <a:schemeClr val="bg2"/>
            </a:solidFill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b="1" dirty="0">
                <a:solidFill>
                  <a:schemeClr val="accent1"/>
                </a:solidFill>
              </a:endParaRPr>
            </a:p>
          </p:txBody>
        </p:sp>
        <p:pic>
          <p:nvPicPr>
            <p:cNvPr id="14" name="图形 13" descr="法官">
              <a:extLst>
                <a:ext uri="{FF2B5EF4-FFF2-40B4-BE49-F238E27FC236}">
                  <a16:creationId xmlns:a16="http://schemas.microsoft.com/office/drawing/2014/main" id="{D18335EA-6605-45C6-ADCE-FB6E6306FB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214227" y="3386284"/>
              <a:ext cx="900000" cy="900000"/>
            </a:xfrm>
            <a:prstGeom prst="rect">
              <a:avLst/>
            </a:prstGeom>
          </p:spPr>
        </p:pic>
      </p:grpSp>
      <p:sp>
        <p:nvSpPr>
          <p:cNvPr id="28" name="文本框 27">
            <a:extLst>
              <a:ext uri="{FF2B5EF4-FFF2-40B4-BE49-F238E27FC236}">
                <a16:creationId xmlns:a16="http://schemas.microsoft.com/office/drawing/2014/main" id="{F5EF31F8-E923-462C-B346-564B76E0E5AC}"/>
              </a:ext>
            </a:extLst>
          </p:cNvPr>
          <p:cNvSpPr txBox="1"/>
          <p:nvPr/>
        </p:nvSpPr>
        <p:spPr>
          <a:xfrm>
            <a:off x="1636947" y="3068354"/>
            <a:ext cx="3148444" cy="149717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讲授环节掌控感更强，说明计划的比较得当</a:t>
            </a:r>
            <a:endParaRPr lang="en-US" altLang="zh-CN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引导学生答疑解惑方面更加得心应手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B7BD4D66-0532-4C1B-846B-4DAB59A5CCD5}"/>
              </a:ext>
            </a:extLst>
          </p:cNvPr>
          <p:cNvSpPr txBox="1"/>
          <p:nvPr/>
        </p:nvSpPr>
        <p:spPr>
          <a:xfrm>
            <a:off x="7348734" y="3068354"/>
            <a:ext cx="3148444" cy="149717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小组讨论环节时间把控不到位，较难组织</a:t>
            </a:r>
            <a:endParaRPr lang="en-US" altLang="zh-CN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引导学生提问、启发学生思考的深度不够</a:t>
            </a:r>
          </a:p>
        </p:txBody>
      </p:sp>
    </p:spTree>
    <p:extLst>
      <p:ext uri="{BB962C8B-B14F-4D97-AF65-F5344CB8AC3E}">
        <p14:creationId xmlns:p14="http://schemas.microsoft.com/office/powerpoint/2010/main" val="14510568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008D6374-ECBC-4631-B5CE-14F3994BDA1B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zh-CN" altLang="en-US" dirty="0"/>
              <a:t>教学研究计划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5BF0866-D555-4278-B4E9-E64D3FB3777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altLang="zh-CN" dirty="0"/>
              <a:t>4.4</a:t>
            </a:r>
            <a:endParaRPr lang="zh-CN" altLang="en-US" dirty="0"/>
          </a:p>
        </p:txBody>
      </p:sp>
      <p:grpSp>
        <p:nvGrpSpPr>
          <p:cNvPr id="78" name="组合 77">
            <a:extLst>
              <a:ext uri="{FF2B5EF4-FFF2-40B4-BE49-F238E27FC236}">
                <a16:creationId xmlns:a16="http://schemas.microsoft.com/office/drawing/2014/main" id="{E240B80B-8AEE-48B3-8F03-96D391EF2827}"/>
              </a:ext>
            </a:extLst>
          </p:cNvPr>
          <p:cNvGrpSpPr/>
          <p:nvPr/>
        </p:nvGrpSpPr>
        <p:grpSpPr>
          <a:xfrm>
            <a:off x="1568130" y="2776415"/>
            <a:ext cx="8695261" cy="2098432"/>
            <a:chOff x="1568130" y="2776415"/>
            <a:chExt cx="8695261" cy="2098432"/>
          </a:xfrm>
        </p:grpSpPr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D35B5FBE-6FC5-448F-B13C-50A5A5A2400F}"/>
                </a:ext>
              </a:extLst>
            </p:cNvPr>
            <p:cNvGrpSpPr/>
            <p:nvPr/>
          </p:nvGrpSpPr>
          <p:grpSpPr>
            <a:xfrm>
              <a:off x="1568130" y="2776415"/>
              <a:ext cx="2090617" cy="1977294"/>
              <a:chOff x="1805032" y="1922585"/>
              <a:chExt cx="2090617" cy="1977294"/>
            </a:xfrm>
          </p:grpSpPr>
          <p:sp>
            <p:nvSpPr>
              <p:cNvPr id="5" name="不完整圆 4">
                <a:extLst>
                  <a:ext uri="{FF2B5EF4-FFF2-40B4-BE49-F238E27FC236}">
                    <a16:creationId xmlns:a16="http://schemas.microsoft.com/office/drawing/2014/main" id="{2866127E-D0CD-4CA2-B9B8-42EF106FB460}"/>
                  </a:ext>
                </a:extLst>
              </p:cNvPr>
              <p:cNvSpPr/>
              <p:nvPr/>
            </p:nvSpPr>
            <p:spPr>
              <a:xfrm>
                <a:off x="1805032" y="1922585"/>
                <a:ext cx="1977294" cy="1977294"/>
              </a:xfrm>
              <a:prstGeom prst="pie">
                <a:avLst>
                  <a:gd name="adj1" fmla="val 10766941"/>
                  <a:gd name="adj2" fmla="val 16200000"/>
                </a:avLst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0" name="不完整圆 29">
                <a:extLst>
                  <a:ext uri="{FF2B5EF4-FFF2-40B4-BE49-F238E27FC236}">
                    <a16:creationId xmlns:a16="http://schemas.microsoft.com/office/drawing/2014/main" id="{61766849-8D0D-4730-9161-4F1D3E59CD2A}"/>
                  </a:ext>
                </a:extLst>
              </p:cNvPr>
              <p:cNvSpPr/>
              <p:nvPr/>
            </p:nvSpPr>
            <p:spPr>
              <a:xfrm flipH="1">
                <a:off x="1918355" y="1922585"/>
                <a:ext cx="1977294" cy="1977294"/>
              </a:xfrm>
              <a:prstGeom prst="pie">
                <a:avLst>
                  <a:gd name="adj1" fmla="val 10766941"/>
                  <a:gd name="adj2" fmla="val 16200000"/>
                </a:avLst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C5B35790-3171-4782-AD2D-49E48D0DC641}"/>
                </a:ext>
              </a:extLst>
            </p:cNvPr>
            <p:cNvGrpSpPr/>
            <p:nvPr/>
          </p:nvGrpSpPr>
          <p:grpSpPr>
            <a:xfrm>
              <a:off x="3772070" y="2776415"/>
              <a:ext cx="2090617" cy="1977294"/>
              <a:chOff x="1805032" y="1922585"/>
              <a:chExt cx="2090617" cy="1977294"/>
            </a:xfrm>
          </p:grpSpPr>
          <p:sp>
            <p:nvSpPr>
              <p:cNvPr id="32" name="不完整圆 31">
                <a:extLst>
                  <a:ext uri="{FF2B5EF4-FFF2-40B4-BE49-F238E27FC236}">
                    <a16:creationId xmlns:a16="http://schemas.microsoft.com/office/drawing/2014/main" id="{23B4BFD6-30A2-47A0-BD70-CD4809313D94}"/>
                  </a:ext>
                </a:extLst>
              </p:cNvPr>
              <p:cNvSpPr/>
              <p:nvPr/>
            </p:nvSpPr>
            <p:spPr>
              <a:xfrm>
                <a:off x="1805032" y="1922585"/>
                <a:ext cx="1977294" cy="1977294"/>
              </a:xfrm>
              <a:prstGeom prst="pie">
                <a:avLst>
                  <a:gd name="adj1" fmla="val 10766941"/>
                  <a:gd name="adj2" fmla="val 16200000"/>
                </a:avLst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不完整圆 32">
                <a:extLst>
                  <a:ext uri="{FF2B5EF4-FFF2-40B4-BE49-F238E27FC236}">
                    <a16:creationId xmlns:a16="http://schemas.microsoft.com/office/drawing/2014/main" id="{714EF39C-FCE1-4A97-A45F-4DD195E100E5}"/>
                  </a:ext>
                </a:extLst>
              </p:cNvPr>
              <p:cNvSpPr/>
              <p:nvPr/>
            </p:nvSpPr>
            <p:spPr>
              <a:xfrm flipH="1">
                <a:off x="1918355" y="1922585"/>
                <a:ext cx="1977294" cy="1977294"/>
              </a:xfrm>
              <a:prstGeom prst="pie">
                <a:avLst>
                  <a:gd name="adj1" fmla="val 10766941"/>
                  <a:gd name="adj2" fmla="val 16200000"/>
                </a:avLst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34" name="组合 33">
              <a:extLst>
                <a:ext uri="{FF2B5EF4-FFF2-40B4-BE49-F238E27FC236}">
                  <a16:creationId xmlns:a16="http://schemas.microsoft.com/office/drawing/2014/main" id="{FD6D05A8-A919-4A0D-920E-1BF116C36E0D}"/>
                </a:ext>
              </a:extLst>
            </p:cNvPr>
            <p:cNvGrpSpPr/>
            <p:nvPr/>
          </p:nvGrpSpPr>
          <p:grpSpPr>
            <a:xfrm flipV="1">
              <a:off x="2670100" y="2897553"/>
              <a:ext cx="2090617" cy="1977294"/>
              <a:chOff x="1805032" y="1922585"/>
              <a:chExt cx="2090617" cy="1977294"/>
            </a:xfrm>
          </p:grpSpPr>
          <p:sp>
            <p:nvSpPr>
              <p:cNvPr id="35" name="不完整圆 34">
                <a:extLst>
                  <a:ext uri="{FF2B5EF4-FFF2-40B4-BE49-F238E27FC236}">
                    <a16:creationId xmlns:a16="http://schemas.microsoft.com/office/drawing/2014/main" id="{B7D2C455-E88C-4839-A881-770B34AC612A}"/>
                  </a:ext>
                </a:extLst>
              </p:cNvPr>
              <p:cNvSpPr/>
              <p:nvPr/>
            </p:nvSpPr>
            <p:spPr>
              <a:xfrm>
                <a:off x="1805032" y="1922585"/>
                <a:ext cx="1977294" cy="1977294"/>
              </a:xfrm>
              <a:prstGeom prst="pie">
                <a:avLst>
                  <a:gd name="adj1" fmla="val 10766941"/>
                  <a:gd name="adj2" fmla="val 16200000"/>
                </a:avLst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6" name="不完整圆 35">
                <a:extLst>
                  <a:ext uri="{FF2B5EF4-FFF2-40B4-BE49-F238E27FC236}">
                    <a16:creationId xmlns:a16="http://schemas.microsoft.com/office/drawing/2014/main" id="{B4210BA1-2B30-43AA-9390-D17C61DD5CFA}"/>
                  </a:ext>
                </a:extLst>
              </p:cNvPr>
              <p:cNvSpPr/>
              <p:nvPr/>
            </p:nvSpPr>
            <p:spPr>
              <a:xfrm flipH="1">
                <a:off x="1918355" y="1922585"/>
                <a:ext cx="1977294" cy="1977294"/>
              </a:xfrm>
              <a:prstGeom prst="pie">
                <a:avLst>
                  <a:gd name="adj1" fmla="val 10766941"/>
                  <a:gd name="adj2" fmla="val 16200000"/>
                </a:avLst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37" name="组合 36">
              <a:extLst>
                <a:ext uri="{FF2B5EF4-FFF2-40B4-BE49-F238E27FC236}">
                  <a16:creationId xmlns:a16="http://schemas.microsoft.com/office/drawing/2014/main" id="{D4EFF556-DE26-468A-A342-4A7021B46E7E}"/>
                </a:ext>
              </a:extLst>
            </p:cNvPr>
            <p:cNvGrpSpPr/>
            <p:nvPr/>
          </p:nvGrpSpPr>
          <p:grpSpPr>
            <a:xfrm flipV="1">
              <a:off x="7070804" y="2897553"/>
              <a:ext cx="2090617" cy="1977294"/>
              <a:chOff x="1805032" y="1922585"/>
              <a:chExt cx="2090617" cy="1977294"/>
            </a:xfrm>
          </p:grpSpPr>
          <p:sp>
            <p:nvSpPr>
              <p:cNvPr id="38" name="不完整圆 37">
                <a:extLst>
                  <a:ext uri="{FF2B5EF4-FFF2-40B4-BE49-F238E27FC236}">
                    <a16:creationId xmlns:a16="http://schemas.microsoft.com/office/drawing/2014/main" id="{F4AD02D3-7AC9-4AED-9EBC-CA30F556D55E}"/>
                  </a:ext>
                </a:extLst>
              </p:cNvPr>
              <p:cNvSpPr/>
              <p:nvPr/>
            </p:nvSpPr>
            <p:spPr>
              <a:xfrm>
                <a:off x="1805032" y="1922585"/>
                <a:ext cx="1977294" cy="1977294"/>
              </a:xfrm>
              <a:prstGeom prst="pie">
                <a:avLst>
                  <a:gd name="adj1" fmla="val 10766941"/>
                  <a:gd name="adj2" fmla="val 16200000"/>
                </a:avLst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9" name="不完整圆 38">
                <a:extLst>
                  <a:ext uri="{FF2B5EF4-FFF2-40B4-BE49-F238E27FC236}">
                    <a16:creationId xmlns:a16="http://schemas.microsoft.com/office/drawing/2014/main" id="{E44D0214-0086-4FDD-B5A2-7219A1E1E860}"/>
                  </a:ext>
                </a:extLst>
              </p:cNvPr>
              <p:cNvSpPr/>
              <p:nvPr/>
            </p:nvSpPr>
            <p:spPr>
              <a:xfrm flipH="1">
                <a:off x="1918355" y="1922585"/>
                <a:ext cx="1977294" cy="1977294"/>
              </a:xfrm>
              <a:prstGeom prst="pie">
                <a:avLst>
                  <a:gd name="adj1" fmla="val 10766941"/>
                  <a:gd name="adj2" fmla="val 16200000"/>
                </a:avLst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40" name="组合 39">
              <a:extLst>
                <a:ext uri="{FF2B5EF4-FFF2-40B4-BE49-F238E27FC236}">
                  <a16:creationId xmlns:a16="http://schemas.microsoft.com/office/drawing/2014/main" id="{4BC38CA2-A884-4373-B09D-D1E95967D75D}"/>
                </a:ext>
              </a:extLst>
            </p:cNvPr>
            <p:cNvGrpSpPr/>
            <p:nvPr/>
          </p:nvGrpSpPr>
          <p:grpSpPr>
            <a:xfrm flipV="1">
              <a:off x="4866864" y="2897553"/>
              <a:ext cx="2090617" cy="1977294"/>
              <a:chOff x="1805032" y="1922585"/>
              <a:chExt cx="2090617" cy="1977294"/>
            </a:xfrm>
          </p:grpSpPr>
          <p:sp>
            <p:nvSpPr>
              <p:cNvPr id="41" name="不完整圆 40">
                <a:extLst>
                  <a:ext uri="{FF2B5EF4-FFF2-40B4-BE49-F238E27FC236}">
                    <a16:creationId xmlns:a16="http://schemas.microsoft.com/office/drawing/2014/main" id="{DCFA4410-C58B-42E9-9229-827F2D3ED3DC}"/>
                  </a:ext>
                </a:extLst>
              </p:cNvPr>
              <p:cNvSpPr/>
              <p:nvPr/>
            </p:nvSpPr>
            <p:spPr>
              <a:xfrm>
                <a:off x="1805032" y="1922585"/>
                <a:ext cx="1977294" cy="1977294"/>
              </a:xfrm>
              <a:prstGeom prst="pie">
                <a:avLst>
                  <a:gd name="adj1" fmla="val 10766941"/>
                  <a:gd name="adj2" fmla="val 16200000"/>
                </a:avLst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2" name="不完整圆 41">
                <a:extLst>
                  <a:ext uri="{FF2B5EF4-FFF2-40B4-BE49-F238E27FC236}">
                    <a16:creationId xmlns:a16="http://schemas.microsoft.com/office/drawing/2014/main" id="{9C448555-6FC4-46D6-BC3A-AF7F182DC601}"/>
                  </a:ext>
                </a:extLst>
              </p:cNvPr>
              <p:cNvSpPr/>
              <p:nvPr/>
            </p:nvSpPr>
            <p:spPr>
              <a:xfrm flipH="1">
                <a:off x="1918355" y="1922585"/>
                <a:ext cx="1977294" cy="1977294"/>
              </a:xfrm>
              <a:prstGeom prst="pie">
                <a:avLst>
                  <a:gd name="adj1" fmla="val 10766941"/>
                  <a:gd name="adj2" fmla="val 16200000"/>
                </a:avLst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43" name="组合 42">
              <a:extLst>
                <a:ext uri="{FF2B5EF4-FFF2-40B4-BE49-F238E27FC236}">
                  <a16:creationId xmlns:a16="http://schemas.microsoft.com/office/drawing/2014/main" id="{3463F2D5-2E5D-4791-AD48-3758DB9ADB30}"/>
                </a:ext>
              </a:extLst>
            </p:cNvPr>
            <p:cNvGrpSpPr/>
            <p:nvPr/>
          </p:nvGrpSpPr>
          <p:grpSpPr>
            <a:xfrm>
              <a:off x="5968834" y="2776415"/>
              <a:ext cx="2090617" cy="1977294"/>
              <a:chOff x="1805032" y="1922585"/>
              <a:chExt cx="2090617" cy="1977294"/>
            </a:xfrm>
          </p:grpSpPr>
          <p:sp>
            <p:nvSpPr>
              <p:cNvPr id="44" name="不完整圆 43">
                <a:extLst>
                  <a:ext uri="{FF2B5EF4-FFF2-40B4-BE49-F238E27FC236}">
                    <a16:creationId xmlns:a16="http://schemas.microsoft.com/office/drawing/2014/main" id="{BA8FDB2E-5A80-4C47-823B-239FB5E52020}"/>
                  </a:ext>
                </a:extLst>
              </p:cNvPr>
              <p:cNvSpPr/>
              <p:nvPr/>
            </p:nvSpPr>
            <p:spPr>
              <a:xfrm>
                <a:off x="1805032" y="1922585"/>
                <a:ext cx="1977294" cy="1977294"/>
              </a:xfrm>
              <a:prstGeom prst="pie">
                <a:avLst>
                  <a:gd name="adj1" fmla="val 10766941"/>
                  <a:gd name="adj2" fmla="val 16200000"/>
                </a:avLst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5" name="不完整圆 44">
                <a:extLst>
                  <a:ext uri="{FF2B5EF4-FFF2-40B4-BE49-F238E27FC236}">
                    <a16:creationId xmlns:a16="http://schemas.microsoft.com/office/drawing/2014/main" id="{CCAF65F7-DFE6-45F0-B5A1-A8C9EBAFB480}"/>
                  </a:ext>
                </a:extLst>
              </p:cNvPr>
              <p:cNvSpPr/>
              <p:nvPr/>
            </p:nvSpPr>
            <p:spPr>
              <a:xfrm flipH="1">
                <a:off x="1918355" y="1922585"/>
                <a:ext cx="1977294" cy="1977294"/>
              </a:xfrm>
              <a:prstGeom prst="pie">
                <a:avLst>
                  <a:gd name="adj1" fmla="val 10766941"/>
                  <a:gd name="adj2" fmla="val 16200000"/>
                </a:avLst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46" name="组合 45">
              <a:extLst>
                <a:ext uri="{FF2B5EF4-FFF2-40B4-BE49-F238E27FC236}">
                  <a16:creationId xmlns:a16="http://schemas.microsoft.com/office/drawing/2014/main" id="{74E45159-73AF-4A05-A58B-6C6FB0727B57}"/>
                </a:ext>
              </a:extLst>
            </p:cNvPr>
            <p:cNvGrpSpPr/>
            <p:nvPr/>
          </p:nvGrpSpPr>
          <p:grpSpPr>
            <a:xfrm>
              <a:off x="8172774" y="2776415"/>
              <a:ext cx="2090617" cy="1977294"/>
              <a:chOff x="1805032" y="1922585"/>
              <a:chExt cx="2090617" cy="1977294"/>
            </a:xfrm>
          </p:grpSpPr>
          <p:sp>
            <p:nvSpPr>
              <p:cNvPr id="47" name="不完整圆 46">
                <a:extLst>
                  <a:ext uri="{FF2B5EF4-FFF2-40B4-BE49-F238E27FC236}">
                    <a16:creationId xmlns:a16="http://schemas.microsoft.com/office/drawing/2014/main" id="{AEA38B97-B580-4BC5-9EF1-B7C6E6411A66}"/>
                  </a:ext>
                </a:extLst>
              </p:cNvPr>
              <p:cNvSpPr/>
              <p:nvPr/>
            </p:nvSpPr>
            <p:spPr>
              <a:xfrm>
                <a:off x="1805032" y="1922585"/>
                <a:ext cx="1977294" cy="1977294"/>
              </a:xfrm>
              <a:prstGeom prst="pie">
                <a:avLst>
                  <a:gd name="adj1" fmla="val 10766941"/>
                  <a:gd name="adj2" fmla="val 16200000"/>
                </a:avLst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8" name="不完整圆 47">
                <a:extLst>
                  <a:ext uri="{FF2B5EF4-FFF2-40B4-BE49-F238E27FC236}">
                    <a16:creationId xmlns:a16="http://schemas.microsoft.com/office/drawing/2014/main" id="{0DFFE570-0CC2-46C9-897E-3B8BC3D8FAD3}"/>
                  </a:ext>
                </a:extLst>
              </p:cNvPr>
              <p:cNvSpPr/>
              <p:nvPr/>
            </p:nvSpPr>
            <p:spPr>
              <a:xfrm flipH="1">
                <a:off x="1918355" y="1922585"/>
                <a:ext cx="1977294" cy="1977294"/>
              </a:xfrm>
              <a:prstGeom prst="pie">
                <a:avLst>
                  <a:gd name="adj1" fmla="val 10766941"/>
                  <a:gd name="adj2" fmla="val 16200000"/>
                </a:avLst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9" name="矩形 48">
              <a:extLst>
                <a:ext uri="{FF2B5EF4-FFF2-40B4-BE49-F238E27FC236}">
                  <a16:creationId xmlns:a16="http://schemas.microsoft.com/office/drawing/2014/main" id="{9F7524ED-8FF7-40E6-BC89-883A8A097526}"/>
                </a:ext>
              </a:extLst>
            </p:cNvPr>
            <p:cNvSpPr/>
            <p:nvPr/>
          </p:nvSpPr>
          <p:spPr>
            <a:xfrm>
              <a:off x="1731813" y="2803770"/>
              <a:ext cx="887928" cy="961292"/>
            </a:xfrm>
            <a:prstGeom prst="rect">
              <a:avLst/>
            </a:prstGeom>
            <a:no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400" b="1" dirty="0">
                  <a:solidFill>
                    <a:schemeClr val="accent1"/>
                  </a:solidFill>
                </a:rPr>
                <a:t>1</a:t>
              </a:r>
              <a:endParaRPr lang="zh-CN" altLang="en-US" sz="4400" b="1" dirty="0">
                <a:solidFill>
                  <a:schemeClr val="accent1"/>
                </a:solidFill>
              </a:endParaRPr>
            </a:p>
          </p:txBody>
        </p:sp>
        <p:sp>
          <p:nvSpPr>
            <p:cNvPr id="50" name="矩形 49">
              <a:extLst>
                <a:ext uri="{FF2B5EF4-FFF2-40B4-BE49-F238E27FC236}">
                  <a16:creationId xmlns:a16="http://schemas.microsoft.com/office/drawing/2014/main" id="{F24221E7-B2F6-4F5B-913E-2A63218D1E6C}"/>
                </a:ext>
              </a:extLst>
            </p:cNvPr>
            <p:cNvSpPr/>
            <p:nvPr/>
          </p:nvSpPr>
          <p:spPr>
            <a:xfrm>
              <a:off x="2884142" y="3852986"/>
              <a:ext cx="887928" cy="961292"/>
            </a:xfrm>
            <a:prstGeom prst="rect">
              <a:avLst/>
            </a:prstGeom>
            <a:no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400" b="1" dirty="0">
                  <a:solidFill>
                    <a:schemeClr val="accent1"/>
                  </a:solidFill>
                </a:rPr>
                <a:t>2</a:t>
              </a:r>
              <a:endParaRPr lang="zh-CN" altLang="en-US" sz="4400" b="1" dirty="0">
                <a:solidFill>
                  <a:schemeClr val="accent1"/>
                </a:solidFill>
              </a:endParaRPr>
            </a:p>
          </p:txBody>
        </p:sp>
        <p:sp>
          <p:nvSpPr>
            <p:cNvPr id="51" name="矩形 50">
              <a:extLst>
                <a:ext uri="{FF2B5EF4-FFF2-40B4-BE49-F238E27FC236}">
                  <a16:creationId xmlns:a16="http://schemas.microsoft.com/office/drawing/2014/main" id="{028C305A-1580-45C9-A8B2-61168390300B}"/>
                </a:ext>
              </a:extLst>
            </p:cNvPr>
            <p:cNvSpPr/>
            <p:nvPr/>
          </p:nvSpPr>
          <p:spPr>
            <a:xfrm>
              <a:off x="3978936" y="2803770"/>
              <a:ext cx="887928" cy="961292"/>
            </a:xfrm>
            <a:prstGeom prst="rect">
              <a:avLst/>
            </a:prstGeom>
            <a:no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400" b="1" dirty="0">
                  <a:solidFill>
                    <a:schemeClr val="accent1"/>
                  </a:solidFill>
                </a:rPr>
                <a:t>3</a:t>
              </a:r>
              <a:endParaRPr lang="zh-CN" altLang="en-US" sz="4400" b="1" dirty="0">
                <a:solidFill>
                  <a:schemeClr val="accent1"/>
                </a:solidFill>
              </a:endParaRPr>
            </a:p>
          </p:txBody>
        </p:sp>
        <p:sp>
          <p:nvSpPr>
            <p:cNvPr id="52" name="矩形 51">
              <a:extLst>
                <a:ext uri="{FF2B5EF4-FFF2-40B4-BE49-F238E27FC236}">
                  <a16:creationId xmlns:a16="http://schemas.microsoft.com/office/drawing/2014/main" id="{7352C1C1-5C7A-4BD5-9BF0-DF55A5983391}"/>
                </a:ext>
              </a:extLst>
            </p:cNvPr>
            <p:cNvSpPr/>
            <p:nvPr/>
          </p:nvSpPr>
          <p:spPr>
            <a:xfrm>
              <a:off x="5024245" y="3833446"/>
              <a:ext cx="887928" cy="961292"/>
            </a:xfrm>
            <a:prstGeom prst="rect">
              <a:avLst/>
            </a:prstGeom>
            <a:no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400" b="1" dirty="0">
                  <a:solidFill>
                    <a:schemeClr val="accent1"/>
                  </a:solidFill>
                </a:rPr>
                <a:t>4</a:t>
              </a:r>
              <a:endParaRPr lang="zh-CN" altLang="en-US" sz="4400" b="1" dirty="0">
                <a:solidFill>
                  <a:schemeClr val="accent1"/>
                </a:solidFill>
              </a:endParaRPr>
            </a:p>
          </p:txBody>
        </p:sp>
        <p:sp>
          <p:nvSpPr>
            <p:cNvPr id="53" name="矩形 52">
              <a:extLst>
                <a:ext uri="{FF2B5EF4-FFF2-40B4-BE49-F238E27FC236}">
                  <a16:creationId xmlns:a16="http://schemas.microsoft.com/office/drawing/2014/main" id="{14572BA4-DD9E-454B-960D-D0387CEE82B6}"/>
                </a:ext>
              </a:extLst>
            </p:cNvPr>
            <p:cNvSpPr/>
            <p:nvPr/>
          </p:nvSpPr>
          <p:spPr>
            <a:xfrm>
              <a:off x="6126215" y="2854571"/>
              <a:ext cx="887928" cy="961292"/>
            </a:xfrm>
            <a:prstGeom prst="rect">
              <a:avLst/>
            </a:prstGeom>
            <a:no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400" b="1" dirty="0">
                  <a:solidFill>
                    <a:schemeClr val="accent1"/>
                  </a:solidFill>
                </a:rPr>
                <a:t>5</a:t>
              </a:r>
              <a:endParaRPr lang="zh-CN" altLang="en-US" sz="4400" b="1" dirty="0">
                <a:solidFill>
                  <a:schemeClr val="accent1"/>
                </a:solidFill>
              </a:endParaRPr>
            </a:p>
          </p:txBody>
        </p:sp>
        <p:sp>
          <p:nvSpPr>
            <p:cNvPr id="54" name="矩形 53">
              <a:extLst>
                <a:ext uri="{FF2B5EF4-FFF2-40B4-BE49-F238E27FC236}">
                  <a16:creationId xmlns:a16="http://schemas.microsoft.com/office/drawing/2014/main" id="{E11DCEE9-E26D-42FC-9B98-E3B17BA1995B}"/>
                </a:ext>
              </a:extLst>
            </p:cNvPr>
            <p:cNvSpPr/>
            <p:nvPr/>
          </p:nvSpPr>
          <p:spPr>
            <a:xfrm>
              <a:off x="7228185" y="3792417"/>
              <a:ext cx="887928" cy="961292"/>
            </a:xfrm>
            <a:prstGeom prst="rect">
              <a:avLst/>
            </a:prstGeom>
            <a:no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400" b="1" dirty="0">
                  <a:solidFill>
                    <a:schemeClr val="accent1"/>
                  </a:solidFill>
                </a:rPr>
                <a:t>6</a:t>
              </a:r>
              <a:endParaRPr lang="zh-CN" altLang="en-US" sz="4400" b="1" dirty="0">
                <a:solidFill>
                  <a:schemeClr val="accent1"/>
                </a:solidFill>
              </a:endParaRPr>
            </a:p>
          </p:txBody>
        </p:sp>
        <p:sp>
          <p:nvSpPr>
            <p:cNvPr id="55" name="矩形 54">
              <a:extLst>
                <a:ext uri="{FF2B5EF4-FFF2-40B4-BE49-F238E27FC236}">
                  <a16:creationId xmlns:a16="http://schemas.microsoft.com/office/drawing/2014/main" id="{A5B81B72-8D3E-4E9D-BDB9-5B5B8A39230C}"/>
                </a:ext>
              </a:extLst>
            </p:cNvPr>
            <p:cNvSpPr/>
            <p:nvPr/>
          </p:nvSpPr>
          <p:spPr>
            <a:xfrm>
              <a:off x="8323852" y="2801817"/>
              <a:ext cx="887928" cy="961292"/>
            </a:xfrm>
            <a:prstGeom prst="rect">
              <a:avLst/>
            </a:prstGeom>
            <a:no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400" b="1" dirty="0">
                  <a:solidFill>
                    <a:schemeClr val="accent1"/>
                  </a:solidFill>
                </a:rPr>
                <a:t>7</a:t>
              </a:r>
              <a:endParaRPr lang="zh-CN" altLang="en-US" sz="4400" b="1" dirty="0">
                <a:solidFill>
                  <a:schemeClr val="accent1"/>
                </a:solidFill>
              </a:endParaRPr>
            </a:p>
          </p:txBody>
        </p:sp>
        <p:pic>
          <p:nvPicPr>
            <p:cNvPr id="8" name="图形 7" descr="问号">
              <a:extLst>
                <a:ext uri="{FF2B5EF4-FFF2-40B4-BE49-F238E27FC236}">
                  <a16:creationId xmlns:a16="http://schemas.microsoft.com/office/drawing/2014/main" id="{2C28A7A7-3422-4F92-8C69-3810A9B90D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713149" y="3043024"/>
              <a:ext cx="590254" cy="590254"/>
            </a:xfrm>
            <a:prstGeom prst="rect">
              <a:avLst/>
            </a:prstGeom>
          </p:spPr>
        </p:pic>
        <p:pic>
          <p:nvPicPr>
            <p:cNvPr id="10" name="图形 9" descr="钥匙">
              <a:extLst>
                <a:ext uri="{FF2B5EF4-FFF2-40B4-BE49-F238E27FC236}">
                  <a16:creationId xmlns:a16="http://schemas.microsoft.com/office/drawing/2014/main" id="{ECC86F3F-856E-40A8-A302-13822CBBF8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898716" y="4038505"/>
              <a:ext cx="590254" cy="590254"/>
            </a:xfrm>
            <a:prstGeom prst="rect">
              <a:avLst/>
            </a:prstGeom>
          </p:spPr>
        </p:pic>
        <p:pic>
          <p:nvPicPr>
            <p:cNvPr id="18" name="图形 17" descr="水">
              <a:extLst>
                <a:ext uri="{FF2B5EF4-FFF2-40B4-BE49-F238E27FC236}">
                  <a16:creationId xmlns:a16="http://schemas.microsoft.com/office/drawing/2014/main" id="{016E07FA-7049-4D41-AF6B-171EB25B103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070079" y="4026661"/>
              <a:ext cx="590254" cy="590254"/>
            </a:xfrm>
            <a:prstGeom prst="rect">
              <a:avLst/>
            </a:prstGeom>
          </p:spPr>
        </p:pic>
        <p:pic>
          <p:nvPicPr>
            <p:cNvPr id="57" name="图形 56" descr="条形图">
              <a:extLst>
                <a:ext uri="{FF2B5EF4-FFF2-40B4-BE49-F238E27FC236}">
                  <a16:creationId xmlns:a16="http://schemas.microsoft.com/office/drawing/2014/main" id="{A3EA1A76-3958-452D-B105-6D26C89D957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149470" y="3040090"/>
              <a:ext cx="590254" cy="590254"/>
            </a:xfrm>
            <a:prstGeom prst="rect">
              <a:avLst/>
            </a:prstGeom>
          </p:spPr>
        </p:pic>
        <p:pic>
          <p:nvPicPr>
            <p:cNvPr id="59" name="图形 58" descr="目标">
              <a:extLst>
                <a:ext uri="{FF2B5EF4-FFF2-40B4-BE49-F238E27FC236}">
                  <a16:creationId xmlns:a16="http://schemas.microsoft.com/office/drawing/2014/main" id="{D9BE8D25-BE7F-47DE-A3E4-625093EBA5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8286864" y="4011029"/>
              <a:ext cx="590254" cy="590254"/>
            </a:xfrm>
            <a:prstGeom prst="rect">
              <a:avLst/>
            </a:prstGeom>
          </p:spPr>
        </p:pic>
        <p:pic>
          <p:nvPicPr>
            <p:cNvPr id="61" name="图形 60" descr="灯泡">
              <a:extLst>
                <a:ext uri="{FF2B5EF4-FFF2-40B4-BE49-F238E27FC236}">
                  <a16:creationId xmlns:a16="http://schemas.microsoft.com/office/drawing/2014/main" id="{4F4D4909-B4AB-41B2-9211-7F322234C7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9368675" y="3040090"/>
              <a:ext cx="590254" cy="590254"/>
            </a:xfrm>
            <a:prstGeom prst="rect">
              <a:avLst/>
            </a:prstGeom>
          </p:spPr>
        </p:pic>
        <p:pic>
          <p:nvPicPr>
            <p:cNvPr id="63" name="图形 62" descr="箭头水平手杖形">
              <a:extLst>
                <a:ext uri="{FF2B5EF4-FFF2-40B4-BE49-F238E27FC236}">
                  <a16:creationId xmlns:a16="http://schemas.microsoft.com/office/drawing/2014/main" id="{6A1E2DBF-23EE-4C16-8C61-B966902FFB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4986563" y="3040090"/>
              <a:ext cx="590254" cy="590254"/>
            </a:xfrm>
            <a:prstGeom prst="rect">
              <a:avLst/>
            </a:prstGeom>
          </p:spPr>
        </p:pic>
      </p:grpSp>
      <p:sp>
        <p:nvSpPr>
          <p:cNvPr id="64" name="矩形: 圆角 63">
            <a:extLst>
              <a:ext uri="{FF2B5EF4-FFF2-40B4-BE49-F238E27FC236}">
                <a16:creationId xmlns:a16="http://schemas.microsoft.com/office/drawing/2014/main" id="{6D7C5386-5A40-4833-943D-1C06105C8B5A}"/>
              </a:ext>
            </a:extLst>
          </p:cNvPr>
          <p:cNvSpPr/>
          <p:nvPr/>
        </p:nvSpPr>
        <p:spPr>
          <a:xfrm>
            <a:off x="1890222" y="1967301"/>
            <a:ext cx="1459038" cy="398671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/>
              <a:t>问题提出</a:t>
            </a:r>
          </a:p>
        </p:txBody>
      </p:sp>
      <p:sp>
        <p:nvSpPr>
          <p:cNvPr id="65" name="矩形: 圆角 64">
            <a:extLst>
              <a:ext uri="{FF2B5EF4-FFF2-40B4-BE49-F238E27FC236}">
                <a16:creationId xmlns:a16="http://schemas.microsoft.com/office/drawing/2014/main" id="{C60695F5-CCA5-45E4-AA8F-62E7675B7B2D}"/>
              </a:ext>
            </a:extLst>
          </p:cNvPr>
          <p:cNvSpPr/>
          <p:nvPr/>
        </p:nvSpPr>
        <p:spPr>
          <a:xfrm>
            <a:off x="4137345" y="1967300"/>
            <a:ext cx="1459038" cy="398671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/>
              <a:t>研究路径</a:t>
            </a:r>
          </a:p>
        </p:txBody>
      </p:sp>
      <p:sp>
        <p:nvSpPr>
          <p:cNvPr id="66" name="矩形: 圆角 65">
            <a:extLst>
              <a:ext uri="{FF2B5EF4-FFF2-40B4-BE49-F238E27FC236}">
                <a16:creationId xmlns:a16="http://schemas.microsoft.com/office/drawing/2014/main" id="{2414ABEB-176C-4A74-967B-4A92445DD9EB}"/>
              </a:ext>
            </a:extLst>
          </p:cNvPr>
          <p:cNvSpPr/>
          <p:nvPr/>
        </p:nvSpPr>
        <p:spPr>
          <a:xfrm>
            <a:off x="6284624" y="1967300"/>
            <a:ext cx="1459038" cy="398671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/>
              <a:t>数据分析</a:t>
            </a:r>
          </a:p>
        </p:txBody>
      </p:sp>
      <p:sp>
        <p:nvSpPr>
          <p:cNvPr id="67" name="矩形: 圆角 66">
            <a:extLst>
              <a:ext uri="{FF2B5EF4-FFF2-40B4-BE49-F238E27FC236}">
                <a16:creationId xmlns:a16="http://schemas.microsoft.com/office/drawing/2014/main" id="{4CB9BAC7-3AB9-46BE-9EBE-3EE9AC7E08EB}"/>
              </a:ext>
            </a:extLst>
          </p:cNvPr>
          <p:cNvSpPr/>
          <p:nvPr/>
        </p:nvSpPr>
        <p:spPr>
          <a:xfrm>
            <a:off x="8437214" y="1961973"/>
            <a:ext cx="1459038" cy="398671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/>
              <a:t>结论展望</a:t>
            </a:r>
          </a:p>
        </p:txBody>
      </p:sp>
      <p:sp>
        <p:nvSpPr>
          <p:cNvPr id="68" name="矩形: 圆角 67">
            <a:extLst>
              <a:ext uri="{FF2B5EF4-FFF2-40B4-BE49-F238E27FC236}">
                <a16:creationId xmlns:a16="http://schemas.microsoft.com/office/drawing/2014/main" id="{EE3C88CB-7D32-4F0E-AA8A-0D765B8470B9}"/>
              </a:ext>
            </a:extLst>
          </p:cNvPr>
          <p:cNvSpPr/>
          <p:nvPr/>
        </p:nvSpPr>
        <p:spPr>
          <a:xfrm>
            <a:off x="3048853" y="5164153"/>
            <a:ext cx="1459038" cy="398671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/>
              <a:t>研究方法</a:t>
            </a:r>
          </a:p>
        </p:txBody>
      </p:sp>
      <p:sp>
        <p:nvSpPr>
          <p:cNvPr id="69" name="矩形: 圆角 68">
            <a:extLst>
              <a:ext uri="{FF2B5EF4-FFF2-40B4-BE49-F238E27FC236}">
                <a16:creationId xmlns:a16="http://schemas.microsoft.com/office/drawing/2014/main" id="{8862EA77-6753-435F-9821-03A728A73AE1}"/>
              </a:ext>
            </a:extLst>
          </p:cNvPr>
          <p:cNvSpPr/>
          <p:nvPr/>
        </p:nvSpPr>
        <p:spPr>
          <a:xfrm>
            <a:off x="5295976" y="5164152"/>
            <a:ext cx="1459038" cy="398671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/>
              <a:t>数据收集</a:t>
            </a:r>
          </a:p>
        </p:txBody>
      </p:sp>
      <p:sp>
        <p:nvSpPr>
          <p:cNvPr id="70" name="矩形: 圆角 69">
            <a:extLst>
              <a:ext uri="{FF2B5EF4-FFF2-40B4-BE49-F238E27FC236}">
                <a16:creationId xmlns:a16="http://schemas.microsoft.com/office/drawing/2014/main" id="{478BF1E3-C6DA-4CEE-9BA5-2361BF945F8B}"/>
              </a:ext>
            </a:extLst>
          </p:cNvPr>
          <p:cNvSpPr/>
          <p:nvPr/>
        </p:nvSpPr>
        <p:spPr>
          <a:xfrm>
            <a:off x="7443255" y="5164152"/>
            <a:ext cx="1459038" cy="398671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/>
              <a:t>研究结果</a:t>
            </a:r>
          </a:p>
        </p:txBody>
      </p:sp>
      <p:sp>
        <p:nvSpPr>
          <p:cNvPr id="71" name="文本框 70">
            <a:extLst>
              <a:ext uri="{FF2B5EF4-FFF2-40B4-BE49-F238E27FC236}">
                <a16:creationId xmlns:a16="http://schemas.microsoft.com/office/drawing/2014/main" id="{F1D042C8-33F7-4155-BF6F-07C0726BBA14}"/>
              </a:ext>
            </a:extLst>
          </p:cNvPr>
          <p:cNvSpPr txBox="1"/>
          <p:nvPr/>
        </p:nvSpPr>
        <p:spPr>
          <a:xfrm>
            <a:off x="1939302" y="1169877"/>
            <a:ext cx="1547694" cy="687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如何提高小组学习质量？</a:t>
            </a:r>
          </a:p>
        </p:txBody>
      </p:sp>
      <p:sp>
        <p:nvSpPr>
          <p:cNvPr id="72" name="文本框 71">
            <a:extLst>
              <a:ext uri="{FF2B5EF4-FFF2-40B4-BE49-F238E27FC236}">
                <a16:creationId xmlns:a16="http://schemas.microsoft.com/office/drawing/2014/main" id="{07D0B6B6-912C-4DB6-9585-70AA890793AB}"/>
              </a:ext>
            </a:extLst>
          </p:cNvPr>
          <p:cNvSpPr txBox="1"/>
          <p:nvPr/>
        </p:nvSpPr>
        <p:spPr>
          <a:xfrm>
            <a:off x="3116478" y="5611445"/>
            <a:ext cx="1547694" cy="687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基于设计的研究方法</a:t>
            </a:r>
          </a:p>
        </p:txBody>
      </p:sp>
      <p:sp>
        <p:nvSpPr>
          <p:cNvPr id="73" name="文本框 72">
            <a:extLst>
              <a:ext uri="{FF2B5EF4-FFF2-40B4-BE49-F238E27FC236}">
                <a16:creationId xmlns:a16="http://schemas.microsoft.com/office/drawing/2014/main" id="{39CEF01F-C8A4-4E6E-B72A-A3F97D3759E6}"/>
              </a:ext>
            </a:extLst>
          </p:cNvPr>
          <p:cNvSpPr txBox="1"/>
          <p:nvPr/>
        </p:nvSpPr>
        <p:spPr>
          <a:xfrm>
            <a:off x="4137345" y="1173997"/>
            <a:ext cx="1547694" cy="687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文献研究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调查研究</a:t>
            </a:r>
          </a:p>
        </p:txBody>
      </p:sp>
      <p:sp>
        <p:nvSpPr>
          <p:cNvPr id="74" name="文本框 73">
            <a:extLst>
              <a:ext uri="{FF2B5EF4-FFF2-40B4-BE49-F238E27FC236}">
                <a16:creationId xmlns:a16="http://schemas.microsoft.com/office/drawing/2014/main" id="{8A640CED-DB48-40D9-A906-0DF6514186C0}"/>
              </a:ext>
            </a:extLst>
          </p:cNvPr>
          <p:cNvSpPr txBox="1"/>
          <p:nvPr/>
        </p:nvSpPr>
        <p:spPr>
          <a:xfrm>
            <a:off x="5308310" y="5611445"/>
            <a:ext cx="1547694" cy="687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质性数据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量化数据</a:t>
            </a:r>
          </a:p>
        </p:txBody>
      </p:sp>
      <p:sp>
        <p:nvSpPr>
          <p:cNvPr id="75" name="文本框 74">
            <a:extLst>
              <a:ext uri="{FF2B5EF4-FFF2-40B4-BE49-F238E27FC236}">
                <a16:creationId xmlns:a16="http://schemas.microsoft.com/office/drawing/2014/main" id="{D26B61AD-EB17-4F32-9F8F-93F41CB5BCF6}"/>
              </a:ext>
            </a:extLst>
          </p:cNvPr>
          <p:cNvSpPr txBox="1"/>
          <p:nvPr/>
        </p:nvSpPr>
        <p:spPr>
          <a:xfrm>
            <a:off x="6296957" y="1167038"/>
            <a:ext cx="1547694" cy="687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定性分析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定量分析</a:t>
            </a:r>
          </a:p>
        </p:txBody>
      </p:sp>
      <p:sp>
        <p:nvSpPr>
          <p:cNvPr id="76" name="文本框 75">
            <a:extLst>
              <a:ext uri="{FF2B5EF4-FFF2-40B4-BE49-F238E27FC236}">
                <a16:creationId xmlns:a16="http://schemas.microsoft.com/office/drawing/2014/main" id="{5FFC13F6-2D50-4319-AD4F-F4E002416AD7}"/>
              </a:ext>
            </a:extLst>
          </p:cNvPr>
          <p:cNvSpPr txBox="1"/>
          <p:nvPr/>
        </p:nvSpPr>
        <p:spPr>
          <a:xfrm>
            <a:off x="7485846" y="5611445"/>
            <a:ext cx="1547694" cy="687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小组学习的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原则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策略</a:t>
            </a:r>
          </a:p>
        </p:txBody>
      </p:sp>
      <p:sp>
        <p:nvSpPr>
          <p:cNvPr id="77" name="文本框 76">
            <a:extLst>
              <a:ext uri="{FF2B5EF4-FFF2-40B4-BE49-F238E27FC236}">
                <a16:creationId xmlns:a16="http://schemas.microsoft.com/office/drawing/2014/main" id="{1467D1E2-2ADD-4C0B-81FB-BA4A6E8CB3FC}"/>
              </a:ext>
            </a:extLst>
          </p:cNvPr>
          <p:cNvSpPr txBox="1"/>
          <p:nvPr/>
        </p:nvSpPr>
        <p:spPr>
          <a:xfrm>
            <a:off x="8437933" y="1161082"/>
            <a:ext cx="1547694" cy="687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探索不同风格小组学习模式</a:t>
            </a:r>
          </a:p>
        </p:txBody>
      </p:sp>
    </p:spTree>
    <p:extLst>
      <p:ext uri="{BB962C8B-B14F-4D97-AF65-F5344CB8AC3E}">
        <p14:creationId xmlns:p14="http://schemas.microsoft.com/office/powerpoint/2010/main" val="22676859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38213672-BDD6-447E-A3F2-092BCB13E776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zh-CN" altLang="en-US" dirty="0"/>
              <a:t>恳请各位专家批评指正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E73F830-D50D-4E08-AAE5-EAA4EFB8EA78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altLang="zh-CN" dirty="0" err="1"/>
              <a:t>OfficePLUS</a:t>
            </a:r>
            <a:endParaRPr lang="zh-CN" altLang="en-US" dirty="0"/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54099F8-4248-4092-AD56-359AD4DF873D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altLang="zh-CN" dirty="0"/>
              <a:t>20XX.07.14</a:t>
            </a:r>
            <a:endParaRPr lang="zh-CN" altLang="en-US" dirty="0"/>
          </a:p>
        </p:txBody>
      </p:sp>
      <p:sp>
        <p:nvSpPr>
          <p:cNvPr id="5" name="内容占位符 4">
            <a:extLst>
              <a:ext uri="{FF2B5EF4-FFF2-40B4-BE49-F238E27FC236}">
                <a16:creationId xmlns:a16="http://schemas.microsoft.com/office/drawing/2014/main" id="{B51B97BB-4DC4-46B2-9622-44377B601D65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altLang="zh-CN" dirty="0"/>
              <a:t>《</a:t>
            </a:r>
            <a:r>
              <a:rPr lang="zh-CN" altLang="en-US" dirty="0"/>
              <a:t>营销礼仪</a:t>
            </a:r>
            <a:r>
              <a:rPr lang="en-US" altLang="zh-CN" dirty="0"/>
              <a:t>》</a:t>
            </a:r>
            <a:r>
              <a:rPr lang="zh-CN" altLang="en-US" dirty="0"/>
              <a:t>教学总结汇报</a:t>
            </a:r>
          </a:p>
        </p:txBody>
      </p:sp>
    </p:spTree>
    <p:extLst>
      <p:ext uri="{BB962C8B-B14F-4D97-AF65-F5344CB8AC3E}">
        <p14:creationId xmlns:p14="http://schemas.microsoft.com/office/powerpoint/2010/main" val="21095084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CFF97FAE-CD0E-4663-A014-C2FB6B97061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113631" y="2659266"/>
            <a:ext cx="9964737" cy="1200150"/>
          </a:xfrm>
        </p:spPr>
        <p:txBody>
          <a:bodyPr anchor="ctr"/>
          <a:lstStyle/>
          <a:p>
            <a:r>
              <a:rPr lang="zh-CN" altLang="en-US" dirty="0"/>
              <a:t>恳请各位专家批评指正！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A5482CE-B592-449E-B834-877FAA0F2E09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altLang="zh-CN" dirty="0" err="1"/>
              <a:t>OfficePLUS</a:t>
            </a:r>
            <a:endParaRPr lang="zh-CN" altLang="en-US" dirty="0"/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B5AEF3B-240B-419A-910D-2B52BC4F526E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altLang="zh-CN" dirty="0"/>
              <a:t>20XX.07.14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561493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C3D094EC-491C-2649-AF07-6B22837C919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en-US" altLang="zh-CN" dirty="0" err="1"/>
              <a:t>OfficePLUS.cn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AFB47E1-7AF0-204F-89F0-4C0DE2B37B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1" lang="zh-CN" altLang="en-US" dirty="0"/>
              <a:t>中文 微软雅黑、黑体</a:t>
            </a:r>
            <a:endParaRPr kumimoji="1" lang="en-US" altLang="zh-CN" dirty="0"/>
          </a:p>
          <a:p>
            <a:r>
              <a:rPr kumimoji="1" lang="zh-CN" altLang="en-US" dirty="0"/>
              <a:t>英文 </a:t>
            </a:r>
            <a:r>
              <a:rPr kumimoji="1" lang="en" altLang="zh-CN" dirty="0"/>
              <a:t>Arail</a:t>
            </a:r>
          </a:p>
          <a:p>
            <a:endParaRPr kumimoji="1" lang="en-US" altLang="zh-CN" dirty="0"/>
          </a:p>
          <a:p>
            <a:r>
              <a:rPr kumimoji="1" lang="zh-CN" altLang="en-US" dirty="0"/>
              <a:t>标题 </a:t>
            </a:r>
            <a:r>
              <a:rPr kumimoji="1" lang="en-US" altLang="zh-CN" dirty="0"/>
              <a:t>1.0</a:t>
            </a:r>
          </a:p>
          <a:p>
            <a:r>
              <a:rPr kumimoji="1" lang="zh-CN" altLang="en-US" dirty="0"/>
              <a:t>正文 </a:t>
            </a:r>
            <a:r>
              <a:rPr kumimoji="1" lang="en-US" altLang="zh-CN" dirty="0"/>
              <a:t>1.3</a:t>
            </a:r>
          </a:p>
          <a:p>
            <a:r>
              <a:rPr kumimoji="1" lang="en-US" altLang="zh-CN" dirty="0" err="1"/>
              <a:t>Pexels</a:t>
            </a:r>
            <a:endParaRPr kumimoji="1" lang="en-US" altLang="zh-CN" dirty="0"/>
          </a:p>
          <a:p>
            <a:endParaRPr kumimoji="1" lang="en" altLang="zh-CN" dirty="0"/>
          </a:p>
          <a:p>
            <a:r>
              <a:rPr kumimoji="1" lang="zh-CN" altLang="en-US" dirty="0"/>
              <a:t>本</a:t>
            </a:r>
            <a:r>
              <a:rPr kumimoji="1" lang="en-US" altLang="zh-CN" dirty="0"/>
              <a:t>PPT</a:t>
            </a:r>
            <a:r>
              <a:rPr kumimoji="1" lang="zh-CN" altLang="en-US" dirty="0"/>
              <a:t>文字内容仅供排版参考，不对其真实性与准确性做保证。本网站所提供的任何信息内容（包括但不限于 </a:t>
            </a:r>
            <a:r>
              <a:rPr kumimoji="1" lang="en" altLang="zh-CN" dirty="0"/>
              <a:t>PPT </a:t>
            </a:r>
            <a:r>
              <a:rPr kumimoji="1" lang="zh-CN" altLang="en-US" dirty="0"/>
              <a:t>模板、</a:t>
            </a:r>
            <a:r>
              <a:rPr kumimoji="1" lang="en" altLang="zh-CN" dirty="0"/>
              <a:t>Word </a:t>
            </a:r>
            <a:r>
              <a:rPr kumimoji="1" lang="zh-CN" altLang="en-US" dirty="0"/>
              <a:t>文档、</a:t>
            </a:r>
            <a:r>
              <a:rPr kumimoji="1" lang="en" altLang="zh-CN" dirty="0"/>
              <a:t>Excel </a:t>
            </a:r>
            <a:r>
              <a:rPr kumimoji="1" lang="zh-CN" altLang="en-US" dirty="0"/>
              <a:t>图表、图片素材等）均受</a:t>
            </a:r>
            <a:r>
              <a:rPr kumimoji="1" lang="en-US" altLang="zh-CN" dirty="0"/>
              <a:t>《</a:t>
            </a:r>
            <a:r>
              <a:rPr kumimoji="1" lang="zh-CN" altLang="en-US" dirty="0"/>
              <a:t>中华人民共和国著作权法</a:t>
            </a:r>
            <a:r>
              <a:rPr kumimoji="1" lang="en-US" altLang="zh-CN" dirty="0"/>
              <a:t>》</a:t>
            </a:r>
            <a:r>
              <a:rPr kumimoji="1" lang="zh-CN" altLang="en-US" dirty="0"/>
              <a:t>、</a:t>
            </a:r>
            <a:r>
              <a:rPr kumimoji="1" lang="en-US" altLang="zh-CN" dirty="0"/>
              <a:t>《</a:t>
            </a:r>
            <a:r>
              <a:rPr kumimoji="1" lang="zh-CN" altLang="en-US" dirty="0"/>
              <a:t>信息网络传播权保护条例</a:t>
            </a:r>
            <a:r>
              <a:rPr kumimoji="1" lang="en-US" altLang="zh-CN" dirty="0"/>
              <a:t>》</a:t>
            </a:r>
            <a:r>
              <a:rPr kumimoji="1" lang="zh-CN" altLang="en-US" dirty="0"/>
              <a:t>及其他适用的法律法规的保护，未经权利人书面明确授权，信息内容的任何部分</a:t>
            </a:r>
            <a:r>
              <a:rPr kumimoji="1" lang="en-US" altLang="zh-CN" dirty="0"/>
              <a:t>(</a:t>
            </a:r>
            <a:r>
              <a:rPr kumimoji="1" lang="zh-CN" altLang="en-US" dirty="0"/>
              <a:t>包括图片或图表</a:t>
            </a:r>
            <a:r>
              <a:rPr kumimoji="1" lang="en-US" altLang="zh-CN" dirty="0"/>
              <a:t>)</a:t>
            </a:r>
            <a:r>
              <a:rPr kumimoji="1" lang="zh-CN" altLang="en-US" dirty="0"/>
              <a:t>不得被全部或部分的复制、传播、销售，否则将承担法律责任。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墨雪儿</a:t>
            </a:r>
            <a:endParaRPr kumimoji="1" lang="en" altLang="zh-CN" dirty="0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379F369-F966-CC4F-9150-5720C0654B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zh-CN" altLang="en-US" dirty="0"/>
              <a:t>标注</a:t>
            </a:r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52037C6C-C3D0-B143-999B-9FBD7AAF906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kumimoji="1" lang="zh-CN" altLang="en-US" dirty="0"/>
              <a:t>字体使用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行距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素材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声明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作者</a:t>
            </a:r>
          </a:p>
        </p:txBody>
      </p:sp>
    </p:spTree>
    <p:extLst>
      <p:ext uri="{BB962C8B-B14F-4D97-AF65-F5344CB8AC3E}">
        <p14:creationId xmlns:p14="http://schemas.microsoft.com/office/powerpoint/2010/main" val="31790335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D16F4E6D-1A24-44DB-8E13-1899A9D00CED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zh-CN" altLang="en-US" dirty="0"/>
              <a:t>教学</a:t>
            </a:r>
            <a:endParaRPr lang="en-US" altLang="zh-CN" dirty="0"/>
          </a:p>
          <a:p>
            <a:r>
              <a:rPr lang="zh-CN" altLang="en-US" dirty="0"/>
              <a:t>分析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829BFF9-88C0-459D-B1DD-0F650431B55B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zh-CN" altLang="en-US" dirty="0"/>
              <a:t>教学</a:t>
            </a:r>
            <a:endParaRPr lang="en-US" altLang="zh-CN" dirty="0"/>
          </a:p>
          <a:p>
            <a:r>
              <a:rPr lang="zh-CN" altLang="en-US" dirty="0"/>
              <a:t>设计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AD9E900-CE52-4D74-8EA1-F3CA29CBD0C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zh-CN" altLang="en-US" dirty="0"/>
              <a:t>教学</a:t>
            </a:r>
            <a:endParaRPr lang="en-US" altLang="zh-CN" dirty="0"/>
          </a:p>
          <a:p>
            <a:r>
              <a:rPr lang="zh-CN" altLang="en-US" dirty="0"/>
              <a:t>实施</a:t>
            </a:r>
          </a:p>
        </p:txBody>
      </p:sp>
      <p:sp>
        <p:nvSpPr>
          <p:cNvPr id="5" name="内容占位符 4">
            <a:extLst>
              <a:ext uri="{FF2B5EF4-FFF2-40B4-BE49-F238E27FC236}">
                <a16:creationId xmlns:a16="http://schemas.microsoft.com/office/drawing/2014/main" id="{EB8EB36A-6D3A-4819-B1D3-4999A204C221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zh-CN" altLang="en-US" dirty="0"/>
              <a:t>教学</a:t>
            </a:r>
            <a:endParaRPr lang="en-US" altLang="zh-CN" dirty="0"/>
          </a:p>
          <a:p>
            <a:r>
              <a:rPr lang="zh-CN" altLang="en-US" dirty="0"/>
              <a:t>反思</a:t>
            </a:r>
          </a:p>
        </p:txBody>
      </p:sp>
    </p:spTree>
    <p:extLst>
      <p:ext uri="{BB962C8B-B14F-4D97-AF65-F5344CB8AC3E}">
        <p14:creationId xmlns:p14="http://schemas.microsoft.com/office/powerpoint/2010/main" val="37080107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89FE46CD-5A4D-4E16-9508-FE37B571CCD4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zh-CN" altLang="en-US" dirty="0"/>
              <a:t>教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61C4816-F2FE-4A3C-BF41-D0FA7130562E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zh-CN" altLang="en-US" dirty="0"/>
              <a:t>学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FAD9346-4540-4E44-A348-DE7B29ED681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zh-CN" altLang="en-US" dirty="0"/>
              <a:t>分</a:t>
            </a:r>
          </a:p>
        </p:txBody>
      </p:sp>
      <p:sp>
        <p:nvSpPr>
          <p:cNvPr id="5" name="内容占位符 4">
            <a:extLst>
              <a:ext uri="{FF2B5EF4-FFF2-40B4-BE49-F238E27FC236}">
                <a16:creationId xmlns:a16="http://schemas.microsoft.com/office/drawing/2014/main" id="{0D44E462-FD41-4794-8303-6CD5079D4F6E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zh-CN" altLang="en-US" dirty="0"/>
              <a:t>析</a:t>
            </a:r>
          </a:p>
        </p:txBody>
      </p:sp>
    </p:spTree>
    <p:extLst>
      <p:ext uri="{BB962C8B-B14F-4D97-AF65-F5344CB8AC3E}">
        <p14:creationId xmlns:p14="http://schemas.microsoft.com/office/powerpoint/2010/main" val="33565806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2B3D0309-377C-44D8-9206-0E6A2E9888BF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zh-CN" altLang="en-US" dirty="0"/>
              <a:t>课程背景分析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9C2EED1-14D2-4FE7-A61C-AB98FA53B5C7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altLang="zh-CN" dirty="0"/>
              <a:t>1.1</a:t>
            </a:r>
            <a:endParaRPr lang="zh-CN" altLang="en-US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75280F36-E669-477B-BFC7-20FD7703F7F9}"/>
              </a:ext>
            </a:extLst>
          </p:cNvPr>
          <p:cNvSpPr/>
          <p:nvPr/>
        </p:nvSpPr>
        <p:spPr>
          <a:xfrm>
            <a:off x="1221729" y="4573386"/>
            <a:ext cx="2977980" cy="149916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礼仪贯穿于整个销售过程，直接体现了销售人员的素质和涵养，代表企业形象，关系到销售的成功率。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9D869A7A-E9A4-465F-9958-820D6FA9E554}"/>
              </a:ext>
            </a:extLst>
          </p:cNvPr>
          <p:cNvSpPr/>
          <p:nvPr/>
        </p:nvSpPr>
        <p:spPr>
          <a:xfrm>
            <a:off x="4499627" y="4553723"/>
            <a:ext cx="3192746" cy="1620426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本课程适用高职院校市场营销专业大一的学生，以及其他对营销礼仪感兴趣的无基础学生。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D7AED63C-F2FA-4A3F-AB58-A3B3E1D6C160}"/>
              </a:ext>
            </a:extLst>
          </p:cNvPr>
          <p:cNvGrpSpPr/>
          <p:nvPr/>
        </p:nvGrpSpPr>
        <p:grpSpPr>
          <a:xfrm>
            <a:off x="1459041" y="1458158"/>
            <a:ext cx="2503357" cy="2857922"/>
            <a:chOff x="1459041" y="1364378"/>
            <a:chExt cx="2503357" cy="2857922"/>
          </a:xfrm>
        </p:grpSpPr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id="{E21B59D3-AC8A-4F06-BAD5-C960BC597183}"/>
                </a:ext>
              </a:extLst>
            </p:cNvPr>
            <p:cNvGrpSpPr/>
            <p:nvPr/>
          </p:nvGrpSpPr>
          <p:grpSpPr>
            <a:xfrm>
              <a:off x="1459041" y="1364378"/>
              <a:ext cx="2503357" cy="2857922"/>
              <a:chOff x="1640911" y="1578708"/>
              <a:chExt cx="2141415" cy="2444716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19" name="椭圆 18">
                <a:extLst>
                  <a:ext uri="{FF2B5EF4-FFF2-40B4-BE49-F238E27FC236}">
                    <a16:creationId xmlns:a16="http://schemas.microsoft.com/office/drawing/2014/main" id="{19E86400-B9D6-4C1B-852A-20BA02EEFBA3}"/>
                  </a:ext>
                </a:extLst>
              </p:cNvPr>
              <p:cNvSpPr/>
              <p:nvPr/>
            </p:nvSpPr>
            <p:spPr>
              <a:xfrm>
                <a:off x="1640911" y="1578708"/>
                <a:ext cx="2141415" cy="214141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等腰三角形 19">
                <a:extLst>
                  <a:ext uri="{FF2B5EF4-FFF2-40B4-BE49-F238E27FC236}">
                    <a16:creationId xmlns:a16="http://schemas.microsoft.com/office/drawing/2014/main" id="{0098D7ED-F874-4D2F-9430-C3E44B94DC49}"/>
                  </a:ext>
                </a:extLst>
              </p:cNvPr>
              <p:cNvSpPr/>
              <p:nvPr/>
            </p:nvSpPr>
            <p:spPr>
              <a:xfrm flipV="1">
                <a:off x="2586572" y="3641797"/>
                <a:ext cx="250092" cy="381627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316FC4E4-75FA-4688-B4BA-C832E511F0FC}"/>
                </a:ext>
              </a:extLst>
            </p:cNvPr>
            <p:cNvGrpSpPr/>
            <p:nvPr/>
          </p:nvGrpSpPr>
          <p:grpSpPr>
            <a:xfrm>
              <a:off x="1640911" y="1578708"/>
              <a:ext cx="2141415" cy="2444716"/>
              <a:chOff x="1640911" y="1578708"/>
              <a:chExt cx="2141415" cy="2444716"/>
            </a:xfrm>
          </p:grpSpPr>
          <p:sp>
            <p:nvSpPr>
              <p:cNvPr id="9" name="椭圆 8">
                <a:extLst>
                  <a:ext uri="{FF2B5EF4-FFF2-40B4-BE49-F238E27FC236}">
                    <a16:creationId xmlns:a16="http://schemas.microsoft.com/office/drawing/2014/main" id="{33EA81BF-B0EE-45AD-A7D5-3DD654518976}"/>
                  </a:ext>
                </a:extLst>
              </p:cNvPr>
              <p:cNvSpPr/>
              <p:nvPr/>
            </p:nvSpPr>
            <p:spPr>
              <a:xfrm>
                <a:off x="1640911" y="1578708"/>
                <a:ext cx="2141415" cy="2141415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等腰三角形 10">
                <a:extLst>
                  <a:ext uri="{FF2B5EF4-FFF2-40B4-BE49-F238E27FC236}">
                    <a16:creationId xmlns:a16="http://schemas.microsoft.com/office/drawing/2014/main" id="{73730E83-F470-494E-B5DD-D726B7ECC222}"/>
                  </a:ext>
                </a:extLst>
              </p:cNvPr>
              <p:cNvSpPr/>
              <p:nvPr/>
            </p:nvSpPr>
            <p:spPr>
              <a:xfrm flipV="1">
                <a:off x="2586572" y="3641797"/>
                <a:ext cx="250092" cy="381627"/>
              </a:xfrm>
              <a:prstGeom prst="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21" name="图形 20" descr="钥匙">
              <a:extLst>
                <a:ext uri="{FF2B5EF4-FFF2-40B4-BE49-F238E27FC236}">
                  <a16:creationId xmlns:a16="http://schemas.microsoft.com/office/drawing/2014/main" id="{C900A3BF-62B9-4C2E-9B1E-55D79A2D44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386719" y="1815299"/>
              <a:ext cx="648000" cy="648000"/>
            </a:xfrm>
            <a:prstGeom prst="rect">
              <a:avLst/>
            </a:prstGeom>
          </p:spPr>
        </p:pic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D033C4D6-B908-4288-BCA6-4B5DCFEF20B9}"/>
                </a:ext>
              </a:extLst>
            </p:cNvPr>
            <p:cNvSpPr/>
            <p:nvPr/>
          </p:nvSpPr>
          <p:spPr>
            <a:xfrm>
              <a:off x="2266755" y="2407507"/>
              <a:ext cx="887928" cy="961292"/>
            </a:xfrm>
            <a:prstGeom prst="rect">
              <a:avLst/>
            </a:prstGeom>
            <a:no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b="1" dirty="0"/>
                <a:t>课程作用</a:t>
              </a:r>
            </a:p>
          </p:txBody>
        </p:sp>
      </p:grp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AE014149-BD5B-48B2-82A2-DEBD342B223B}"/>
              </a:ext>
            </a:extLst>
          </p:cNvPr>
          <p:cNvGrpSpPr/>
          <p:nvPr/>
        </p:nvGrpSpPr>
        <p:grpSpPr>
          <a:xfrm>
            <a:off x="4844321" y="1458158"/>
            <a:ext cx="2503357" cy="2857922"/>
            <a:chOff x="4844321" y="1364378"/>
            <a:chExt cx="2503357" cy="2857922"/>
          </a:xfrm>
        </p:grpSpPr>
        <p:grpSp>
          <p:nvGrpSpPr>
            <p:cNvPr id="22" name="组合 21">
              <a:extLst>
                <a:ext uri="{FF2B5EF4-FFF2-40B4-BE49-F238E27FC236}">
                  <a16:creationId xmlns:a16="http://schemas.microsoft.com/office/drawing/2014/main" id="{225F5F10-CBC4-4398-94A1-9C4D5548D9C8}"/>
                </a:ext>
              </a:extLst>
            </p:cNvPr>
            <p:cNvGrpSpPr/>
            <p:nvPr/>
          </p:nvGrpSpPr>
          <p:grpSpPr>
            <a:xfrm>
              <a:off x="4844321" y="1364378"/>
              <a:ext cx="2503357" cy="2857922"/>
              <a:chOff x="1640911" y="1578708"/>
              <a:chExt cx="2141415" cy="2444716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23" name="椭圆 22">
                <a:extLst>
                  <a:ext uri="{FF2B5EF4-FFF2-40B4-BE49-F238E27FC236}">
                    <a16:creationId xmlns:a16="http://schemas.microsoft.com/office/drawing/2014/main" id="{3AF52B09-6122-4E9E-882D-718E45DF74F4}"/>
                  </a:ext>
                </a:extLst>
              </p:cNvPr>
              <p:cNvSpPr/>
              <p:nvPr/>
            </p:nvSpPr>
            <p:spPr>
              <a:xfrm>
                <a:off x="1640911" y="1578708"/>
                <a:ext cx="2141415" cy="214141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等腰三角形 23">
                <a:extLst>
                  <a:ext uri="{FF2B5EF4-FFF2-40B4-BE49-F238E27FC236}">
                    <a16:creationId xmlns:a16="http://schemas.microsoft.com/office/drawing/2014/main" id="{DC65508A-D6DB-4D49-9EE3-D94FB10EA3DC}"/>
                  </a:ext>
                </a:extLst>
              </p:cNvPr>
              <p:cNvSpPr/>
              <p:nvPr/>
            </p:nvSpPr>
            <p:spPr>
              <a:xfrm flipV="1">
                <a:off x="2586572" y="3641797"/>
                <a:ext cx="250092" cy="381627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A43D0549-8266-4D4B-A767-9723223C6C5C}"/>
                </a:ext>
              </a:extLst>
            </p:cNvPr>
            <p:cNvGrpSpPr/>
            <p:nvPr/>
          </p:nvGrpSpPr>
          <p:grpSpPr>
            <a:xfrm>
              <a:off x="5026191" y="1578708"/>
              <a:ext cx="2141415" cy="2444716"/>
              <a:chOff x="1640911" y="1578708"/>
              <a:chExt cx="2141415" cy="2444716"/>
            </a:xfrm>
          </p:grpSpPr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id="{D49448A0-811C-4FF2-92AF-A182BBCD9793}"/>
                  </a:ext>
                </a:extLst>
              </p:cNvPr>
              <p:cNvSpPr/>
              <p:nvPr/>
            </p:nvSpPr>
            <p:spPr>
              <a:xfrm>
                <a:off x="1640911" y="1578708"/>
                <a:ext cx="2141415" cy="2141415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等腰三角形 26">
                <a:extLst>
                  <a:ext uri="{FF2B5EF4-FFF2-40B4-BE49-F238E27FC236}">
                    <a16:creationId xmlns:a16="http://schemas.microsoft.com/office/drawing/2014/main" id="{2C052DA5-62A7-46F2-B04C-0041BE3C825B}"/>
                  </a:ext>
                </a:extLst>
              </p:cNvPr>
              <p:cNvSpPr/>
              <p:nvPr/>
            </p:nvSpPr>
            <p:spPr>
              <a:xfrm flipV="1">
                <a:off x="2586572" y="3641797"/>
                <a:ext cx="250092" cy="381627"/>
              </a:xfrm>
              <a:prstGeom prst="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2543EE35-19D3-487A-86C8-F7408B0F5951}"/>
                </a:ext>
              </a:extLst>
            </p:cNvPr>
            <p:cNvSpPr/>
            <p:nvPr/>
          </p:nvSpPr>
          <p:spPr>
            <a:xfrm>
              <a:off x="5652035" y="2407507"/>
              <a:ext cx="887928" cy="961292"/>
            </a:xfrm>
            <a:prstGeom prst="rect">
              <a:avLst/>
            </a:prstGeom>
            <a:no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b="1" dirty="0"/>
                <a:t>适用对象</a:t>
              </a:r>
            </a:p>
          </p:txBody>
        </p:sp>
        <p:pic>
          <p:nvPicPr>
            <p:cNvPr id="38" name="图形 37" descr="靶心">
              <a:extLst>
                <a:ext uri="{FF2B5EF4-FFF2-40B4-BE49-F238E27FC236}">
                  <a16:creationId xmlns:a16="http://schemas.microsoft.com/office/drawing/2014/main" id="{22BE45C7-EB00-4E53-ACA6-7A6047A59E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772000" y="1815299"/>
              <a:ext cx="648000" cy="648000"/>
            </a:xfrm>
            <a:prstGeom prst="rect">
              <a:avLst/>
            </a:prstGeom>
          </p:spPr>
        </p:pic>
      </p:grp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A484FAAC-6471-4118-9ECA-FCE03DF2E4F9}"/>
              </a:ext>
            </a:extLst>
          </p:cNvPr>
          <p:cNvGrpSpPr/>
          <p:nvPr/>
        </p:nvGrpSpPr>
        <p:grpSpPr>
          <a:xfrm>
            <a:off x="8229601" y="1458158"/>
            <a:ext cx="2503357" cy="2857922"/>
            <a:chOff x="8229601" y="1364378"/>
            <a:chExt cx="2503357" cy="2857922"/>
          </a:xfrm>
        </p:grpSpPr>
        <p:grpSp>
          <p:nvGrpSpPr>
            <p:cNvPr id="30" name="组合 29">
              <a:extLst>
                <a:ext uri="{FF2B5EF4-FFF2-40B4-BE49-F238E27FC236}">
                  <a16:creationId xmlns:a16="http://schemas.microsoft.com/office/drawing/2014/main" id="{6C589554-5EC5-4B14-BCF8-E2718A95F1F4}"/>
                </a:ext>
              </a:extLst>
            </p:cNvPr>
            <p:cNvGrpSpPr/>
            <p:nvPr/>
          </p:nvGrpSpPr>
          <p:grpSpPr>
            <a:xfrm>
              <a:off x="8229601" y="1364378"/>
              <a:ext cx="2503357" cy="2857922"/>
              <a:chOff x="1640911" y="1578708"/>
              <a:chExt cx="2141415" cy="2444716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31" name="椭圆 30">
                <a:extLst>
                  <a:ext uri="{FF2B5EF4-FFF2-40B4-BE49-F238E27FC236}">
                    <a16:creationId xmlns:a16="http://schemas.microsoft.com/office/drawing/2014/main" id="{E9942829-21D6-48B5-9262-90562850E66E}"/>
                  </a:ext>
                </a:extLst>
              </p:cNvPr>
              <p:cNvSpPr/>
              <p:nvPr/>
            </p:nvSpPr>
            <p:spPr>
              <a:xfrm>
                <a:off x="1640911" y="1578708"/>
                <a:ext cx="2141415" cy="214141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等腰三角形 31">
                <a:extLst>
                  <a:ext uri="{FF2B5EF4-FFF2-40B4-BE49-F238E27FC236}">
                    <a16:creationId xmlns:a16="http://schemas.microsoft.com/office/drawing/2014/main" id="{830C2084-D93D-4332-86D7-23A83BB0EFBC}"/>
                  </a:ext>
                </a:extLst>
              </p:cNvPr>
              <p:cNvSpPr/>
              <p:nvPr/>
            </p:nvSpPr>
            <p:spPr>
              <a:xfrm flipV="1">
                <a:off x="2586572" y="3641797"/>
                <a:ext cx="250092" cy="381627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3" name="组合 32">
              <a:extLst>
                <a:ext uri="{FF2B5EF4-FFF2-40B4-BE49-F238E27FC236}">
                  <a16:creationId xmlns:a16="http://schemas.microsoft.com/office/drawing/2014/main" id="{81385128-5412-4B2A-B97B-F8D08F3E4049}"/>
                </a:ext>
              </a:extLst>
            </p:cNvPr>
            <p:cNvGrpSpPr/>
            <p:nvPr/>
          </p:nvGrpSpPr>
          <p:grpSpPr>
            <a:xfrm>
              <a:off x="8411471" y="1578708"/>
              <a:ext cx="2141415" cy="2444716"/>
              <a:chOff x="1640911" y="1578708"/>
              <a:chExt cx="2141415" cy="2444716"/>
            </a:xfrm>
          </p:grpSpPr>
          <p:sp>
            <p:nvSpPr>
              <p:cNvPr id="34" name="椭圆 33">
                <a:extLst>
                  <a:ext uri="{FF2B5EF4-FFF2-40B4-BE49-F238E27FC236}">
                    <a16:creationId xmlns:a16="http://schemas.microsoft.com/office/drawing/2014/main" id="{1B0E8850-B84D-4B5F-A7A5-38315E2400AA}"/>
                  </a:ext>
                </a:extLst>
              </p:cNvPr>
              <p:cNvSpPr/>
              <p:nvPr/>
            </p:nvSpPr>
            <p:spPr>
              <a:xfrm>
                <a:off x="1640911" y="1578708"/>
                <a:ext cx="2141415" cy="2141415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等腰三角形 34">
                <a:extLst>
                  <a:ext uri="{FF2B5EF4-FFF2-40B4-BE49-F238E27FC236}">
                    <a16:creationId xmlns:a16="http://schemas.microsoft.com/office/drawing/2014/main" id="{D0B01FCD-1878-4B22-859F-B61A7A98BE51}"/>
                  </a:ext>
                </a:extLst>
              </p:cNvPr>
              <p:cNvSpPr/>
              <p:nvPr/>
            </p:nvSpPr>
            <p:spPr>
              <a:xfrm flipV="1">
                <a:off x="2586572" y="3641797"/>
                <a:ext cx="250092" cy="381627"/>
              </a:xfrm>
              <a:prstGeom prst="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7" name="矩形 36">
              <a:extLst>
                <a:ext uri="{FF2B5EF4-FFF2-40B4-BE49-F238E27FC236}">
                  <a16:creationId xmlns:a16="http://schemas.microsoft.com/office/drawing/2014/main" id="{550C2030-5EEE-4F6B-BF41-D8759FAAD013}"/>
                </a:ext>
              </a:extLst>
            </p:cNvPr>
            <p:cNvSpPr/>
            <p:nvPr/>
          </p:nvSpPr>
          <p:spPr>
            <a:xfrm>
              <a:off x="9037315" y="2407507"/>
              <a:ext cx="887928" cy="961292"/>
            </a:xfrm>
            <a:prstGeom prst="rect">
              <a:avLst/>
            </a:prstGeom>
            <a:no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b="1" dirty="0"/>
                <a:t>主要内容</a:t>
              </a:r>
            </a:p>
          </p:txBody>
        </p:sp>
        <p:pic>
          <p:nvPicPr>
            <p:cNvPr id="39" name="图形 38" descr="戒指">
              <a:extLst>
                <a:ext uri="{FF2B5EF4-FFF2-40B4-BE49-F238E27FC236}">
                  <a16:creationId xmlns:a16="http://schemas.microsoft.com/office/drawing/2014/main" id="{2F14F91A-20D6-41EA-8A91-43A24468903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157281" y="1847300"/>
              <a:ext cx="648000" cy="648000"/>
            </a:xfrm>
            <a:prstGeom prst="rect">
              <a:avLst/>
            </a:prstGeom>
          </p:spPr>
        </p:pic>
      </p:grpSp>
      <p:sp>
        <p:nvSpPr>
          <p:cNvPr id="43" name="矩形 42">
            <a:extLst>
              <a:ext uri="{FF2B5EF4-FFF2-40B4-BE49-F238E27FC236}">
                <a16:creationId xmlns:a16="http://schemas.microsoft.com/office/drawing/2014/main" id="{992300D4-266E-4423-B587-BDD02D2FFF8C}"/>
              </a:ext>
            </a:extLst>
          </p:cNvPr>
          <p:cNvSpPr/>
          <p:nvPr/>
        </p:nvSpPr>
        <p:spPr>
          <a:xfrm>
            <a:off x="7923868" y="4553723"/>
            <a:ext cx="3134901" cy="170639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本课程渗透营销礼仪的内涵原则及重要性，包括个人仪容、服饰、仪态礼仪，以及在营销场景下不同场合的礼仪规范，如见面、拜访、馈赠、宴请等。</a:t>
            </a:r>
          </a:p>
        </p:txBody>
      </p:sp>
      <p:cxnSp>
        <p:nvCxnSpPr>
          <p:cNvPr id="44" name="直接连接符 43">
            <a:extLst>
              <a:ext uri="{FF2B5EF4-FFF2-40B4-BE49-F238E27FC236}">
                <a16:creationId xmlns:a16="http://schemas.microsoft.com/office/drawing/2014/main" id="{72C4DFEF-7684-4829-B7A3-5471576B57FE}"/>
              </a:ext>
            </a:extLst>
          </p:cNvPr>
          <p:cNvCxnSpPr>
            <a:cxnSpLocks/>
          </p:cNvCxnSpPr>
          <p:nvPr/>
        </p:nvCxnSpPr>
        <p:spPr>
          <a:xfrm>
            <a:off x="4271481" y="4527810"/>
            <a:ext cx="0" cy="1728000"/>
          </a:xfrm>
          <a:prstGeom prst="line">
            <a:avLst/>
          </a:prstGeom>
          <a:ln w="1905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连接符 44">
            <a:extLst>
              <a:ext uri="{FF2B5EF4-FFF2-40B4-BE49-F238E27FC236}">
                <a16:creationId xmlns:a16="http://schemas.microsoft.com/office/drawing/2014/main" id="{EB7B59BC-9A52-4563-A304-71FD408CE967}"/>
              </a:ext>
            </a:extLst>
          </p:cNvPr>
          <p:cNvCxnSpPr>
            <a:cxnSpLocks/>
          </p:cNvCxnSpPr>
          <p:nvPr/>
        </p:nvCxnSpPr>
        <p:spPr>
          <a:xfrm>
            <a:off x="7692373" y="4527810"/>
            <a:ext cx="0" cy="1728000"/>
          </a:xfrm>
          <a:prstGeom prst="line">
            <a:avLst/>
          </a:prstGeom>
          <a:ln w="1905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04955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2B3D0309-377C-44D8-9206-0E6A2E9888BF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zh-CN" altLang="en-US" dirty="0"/>
              <a:t>教学目标分析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9C2EED1-14D2-4FE7-A61C-AB98FA53B5C7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altLang="zh-CN" dirty="0"/>
              <a:t>1.2</a:t>
            </a:r>
            <a:endParaRPr lang="zh-CN" altLang="en-US" dirty="0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28C98DFA-9CAB-482A-B993-974946D4AEFE}"/>
              </a:ext>
            </a:extLst>
          </p:cNvPr>
          <p:cNvGrpSpPr/>
          <p:nvPr/>
        </p:nvGrpSpPr>
        <p:grpSpPr>
          <a:xfrm>
            <a:off x="492369" y="1197580"/>
            <a:ext cx="5376985" cy="2387725"/>
            <a:chOff x="492369" y="1041275"/>
            <a:chExt cx="5376985" cy="2387725"/>
          </a:xfrm>
        </p:grpSpPr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35397A81-F679-42FF-BB8E-4E6EDB5B93AA}"/>
                </a:ext>
              </a:extLst>
            </p:cNvPr>
            <p:cNvSpPr/>
            <p:nvPr/>
          </p:nvSpPr>
          <p:spPr>
            <a:xfrm>
              <a:off x="492369" y="1328613"/>
              <a:ext cx="5376985" cy="2100387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id="{A72C2784-6EC0-4689-BA41-5110A162CA2C}"/>
                </a:ext>
              </a:extLst>
            </p:cNvPr>
            <p:cNvSpPr/>
            <p:nvPr/>
          </p:nvSpPr>
          <p:spPr>
            <a:xfrm>
              <a:off x="2017337" y="1041275"/>
              <a:ext cx="2157046" cy="574675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b="1" dirty="0"/>
                <a:t>知识目标</a:t>
              </a:r>
            </a:p>
          </p:txBody>
        </p: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36953221-3B43-4B84-8C9D-8CDA079319AA}"/>
              </a:ext>
            </a:extLst>
          </p:cNvPr>
          <p:cNvGrpSpPr/>
          <p:nvPr/>
        </p:nvGrpSpPr>
        <p:grpSpPr>
          <a:xfrm>
            <a:off x="6326553" y="1197580"/>
            <a:ext cx="5376985" cy="2375083"/>
            <a:chOff x="6326553" y="1041275"/>
            <a:chExt cx="5376985" cy="2375083"/>
          </a:xfrm>
        </p:grpSpPr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7FF2594E-DCF4-4C61-B55F-6E0F54810347}"/>
                </a:ext>
              </a:extLst>
            </p:cNvPr>
            <p:cNvSpPr/>
            <p:nvPr/>
          </p:nvSpPr>
          <p:spPr>
            <a:xfrm>
              <a:off x="6326553" y="1315971"/>
              <a:ext cx="5376985" cy="2100387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: 圆角 4">
              <a:extLst>
                <a:ext uri="{FF2B5EF4-FFF2-40B4-BE49-F238E27FC236}">
                  <a16:creationId xmlns:a16="http://schemas.microsoft.com/office/drawing/2014/main" id="{1D72C940-A6FF-411A-9C6A-40EB6926F327}"/>
                </a:ext>
              </a:extLst>
            </p:cNvPr>
            <p:cNvSpPr/>
            <p:nvPr/>
          </p:nvSpPr>
          <p:spPr>
            <a:xfrm>
              <a:off x="8017617" y="1041275"/>
              <a:ext cx="2157046" cy="574675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b="1" dirty="0"/>
                <a:t>技能目标</a:t>
              </a:r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C75636E4-146A-4D5D-B694-6BF524CD66F1}"/>
              </a:ext>
            </a:extLst>
          </p:cNvPr>
          <p:cNvGrpSpPr/>
          <p:nvPr/>
        </p:nvGrpSpPr>
        <p:grpSpPr>
          <a:xfrm>
            <a:off x="6326554" y="3918924"/>
            <a:ext cx="5376985" cy="2399446"/>
            <a:chOff x="6326554" y="3762619"/>
            <a:chExt cx="5376985" cy="2399446"/>
          </a:xfrm>
        </p:grpSpPr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428043C6-D1E0-4A1F-BCF9-9E347C0EF236}"/>
                </a:ext>
              </a:extLst>
            </p:cNvPr>
            <p:cNvSpPr/>
            <p:nvPr/>
          </p:nvSpPr>
          <p:spPr>
            <a:xfrm>
              <a:off x="6326554" y="4061678"/>
              <a:ext cx="5376985" cy="2100387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77813AA6-F4F9-46CD-82FE-4547F337FE42}"/>
                </a:ext>
              </a:extLst>
            </p:cNvPr>
            <p:cNvSpPr/>
            <p:nvPr/>
          </p:nvSpPr>
          <p:spPr>
            <a:xfrm>
              <a:off x="8017617" y="3762619"/>
              <a:ext cx="2157046" cy="574675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b="1" dirty="0"/>
                <a:t>方法目标</a:t>
              </a:r>
            </a:p>
          </p:txBody>
        </p:sp>
      </p:grp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53D4D288-9036-4782-AA3B-A7D06CB4B7CC}"/>
              </a:ext>
            </a:extLst>
          </p:cNvPr>
          <p:cNvGrpSpPr/>
          <p:nvPr/>
        </p:nvGrpSpPr>
        <p:grpSpPr>
          <a:xfrm>
            <a:off x="501145" y="3918925"/>
            <a:ext cx="5376985" cy="2399445"/>
            <a:chOff x="501145" y="3762620"/>
            <a:chExt cx="5376985" cy="2399445"/>
          </a:xfrm>
        </p:grpSpPr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286FBA4B-6E47-4416-A148-D24B0AB5F45C}"/>
                </a:ext>
              </a:extLst>
            </p:cNvPr>
            <p:cNvSpPr/>
            <p:nvPr/>
          </p:nvSpPr>
          <p:spPr>
            <a:xfrm>
              <a:off x="501145" y="4061678"/>
              <a:ext cx="5376985" cy="2100387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BC8C184D-69DB-4648-BCA8-0ACBD3B0305F}"/>
                </a:ext>
              </a:extLst>
            </p:cNvPr>
            <p:cNvSpPr/>
            <p:nvPr/>
          </p:nvSpPr>
          <p:spPr>
            <a:xfrm>
              <a:off x="2017337" y="3762620"/>
              <a:ext cx="2157046" cy="574675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b="1" dirty="0"/>
                <a:t>价值目标</a:t>
              </a:r>
            </a:p>
          </p:txBody>
        </p:sp>
      </p:grpSp>
      <p:sp>
        <p:nvSpPr>
          <p:cNvPr id="28" name="矩形 27">
            <a:extLst>
              <a:ext uri="{FF2B5EF4-FFF2-40B4-BE49-F238E27FC236}">
                <a16:creationId xmlns:a16="http://schemas.microsoft.com/office/drawing/2014/main" id="{A5E44EAC-49CA-42D6-B0A2-DBED13536D51}"/>
              </a:ext>
            </a:extLst>
          </p:cNvPr>
          <p:cNvSpPr/>
          <p:nvPr/>
        </p:nvSpPr>
        <p:spPr>
          <a:xfrm>
            <a:off x="600839" y="1956826"/>
            <a:ext cx="5041869" cy="146372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342900" lvl="0" indent="-342900" algn="just">
              <a:lnSpc>
                <a:spcPct val="130000"/>
              </a:lnSpc>
              <a:spcAft>
                <a:spcPts val="0"/>
              </a:spcAft>
              <a:buFont typeface="+mj-lt"/>
              <a:buAutoNum type="arabicPeriod"/>
            </a:pPr>
            <a:r>
              <a:rPr lang="zh-CN" altLang="zh-CN" sz="1600" kern="1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理解营销礼仪的内涵原则及重要性；</a:t>
            </a:r>
          </a:p>
          <a:p>
            <a:pPr marL="342900" lvl="0" indent="-342900" algn="just">
              <a:lnSpc>
                <a:spcPct val="130000"/>
              </a:lnSpc>
              <a:spcAft>
                <a:spcPts val="0"/>
              </a:spcAft>
              <a:buFont typeface="+mj-lt"/>
              <a:buAutoNum type="arabicPeriod"/>
            </a:pPr>
            <a:r>
              <a:rPr lang="zh-CN" altLang="zh-CN" sz="1600" kern="1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知道个人形象礼仪中仪容、仪表、仪态的基本知识；</a:t>
            </a:r>
          </a:p>
          <a:p>
            <a:pPr marL="342900" lvl="0" indent="-342900" algn="just">
              <a:lnSpc>
                <a:spcPct val="130000"/>
              </a:lnSpc>
              <a:spcAft>
                <a:spcPts val="0"/>
              </a:spcAft>
              <a:buFont typeface="+mj-lt"/>
              <a:buAutoNum type="arabicPeriod"/>
            </a:pPr>
            <a:r>
              <a:rPr lang="zh-CN" altLang="zh-CN" sz="1600" kern="1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知道销售工作中接待、谈判、签约、宴请等过程的礼仪规范及要求；</a:t>
            </a:r>
            <a:endParaRPr lang="zh-CN" altLang="zh-CN" sz="1600" kern="1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FABBC019-6254-4628-A5DB-EEAEA7D350DA}"/>
              </a:ext>
            </a:extLst>
          </p:cNvPr>
          <p:cNvSpPr/>
          <p:nvPr/>
        </p:nvSpPr>
        <p:spPr>
          <a:xfrm>
            <a:off x="6380788" y="1808928"/>
            <a:ext cx="5268513" cy="164139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342900" lvl="0" indent="-342900" algn="just">
              <a:lnSpc>
                <a:spcPct val="130000"/>
              </a:lnSpc>
              <a:spcAft>
                <a:spcPts val="0"/>
              </a:spcAft>
              <a:buFont typeface="+mj-lt"/>
              <a:buAutoNum type="arabicPeriod"/>
            </a:pPr>
            <a:r>
              <a:rPr lang="zh-CN" altLang="zh-CN" sz="1600" kern="1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能根据具体场合选择合适的妆容、服饰、配饰；</a:t>
            </a:r>
          </a:p>
          <a:p>
            <a:pPr marL="342900" lvl="0" indent="-342900" algn="just">
              <a:lnSpc>
                <a:spcPct val="130000"/>
              </a:lnSpc>
              <a:spcAft>
                <a:spcPts val="0"/>
              </a:spcAft>
              <a:buFont typeface="+mj-lt"/>
              <a:buAutoNum type="arabicPeriod"/>
            </a:pPr>
            <a:r>
              <a:rPr lang="zh-CN" altLang="zh-CN" sz="1600" kern="1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能运用规范的营销礼仪拜访客户、接待客户、进行谈判、签约、沟通、宴请客户、组织新产品发布会等；</a:t>
            </a:r>
          </a:p>
          <a:p>
            <a:pPr marL="342900" lvl="0" indent="-342900" algn="just">
              <a:lnSpc>
                <a:spcPct val="130000"/>
              </a:lnSpc>
              <a:spcAft>
                <a:spcPts val="0"/>
              </a:spcAft>
              <a:buFont typeface="+mj-lt"/>
              <a:buAutoNum type="arabicPeriod"/>
            </a:pPr>
            <a:r>
              <a:rPr lang="zh-CN" altLang="zh-CN" sz="1600" kern="1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能够给出见面、拜访、接待、销售、会议、宴会中遇到的日常问题的解决方案</a:t>
            </a:r>
            <a:r>
              <a:rPr lang="zh-CN" altLang="en-US" sz="1600" kern="1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zh-CN" altLang="zh-CN" sz="1600" kern="1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D6CAA02F-0AAF-4880-9152-9279C2FB8FF1}"/>
              </a:ext>
            </a:extLst>
          </p:cNvPr>
          <p:cNvSpPr/>
          <p:nvPr/>
        </p:nvSpPr>
        <p:spPr>
          <a:xfrm>
            <a:off x="600840" y="4702321"/>
            <a:ext cx="5041868" cy="1341521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342900" lvl="0" indent="-342900" algn="just">
              <a:lnSpc>
                <a:spcPct val="130000"/>
              </a:lnSpc>
              <a:spcAft>
                <a:spcPts val="0"/>
              </a:spcAft>
              <a:buFont typeface="+mj-lt"/>
              <a:buAutoNum type="arabicPeriod"/>
            </a:pPr>
            <a:r>
              <a:rPr lang="zh-CN" altLang="zh-CN" sz="1600" kern="1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养成综合使用多种学习材料辅助学习的学习习惯；</a:t>
            </a:r>
          </a:p>
          <a:p>
            <a:pPr marL="342900" lvl="0" indent="-342900" algn="just">
              <a:lnSpc>
                <a:spcPct val="130000"/>
              </a:lnSpc>
              <a:spcAft>
                <a:spcPts val="0"/>
              </a:spcAft>
              <a:buFont typeface="+mj-lt"/>
              <a:buAutoNum type="arabicPeriod"/>
            </a:pPr>
            <a:r>
              <a:rPr lang="zh-CN" altLang="zh-CN" sz="1600" kern="1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在团队共同作业中形成较强的团队合作能力；</a:t>
            </a:r>
          </a:p>
          <a:p>
            <a:pPr marL="342900" lvl="0" indent="-342900" algn="just">
              <a:lnSpc>
                <a:spcPct val="130000"/>
              </a:lnSpc>
              <a:spcAft>
                <a:spcPts val="0"/>
              </a:spcAft>
              <a:buFont typeface="+mj-lt"/>
              <a:buAutoNum type="arabicPeriod"/>
            </a:pPr>
            <a:r>
              <a:rPr lang="zh-CN" altLang="zh-CN" sz="1600" kern="1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能够逐步锻炼良好的语言表达与沟通能力；</a:t>
            </a:r>
          </a:p>
          <a:p>
            <a:pPr marL="342900" lvl="0" indent="-342900" algn="just">
              <a:lnSpc>
                <a:spcPct val="130000"/>
              </a:lnSpc>
              <a:spcAft>
                <a:spcPts val="0"/>
              </a:spcAft>
              <a:buFont typeface="+mj-lt"/>
              <a:buAutoNum type="arabicPeriod"/>
            </a:pPr>
            <a:r>
              <a:rPr lang="zh-CN" altLang="zh-CN" sz="1600" kern="1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能够具有应用所学知识灵活解决实际问题的能力</a:t>
            </a:r>
            <a:r>
              <a:rPr lang="zh-CN" altLang="en-US" sz="1600" kern="1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zh-CN" altLang="zh-CN" sz="1600" kern="1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79C72920-5B85-4060-9FCA-A42A7378C095}"/>
              </a:ext>
            </a:extLst>
          </p:cNvPr>
          <p:cNvSpPr/>
          <p:nvPr/>
        </p:nvSpPr>
        <p:spPr>
          <a:xfrm>
            <a:off x="6524902" y="4839860"/>
            <a:ext cx="4549498" cy="701346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342900" lvl="0" indent="-342900" algn="just">
              <a:lnSpc>
                <a:spcPct val="130000"/>
              </a:lnSpc>
              <a:spcAft>
                <a:spcPts val="0"/>
              </a:spcAft>
              <a:buFont typeface="+mj-lt"/>
              <a:buAutoNum type="arabicPeriod"/>
            </a:pPr>
            <a:r>
              <a:rPr lang="zh-CN" altLang="zh-CN" sz="1600" kern="1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具有良好的职业习惯和道德准则；</a:t>
            </a:r>
          </a:p>
          <a:p>
            <a:pPr algn="just">
              <a:lnSpc>
                <a:spcPct val="130000"/>
              </a:lnSpc>
              <a:spcAft>
                <a:spcPts val="0"/>
              </a:spcAft>
            </a:pPr>
            <a:r>
              <a:rPr lang="en-US" altLang="zh-CN" sz="1600" kern="1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  </a:t>
            </a:r>
            <a:r>
              <a:rPr lang="zh-CN" altLang="zh-CN" sz="1600" kern="1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具有主动关心他人的品质和较强的服务意识</a:t>
            </a:r>
            <a:r>
              <a:rPr lang="zh-CN" altLang="en-US" sz="1600" kern="1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zh-CN" sz="1600" kern="1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4438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组合 61">
            <a:extLst>
              <a:ext uri="{FF2B5EF4-FFF2-40B4-BE49-F238E27FC236}">
                <a16:creationId xmlns:a16="http://schemas.microsoft.com/office/drawing/2014/main" id="{1F05D01D-F2B8-4358-8078-9F559D36AF4F}"/>
              </a:ext>
            </a:extLst>
          </p:cNvPr>
          <p:cNvGrpSpPr/>
          <p:nvPr/>
        </p:nvGrpSpPr>
        <p:grpSpPr>
          <a:xfrm>
            <a:off x="652217" y="1227016"/>
            <a:ext cx="4289981" cy="5119076"/>
            <a:chOff x="652217" y="1227016"/>
            <a:chExt cx="4289981" cy="5119076"/>
          </a:xfrm>
        </p:grpSpPr>
        <p:grpSp>
          <p:nvGrpSpPr>
            <p:cNvPr id="59" name="组合 58">
              <a:extLst>
                <a:ext uri="{FF2B5EF4-FFF2-40B4-BE49-F238E27FC236}">
                  <a16:creationId xmlns:a16="http://schemas.microsoft.com/office/drawing/2014/main" id="{1A8AFBE2-2BCE-4668-8BB4-9A117CCED726}"/>
                </a:ext>
              </a:extLst>
            </p:cNvPr>
            <p:cNvGrpSpPr/>
            <p:nvPr/>
          </p:nvGrpSpPr>
          <p:grpSpPr>
            <a:xfrm>
              <a:off x="652217" y="1227016"/>
              <a:ext cx="4289981" cy="5119076"/>
              <a:chOff x="652217" y="1227016"/>
              <a:chExt cx="4289981" cy="5119076"/>
            </a:xfrm>
          </p:grpSpPr>
          <p:grpSp>
            <p:nvGrpSpPr>
              <p:cNvPr id="41" name="组合 40">
                <a:extLst>
                  <a:ext uri="{FF2B5EF4-FFF2-40B4-BE49-F238E27FC236}">
                    <a16:creationId xmlns:a16="http://schemas.microsoft.com/office/drawing/2014/main" id="{C7F561FC-1812-4AFD-959C-14ECE2BEA5F2}"/>
                  </a:ext>
                </a:extLst>
              </p:cNvPr>
              <p:cNvGrpSpPr/>
              <p:nvPr/>
            </p:nvGrpSpPr>
            <p:grpSpPr>
              <a:xfrm flipH="1">
                <a:off x="652217" y="1227016"/>
                <a:ext cx="4289981" cy="5119076"/>
                <a:chOff x="1067831" y="1328619"/>
                <a:chExt cx="6208591" cy="4970581"/>
              </a:xfrm>
            </p:grpSpPr>
            <p:sp>
              <p:nvSpPr>
                <p:cNvPr id="42" name="矩形: 圆顶角 41">
                  <a:extLst>
                    <a:ext uri="{FF2B5EF4-FFF2-40B4-BE49-F238E27FC236}">
                      <a16:creationId xmlns:a16="http://schemas.microsoft.com/office/drawing/2014/main" id="{EF04DDD2-E1AA-4C8C-BA72-5FA82704A38F}"/>
                    </a:ext>
                  </a:extLst>
                </p:cNvPr>
                <p:cNvSpPr/>
                <p:nvPr/>
              </p:nvSpPr>
              <p:spPr>
                <a:xfrm rot="5400000">
                  <a:off x="1714191" y="736969"/>
                  <a:ext cx="4915872" cy="6208590"/>
                </a:xfrm>
                <a:prstGeom prst="round2SameRect">
                  <a:avLst>
                    <a:gd name="adj1" fmla="val 24326"/>
                    <a:gd name="adj2" fmla="val 0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3" name="矩形: 圆顶角 42">
                  <a:extLst>
                    <a:ext uri="{FF2B5EF4-FFF2-40B4-BE49-F238E27FC236}">
                      <a16:creationId xmlns:a16="http://schemas.microsoft.com/office/drawing/2014/main" id="{15450621-4D31-4545-A7A2-FCCE9BE9965A}"/>
                    </a:ext>
                  </a:extLst>
                </p:cNvPr>
                <p:cNvSpPr/>
                <p:nvPr/>
              </p:nvSpPr>
              <p:spPr>
                <a:xfrm rot="5400000">
                  <a:off x="1665306" y="731144"/>
                  <a:ext cx="4915871" cy="6110821"/>
                </a:xfrm>
                <a:prstGeom prst="round2SameRect">
                  <a:avLst>
                    <a:gd name="adj1" fmla="val 24326"/>
                    <a:gd name="adj2" fmla="val 0"/>
                  </a:avLst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56" name="矩形 55">
                <a:extLst>
                  <a:ext uri="{FF2B5EF4-FFF2-40B4-BE49-F238E27FC236}">
                    <a16:creationId xmlns:a16="http://schemas.microsoft.com/office/drawing/2014/main" id="{4A875FC5-1CB9-48B5-A225-01A43F86EFA8}"/>
                  </a:ext>
                </a:extLst>
              </p:cNvPr>
              <p:cNvSpPr/>
              <p:nvPr/>
            </p:nvSpPr>
            <p:spPr>
              <a:xfrm>
                <a:off x="1421296" y="2558501"/>
                <a:ext cx="2533364" cy="3298147"/>
              </a:xfrm>
              <a:prstGeom prst="rect">
                <a:avLst/>
              </a:prstGeom>
              <a:noFill/>
              <a:effectLst/>
            </p:spPr>
            <p:txBody>
              <a:bodyPr wrap="square">
                <a:noAutofit/>
              </a:bodyPr>
              <a:lstStyle/>
              <a:p>
                <a:pPr marL="0" lvl="1">
                  <a:lnSpc>
                    <a:spcPct val="130000"/>
                  </a:lnSpc>
                </a:pPr>
                <a:r>
                  <a:rPr lang="en-US" altLang="zh-CN" b="1" kern="0" dirty="0">
                    <a:solidFill>
                      <a:schemeClr val="tx2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1.</a:t>
                </a:r>
                <a:r>
                  <a:rPr lang="zh-CN" altLang="en-US" b="1" kern="0" dirty="0">
                    <a:solidFill>
                      <a:schemeClr val="tx2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课前导学</a:t>
                </a:r>
              </a:p>
              <a:p>
                <a:pPr marL="0" lvl="1">
                  <a:lnSpc>
                    <a:spcPct val="130000"/>
                  </a:lnSpc>
                </a:pPr>
                <a:r>
                  <a:rPr lang="en-US" altLang="zh-CN" b="1" kern="0" dirty="0">
                    <a:solidFill>
                      <a:schemeClr val="tx2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2.</a:t>
                </a:r>
                <a:r>
                  <a:rPr lang="zh-CN" altLang="en-US" b="1" kern="0" dirty="0">
                    <a:solidFill>
                      <a:schemeClr val="tx2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单元任务 </a:t>
                </a:r>
                <a:endParaRPr lang="en-US" altLang="zh-CN" b="1" kern="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0" lvl="1">
                  <a:lnSpc>
                    <a:spcPct val="130000"/>
                  </a:lnSpc>
                </a:pPr>
                <a:r>
                  <a:rPr lang="en-US" altLang="zh-CN" b="1" kern="0" dirty="0">
                    <a:solidFill>
                      <a:schemeClr val="tx2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3.</a:t>
                </a:r>
                <a:r>
                  <a:rPr lang="zh-CN" altLang="en-US" b="1" kern="0" dirty="0">
                    <a:solidFill>
                      <a:schemeClr val="tx2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任务一 仪容的重要性</a:t>
                </a:r>
              </a:p>
              <a:p>
                <a:pPr marL="0" lvl="1">
                  <a:lnSpc>
                    <a:spcPct val="130000"/>
                  </a:lnSpc>
                </a:pPr>
                <a:r>
                  <a:rPr lang="en-US" altLang="zh-CN" b="1" kern="0" dirty="0">
                    <a:solidFill>
                      <a:schemeClr val="tx2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4.</a:t>
                </a:r>
                <a:r>
                  <a:rPr lang="zh-CN" altLang="en-US" b="1" kern="0" dirty="0">
                    <a:solidFill>
                      <a:schemeClr val="tx2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任务二 肤质的种类</a:t>
                </a:r>
              </a:p>
              <a:p>
                <a:pPr marL="0" lvl="1">
                  <a:lnSpc>
                    <a:spcPct val="130000"/>
                  </a:lnSpc>
                </a:pPr>
                <a:r>
                  <a:rPr lang="en-US" altLang="zh-CN" b="1" kern="0" dirty="0">
                    <a:solidFill>
                      <a:schemeClr val="accent2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5.</a:t>
                </a:r>
                <a:r>
                  <a:rPr lang="zh-CN" altLang="en-US" b="1" kern="0" dirty="0">
                    <a:solidFill>
                      <a:schemeClr val="accent2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任务三 化妆的步骤</a:t>
                </a:r>
              </a:p>
              <a:p>
                <a:pPr marL="0" lvl="1">
                  <a:lnSpc>
                    <a:spcPct val="130000"/>
                  </a:lnSpc>
                </a:pPr>
                <a:r>
                  <a:rPr lang="en-US" altLang="zh-CN" b="1" kern="0" dirty="0">
                    <a:solidFill>
                      <a:schemeClr val="tx2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6.</a:t>
                </a:r>
                <a:r>
                  <a:rPr lang="zh-CN" altLang="en-US" b="1" kern="0" dirty="0">
                    <a:solidFill>
                      <a:schemeClr val="tx2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任务四 不同脸型对应的妆发</a:t>
                </a:r>
                <a:br>
                  <a:rPr lang="zh-CN" altLang="en-US" b="1" kern="0" dirty="0">
                    <a:solidFill>
                      <a:schemeClr val="tx2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</a:br>
                <a:r>
                  <a:rPr lang="en-US" altLang="zh-CN" b="1" kern="0" dirty="0">
                    <a:solidFill>
                      <a:schemeClr val="tx2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7.</a:t>
                </a:r>
                <a:r>
                  <a:rPr lang="zh-CN" altLang="en-US" b="1" kern="0" dirty="0">
                    <a:solidFill>
                      <a:schemeClr val="tx2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问题讨论</a:t>
                </a:r>
              </a:p>
              <a:p>
                <a:pPr marL="0" lvl="1">
                  <a:lnSpc>
                    <a:spcPct val="130000"/>
                  </a:lnSpc>
                </a:pPr>
                <a:r>
                  <a:rPr lang="en-US" altLang="zh-CN" b="1" kern="0" dirty="0">
                    <a:solidFill>
                      <a:schemeClr val="tx2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8.</a:t>
                </a:r>
                <a:r>
                  <a:rPr lang="zh-CN" altLang="en-US" b="1" kern="0" dirty="0">
                    <a:solidFill>
                      <a:schemeClr val="tx2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单元测验</a:t>
                </a:r>
                <a:endParaRPr lang="en-US" altLang="zh-CN" b="1" kern="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7" name="矩形 56">
                <a:extLst>
                  <a:ext uri="{FF2B5EF4-FFF2-40B4-BE49-F238E27FC236}">
                    <a16:creationId xmlns:a16="http://schemas.microsoft.com/office/drawing/2014/main" id="{E8B2DCF4-6911-4733-9BB9-5EC1CDBC8DCF}"/>
                  </a:ext>
                </a:extLst>
              </p:cNvPr>
              <p:cNvSpPr/>
              <p:nvPr/>
            </p:nvSpPr>
            <p:spPr>
              <a:xfrm>
                <a:off x="1420188" y="1565438"/>
                <a:ext cx="2395207" cy="453457"/>
              </a:xfrm>
              <a:prstGeom prst="rect">
                <a:avLst/>
              </a:prstGeom>
            </p:spPr>
            <p:txBody>
              <a:bodyPr wrap="none">
                <a:no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zh-CN" altLang="en-US" sz="2000" b="1" kern="0" dirty="0">
                    <a:solidFill>
                      <a:schemeClr val="accent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子单元</a:t>
                </a:r>
                <a:r>
                  <a:rPr lang="en-US" altLang="zh-CN" sz="2000" b="1" kern="0" dirty="0">
                    <a:solidFill>
                      <a:schemeClr val="accent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2</a:t>
                </a:r>
                <a:r>
                  <a:rPr lang="zh-CN" altLang="en-US" sz="2000" b="1" kern="0" dirty="0">
                    <a:solidFill>
                      <a:schemeClr val="accent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：仪容礼仪</a:t>
                </a:r>
                <a:endParaRPr lang="en-US" altLang="zh-CN" sz="2000" b="1" kern="0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cxnSp>
          <p:nvCxnSpPr>
            <p:cNvPr id="60" name="直接箭头连接符 59">
              <a:extLst>
                <a:ext uri="{FF2B5EF4-FFF2-40B4-BE49-F238E27FC236}">
                  <a16:creationId xmlns:a16="http://schemas.microsoft.com/office/drawing/2014/main" id="{1AB04D7F-46A8-44F5-BE92-FFA0A53E8A23}"/>
                </a:ext>
              </a:extLst>
            </p:cNvPr>
            <p:cNvCxnSpPr>
              <a:cxnSpLocks/>
            </p:cNvCxnSpPr>
            <p:nvPr/>
          </p:nvCxnSpPr>
          <p:spPr>
            <a:xfrm>
              <a:off x="1510978" y="2052306"/>
              <a:ext cx="2670252" cy="0"/>
            </a:xfrm>
            <a:prstGeom prst="straightConnector1">
              <a:avLst/>
            </a:prstGeom>
            <a:ln w="19050">
              <a:solidFill>
                <a:schemeClr val="accent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内容占位符 1">
            <a:extLst>
              <a:ext uri="{FF2B5EF4-FFF2-40B4-BE49-F238E27FC236}">
                <a16:creationId xmlns:a16="http://schemas.microsoft.com/office/drawing/2014/main" id="{2B3D0309-377C-44D8-9206-0E6A2E9888BF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zh-CN" altLang="en-US" dirty="0"/>
              <a:t>教学内容分析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9C2EED1-14D2-4FE7-A61C-AB98FA53B5C7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altLang="zh-CN" dirty="0"/>
              <a:t>1.3</a:t>
            </a:r>
            <a:endParaRPr lang="zh-CN" altLang="en-US" dirty="0"/>
          </a:p>
        </p:txBody>
      </p:sp>
      <p:grpSp>
        <p:nvGrpSpPr>
          <p:cNvPr id="58" name="组合 57">
            <a:extLst>
              <a:ext uri="{FF2B5EF4-FFF2-40B4-BE49-F238E27FC236}">
                <a16:creationId xmlns:a16="http://schemas.microsoft.com/office/drawing/2014/main" id="{D67B0D73-170F-446C-B846-E0EF4D15D21D}"/>
              </a:ext>
            </a:extLst>
          </p:cNvPr>
          <p:cNvGrpSpPr/>
          <p:nvPr/>
        </p:nvGrpSpPr>
        <p:grpSpPr>
          <a:xfrm>
            <a:off x="4654901" y="1227016"/>
            <a:ext cx="6882868" cy="5119077"/>
            <a:chOff x="4654901" y="1227016"/>
            <a:chExt cx="6882868" cy="5119077"/>
          </a:xfrm>
        </p:grpSpPr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F6B68012-1AE6-40A4-B65F-9CF9259C02E1}"/>
                </a:ext>
              </a:extLst>
            </p:cNvPr>
            <p:cNvGrpSpPr/>
            <p:nvPr/>
          </p:nvGrpSpPr>
          <p:grpSpPr>
            <a:xfrm>
              <a:off x="4654901" y="1227016"/>
              <a:ext cx="6882868" cy="5119077"/>
              <a:chOff x="593213" y="1328618"/>
              <a:chExt cx="6683209" cy="4970582"/>
            </a:xfrm>
          </p:grpSpPr>
          <p:sp>
            <p:nvSpPr>
              <p:cNvPr id="18" name="矩形: 圆顶角 17">
                <a:extLst>
                  <a:ext uri="{FF2B5EF4-FFF2-40B4-BE49-F238E27FC236}">
                    <a16:creationId xmlns:a16="http://schemas.microsoft.com/office/drawing/2014/main" id="{F9348988-6858-4E24-A68C-C42F1B3EB588}"/>
                  </a:ext>
                </a:extLst>
              </p:cNvPr>
              <p:cNvSpPr/>
              <p:nvPr/>
            </p:nvSpPr>
            <p:spPr>
              <a:xfrm rot="5400000">
                <a:off x="1714191" y="736969"/>
                <a:ext cx="4915872" cy="6208590"/>
              </a:xfrm>
              <a:prstGeom prst="round2SameRect">
                <a:avLst>
                  <a:gd name="adj1" fmla="val 24326"/>
                  <a:gd name="adj2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矩形: 圆顶角 18">
                <a:extLst>
                  <a:ext uri="{FF2B5EF4-FFF2-40B4-BE49-F238E27FC236}">
                    <a16:creationId xmlns:a16="http://schemas.microsoft.com/office/drawing/2014/main" id="{4F34C2EE-0BC0-49AA-8064-C71620178381}"/>
                  </a:ext>
                </a:extLst>
              </p:cNvPr>
              <p:cNvSpPr/>
              <p:nvPr/>
            </p:nvSpPr>
            <p:spPr>
              <a:xfrm rot="5400000">
                <a:off x="1665307" y="731143"/>
                <a:ext cx="4915871" cy="6110822"/>
              </a:xfrm>
              <a:prstGeom prst="round2SameRect">
                <a:avLst>
                  <a:gd name="adj1" fmla="val 24326"/>
                  <a:gd name="adj2" fmla="val 0"/>
                </a:avLst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8" name="组合 7">
                <a:extLst>
                  <a:ext uri="{FF2B5EF4-FFF2-40B4-BE49-F238E27FC236}">
                    <a16:creationId xmlns:a16="http://schemas.microsoft.com/office/drawing/2014/main" id="{497BEBF7-E112-4631-9924-91454A5B7B84}"/>
                  </a:ext>
                </a:extLst>
              </p:cNvPr>
              <p:cNvGrpSpPr/>
              <p:nvPr/>
            </p:nvGrpSpPr>
            <p:grpSpPr>
              <a:xfrm>
                <a:off x="598591" y="2317262"/>
                <a:ext cx="742951" cy="234461"/>
                <a:chOff x="501145" y="2063261"/>
                <a:chExt cx="843101" cy="320430"/>
              </a:xfrm>
            </p:grpSpPr>
            <p:sp>
              <p:nvSpPr>
                <p:cNvPr id="7" name="圆: 空心 6">
                  <a:extLst>
                    <a:ext uri="{FF2B5EF4-FFF2-40B4-BE49-F238E27FC236}">
                      <a16:creationId xmlns:a16="http://schemas.microsoft.com/office/drawing/2014/main" id="{59C41905-987E-444C-B0F9-D72270E4172E}"/>
                    </a:ext>
                  </a:extLst>
                </p:cNvPr>
                <p:cNvSpPr/>
                <p:nvPr/>
              </p:nvSpPr>
              <p:spPr>
                <a:xfrm>
                  <a:off x="501145" y="2063261"/>
                  <a:ext cx="843101" cy="320430"/>
                </a:xfrm>
                <a:prstGeom prst="donu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" name="矩形 5">
                  <a:extLst>
                    <a:ext uri="{FF2B5EF4-FFF2-40B4-BE49-F238E27FC236}">
                      <a16:creationId xmlns:a16="http://schemas.microsoft.com/office/drawing/2014/main" id="{7BA00219-41AA-441F-9E62-E936434A0755}"/>
                    </a:ext>
                  </a:extLst>
                </p:cNvPr>
                <p:cNvSpPr/>
                <p:nvPr/>
              </p:nvSpPr>
              <p:spPr>
                <a:xfrm>
                  <a:off x="872620" y="2063261"/>
                  <a:ext cx="89397" cy="13286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9" name="组合 8">
                <a:extLst>
                  <a:ext uri="{FF2B5EF4-FFF2-40B4-BE49-F238E27FC236}">
                    <a16:creationId xmlns:a16="http://schemas.microsoft.com/office/drawing/2014/main" id="{BA79DB72-3BD7-464B-8489-62EEF762700E}"/>
                  </a:ext>
                </a:extLst>
              </p:cNvPr>
              <p:cNvGrpSpPr/>
              <p:nvPr/>
            </p:nvGrpSpPr>
            <p:grpSpPr>
              <a:xfrm>
                <a:off x="593213" y="3295488"/>
                <a:ext cx="742951" cy="234461"/>
                <a:chOff x="501145" y="2063261"/>
                <a:chExt cx="843101" cy="320430"/>
              </a:xfrm>
            </p:grpSpPr>
            <p:sp>
              <p:nvSpPr>
                <p:cNvPr id="10" name="圆: 空心 9">
                  <a:extLst>
                    <a:ext uri="{FF2B5EF4-FFF2-40B4-BE49-F238E27FC236}">
                      <a16:creationId xmlns:a16="http://schemas.microsoft.com/office/drawing/2014/main" id="{555CC055-5B43-45F1-8EA5-AD0E742B7D6F}"/>
                    </a:ext>
                  </a:extLst>
                </p:cNvPr>
                <p:cNvSpPr/>
                <p:nvPr/>
              </p:nvSpPr>
              <p:spPr>
                <a:xfrm>
                  <a:off x="501145" y="2063261"/>
                  <a:ext cx="843101" cy="320430"/>
                </a:xfrm>
                <a:prstGeom prst="donu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1" name="矩形 10">
                  <a:extLst>
                    <a:ext uri="{FF2B5EF4-FFF2-40B4-BE49-F238E27FC236}">
                      <a16:creationId xmlns:a16="http://schemas.microsoft.com/office/drawing/2014/main" id="{B36C64F0-FA5D-484D-B048-C30D18F64E33}"/>
                    </a:ext>
                  </a:extLst>
                </p:cNvPr>
                <p:cNvSpPr/>
                <p:nvPr/>
              </p:nvSpPr>
              <p:spPr>
                <a:xfrm>
                  <a:off x="872620" y="2063261"/>
                  <a:ext cx="89397" cy="13286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2" name="组合 11">
                <a:extLst>
                  <a:ext uri="{FF2B5EF4-FFF2-40B4-BE49-F238E27FC236}">
                    <a16:creationId xmlns:a16="http://schemas.microsoft.com/office/drawing/2014/main" id="{F87C5D19-8158-4757-9EC8-A4946F6CCA3F}"/>
                  </a:ext>
                </a:extLst>
              </p:cNvPr>
              <p:cNvGrpSpPr/>
              <p:nvPr/>
            </p:nvGrpSpPr>
            <p:grpSpPr>
              <a:xfrm>
                <a:off x="598590" y="4273714"/>
                <a:ext cx="742951" cy="234461"/>
                <a:chOff x="501145" y="2063261"/>
                <a:chExt cx="843101" cy="320430"/>
              </a:xfrm>
            </p:grpSpPr>
            <p:sp>
              <p:nvSpPr>
                <p:cNvPr id="13" name="圆: 空心 12">
                  <a:extLst>
                    <a:ext uri="{FF2B5EF4-FFF2-40B4-BE49-F238E27FC236}">
                      <a16:creationId xmlns:a16="http://schemas.microsoft.com/office/drawing/2014/main" id="{29CF4445-B5D3-4FF4-926E-115299F0983A}"/>
                    </a:ext>
                  </a:extLst>
                </p:cNvPr>
                <p:cNvSpPr/>
                <p:nvPr/>
              </p:nvSpPr>
              <p:spPr>
                <a:xfrm>
                  <a:off x="501145" y="2063261"/>
                  <a:ext cx="843101" cy="320430"/>
                </a:xfrm>
                <a:prstGeom prst="donu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4" name="矩形 13">
                  <a:extLst>
                    <a:ext uri="{FF2B5EF4-FFF2-40B4-BE49-F238E27FC236}">
                      <a16:creationId xmlns:a16="http://schemas.microsoft.com/office/drawing/2014/main" id="{1BB8F60E-9EF7-464D-A374-D594102478F2}"/>
                    </a:ext>
                  </a:extLst>
                </p:cNvPr>
                <p:cNvSpPr/>
                <p:nvPr/>
              </p:nvSpPr>
              <p:spPr>
                <a:xfrm>
                  <a:off x="872620" y="2063261"/>
                  <a:ext cx="89397" cy="13286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5" name="组合 14">
                <a:extLst>
                  <a:ext uri="{FF2B5EF4-FFF2-40B4-BE49-F238E27FC236}">
                    <a16:creationId xmlns:a16="http://schemas.microsoft.com/office/drawing/2014/main" id="{A13A71E0-495A-43F4-A489-80EC1B74E22D}"/>
                  </a:ext>
                </a:extLst>
              </p:cNvPr>
              <p:cNvGrpSpPr/>
              <p:nvPr/>
            </p:nvGrpSpPr>
            <p:grpSpPr>
              <a:xfrm>
                <a:off x="598589" y="5251939"/>
                <a:ext cx="742951" cy="234461"/>
                <a:chOff x="501145" y="2063261"/>
                <a:chExt cx="843101" cy="320430"/>
              </a:xfrm>
            </p:grpSpPr>
            <p:sp>
              <p:nvSpPr>
                <p:cNvPr id="16" name="圆: 空心 15">
                  <a:extLst>
                    <a:ext uri="{FF2B5EF4-FFF2-40B4-BE49-F238E27FC236}">
                      <a16:creationId xmlns:a16="http://schemas.microsoft.com/office/drawing/2014/main" id="{A83BC921-537F-40D0-A80E-4F21EF6A09B4}"/>
                    </a:ext>
                  </a:extLst>
                </p:cNvPr>
                <p:cNvSpPr/>
                <p:nvPr/>
              </p:nvSpPr>
              <p:spPr>
                <a:xfrm>
                  <a:off x="501145" y="2063261"/>
                  <a:ext cx="843101" cy="320430"/>
                </a:xfrm>
                <a:prstGeom prst="donu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7" name="矩形 16">
                  <a:extLst>
                    <a:ext uri="{FF2B5EF4-FFF2-40B4-BE49-F238E27FC236}">
                      <a16:creationId xmlns:a16="http://schemas.microsoft.com/office/drawing/2014/main" id="{D792E9CA-C3E9-4955-95E5-EDC62FB84920}"/>
                    </a:ext>
                  </a:extLst>
                </p:cNvPr>
                <p:cNvSpPr/>
                <p:nvPr/>
              </p:nvSpPr>
              <p:spPr>
                <a:xfrm>
                  <a:off x="872620" y="2063261"/>
                  <a:ext cx="89397" cy="13286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FA6842CB-F4FE-42E7-A477-7575CDA3EC5D}"/>
                </a:ext>
              </a:extLst>
            </p:cNvPr>
            <p:cNvSpPr txBox="1"/>
            <p:nvPr/>
          </p:nvSpPr>
          <p:spPr>
            <a:xfrm>
              <a:off x="5682545" y="5111262"/>
              <a:ext cx="1896266" cy="92057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2000" b="1" dirty="0">
                  <a:solidFill>
                    <a:schemeClr val="accent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重点</a:t>
              </a:r>
              <a:endParaRPr lang="en-US" altLang="zh-CN" sz="20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>
                <a:lnSpc>
                  <a:spcPct val="150000"/>
                </a:lnSpc>
              </a:pP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化妆的基本步骤</a:t>
              </a:r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E4323DDD-278F-4E5F-B593-B16A25643838}"/>
                </a:ext>
              </a:extLst>
            </p:cNvPr>
            <p:cNvSpPr txBox="1"/>
            <p:nvPr/>
          </p:nvSpPr>
          <p:spPr>
            <a:xfrm>
              <a:off x="8180711" y="5111262"/>
              <a:ext cx="2841075" cy="92057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2000" b="1" dirty="0">
                  <a:solidFill>
                    <a:schemeClr val="accent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难点</a:t>
              </a:r>
              <a:endParaRPr lang="en-US" altLang="zh-CN" sz="20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>
                <a:lnSpc>
                  <a:spcPct val="150000"/>
                </a:lnSpc>
              </a:pP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化出自然贴合的妆</a:t>
              </a:r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BB53A7C3-F996-4E44-8D1D-11F5B02A79C7}"/>
                </a:ext>
              </a:extLst>
            </p:cNvPr>
            <p:cNvSpPr txBox="1"/>
            <p:nvPr/>
          </p:nvSpPr>
          <p:spPr>
            <a:xfrm>
              <a:off x="5649796" y="2638033"/>
              <a:ext cx="2001588" cy="92057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2000" b="1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知识点</a:t>
              </a:r>
              <a:endParaRPr lang="en-US" altLang="zh-CN" sz="20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>
                <a:lnSpc>
                  <a:spcPct val="150000"/>
                </a:lnSpc>
              </a:pP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化妆的基本步骤</a:t>
              </a:r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2321D648-463E-4913-9123-28C1B0A960F2}"/>
                </a:ext>
              </a:extLst>
            </p:cNvPr>
            <p:cNvSpPr txBox="1"/>
            <p:nvPr/>
          </p:nvSpPr>
          <p:spPr>
            <a:xfrm>
              <a:off x="7938416" y="2621751"/>
              <a:ext cx="3274645" cy="92057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2000" b="1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技能点</a:t>
              </a:r>
              <a:endParaRPr lang="en-US" altLang="zh-CN" sz="20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>
                <a:lnSpc>
                  <a:spcPct val="150000"/>
                </a:lnSpc>
              </a:pP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按照正确的化妆步骤进行化妆</a:t>
              </a:r>
            </a:p>
          </p:txBody>
        </p:sp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CC9D7B81-A954-436B-8D1A-8236DB974044}"/>
                </a:ext>
              </a:extLst>
            </p:cNvPr>
            <p:cNvGrpSpPr/>
            <p:nvPr/>
          </p:nvGrpSpPr>
          <p:grpSpPr>
            <a:xfrm>
              <a:off x="6170243" y="1599625"/>
              <a:ext cx="961292" cy="961292"/>
              <a:chOff x="6170243" y="1599625"/>
              <a:chExt cx="961292" cy="961292"/>
            </a:xfrm>
          </p:grpSpPr>
          <p:sp>
            <p:nvSpPr>
              <p:cNvPr id="27" name="椭圆 26">
                <a:extLst>
                  <a:ext uri="{FF2B5EF4-FFF2-40B4-BE49-F238E27FC236}">
                    <a16:creationId xmlns:a16="http://schemas.microsoft.com/office/drawing/2014/main" id="{DBA44483-28FE-46B1-ADFA-ABFEE7B7FB94}"/>
                  </a:ext>
                </a:extLst>
              </p:cNvPr>
              <p:cNvSpPr/>
              <p:nvPr/>
            </p:nvSpPr>
            <p:spPr>
              <a:xfrm>
                <a:off x="6170243" y="1599625"/>
                <a:ext cx="961292" cy="961292"/>
              </a:xfrm>
              <a:prstGeom prst="ellipse">
                <a:avLst/>
              </a:prstGeom>
              <a:solidFill>
                <a:schemeClr val="accent1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 dirty="0"/>
              </a:p>
            </p:txBody>
          </p:sp>
          <p:pic>
            <p:nvPicPr>
              <p:cNvPr id="33" name="图形 32" descr="钥匙">
                <a:extLst>
                  <a:ext uri="{FF2B5EF4-FFF2-40B4-BE49-F238E27FC236}">
                    <a16:creationId xmlns:a16="http://schemas.microsoft.com/office/drawing/2014/main" id="{E686811E-8DBF-4C18-8003-AA78BB5CB3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6341934" y="1773267"/>
                <a:ext cx="648000" cy="648000"/>
              </a:xfrm>
              <a:prstGeom prst="rect">
                <a:avLst/>
              </a:prstGeom>
            </p:spPr>
          </p:pic>
        </p:grp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3EACE20F-ACAA-4341-8CD7-C8E851C49005}"/>
                </a:ext>
              </a:extLst>
            </p:cNvPr>
            <p:cNvGrpSpPr/>
            <p:nvPr/>
          </p:nvGrpSpPr>
          <p:grpSpPr>
            <a:xfrm>
              <a:off x="9095092" y="1599625"/>
              <a:ext cx="961292" cy="961292"/>
              <a:chOff x="9095092" y="1599625"/>
              <a:chExt cx="961292" cy="961292"/>
            </a:xfrm>
          </p:grpSpPr>
          <p:sp>
            <p:nvSpPr>
              <p:cNvPr id="28" name="椭圆 27">
                <a:extLst>
                  <a:ext uri="{FF2B5EF4-FFF2-40B4-BE49-F238E27FC236}">
                    <a16:creationId xmlns:a16="http://schemas.microsoft.com/office/drawing/2014/main" id="{A20A14AF-3B7E-46D5-BD37-8A1667A50415}"/>
                  </a:ext>
                </a:extLst>
              </p:cNvPr>
              <p:cNvSpPr/>
              <p:nvPr/>
            </p:nvSpPr>
            <p:spPr>
              <a:xfrm>
                <a:off x="9095092" y="1599625"/>
                <a:ext cx="961292" cy="961292"/>
              </a:xfrm>
              <a:prstGeom prst="ellipse">
                <a:avLst/>
              </a:prstGeom>
              <a:solidFill>
                <a:schemeClr val="accent1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 dirty="0"/>
              </a:p>
            </p:txBody>
          </p:sp>
          <p:pic>
            <p:nvPicPr>
              <p:cNvPr id="35" name="图形 34" descr="工具">
                <a:extLst>
                  <a:ext uri="{FF2B5EF4-FFF2-40B4-BE49-F238E27FC236}">
                    <a16:creationId xmlns:a16="http://schemas.microsoft.com/office/drawing/2014/main" id="{62242B88-1E20-46D4-9898-A804F8F9F2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9234390" y="1753688"/>
                <a:ext cx="648000" cy="648000"/>
              </a:xfrm>
              <a:prstGeom prst="rect">
                <a:avLst/>
              </a:prstGeom>
            </p:spPr>
          </p:pic>
        </p:grpSp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794FBEA7-E248-4956-88C3-B12E69C5E771}"/>
                </a:ext>
              </a:extLst>
            </p:cNvPr>
            <p:cNvGrpSpPr/>
            <p:nvPr/>
          </p:nvGrpSpPr>
          <p:grpSpPr>
            <a:xfrm>
              <a:off x="6152615" y="4113573"/>
              <a:ext cx="961292" cy="961292"/>
              <a:chOff x="6152615" y="4113573"/>
              <a:chExt cx="961292" cy="961292"/>
            </a:xfrm>
          </p:grpSpPr>
          <p:sp>
            <p:nvSpPr>
              <p:cNvPr id="29" name="椭圆 28">
                <a:extLst>
                  <a:ext uri="{FF2B5EF4-FFF2-40B4-BE49-F238E27FC236}">
                    <a16:creationId xmlns:a16="http://schemas.microsoft.com/office/drawing/2014/main" id="{C6731745-BA04-4CE8-AA9D-5567D6312AB2}"/>
                  </a:ext>
                </a:extLst>
              </p:cNvPr>
              <p:cNvSpPr/>
              <p:nvPr/>
            </p:nvSpPr>
            <p:spPr>
              <a:xfrm>
                <a:off x="6152615" y="4113573"/>
                <a:ext cx="961292" cy="961292"/>
              </a:xfrm>
              <a:prstGeom prst="ellipse">
                <a:avLst/>
              </a:prstGeom>
              <a:solidFill>
                <a:schemeClr val="accent2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 dirty="0"/>
              </a:p>
            </p:txBody>
          </p:sp>
          <p:pic>
            <p:nvPicPr>
              <p:cNvPr id="37" name="图形 36" descr="戒指">
                <a:extLst>
                  <a:ext uri="{FF2B5EF4-FFF2-40B4-BE49-F238E27FC236}">
                    <a16:creationId xmlns:a16="http://schemas.microsoft.com/office/drawing/2014/main" id="{EFD68CC2-C998-464E-A568-CF973AFCB3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6306678" y="4267636"/>
                <a:ext cx="648000" cy="648000"/>
              </a:xfrm>
              <a:prstGeom prst="rect">
                <a:avLst/>
              </a:prstGeom>
            </p:spPr>
          </p:pic>
        </p:grpSp>
        <p:grpSp>
          <p:nvGrpSpPr>
            <p:cNvPr id="32" name="组合 31">
              <a:extLst>
                <a:ext uri="{FF2B5EF4-FFF2-40B4-BE49-F238E27FC236}">
                  <a16:creationId xmlns:a16="http://schemas.microsoft.com/office/drawing/2014/main" id="{9AF83B93-8F81-4667-87FB-477B99083FDC}"/>
                </a:ext>
              </a:extLst>
            </p:cNvPr>
            <p:cNvGrpSpPr/>
            <p:nvPr/>
          </p:nvGrpSpPr>
          <p:grpSpPr>
            <a:xfrm>
              <a:off x="9077464" y="4113573"/>
              <a:ext cx="961292" cy="961292"/>
              <a:chOff x="9077464" y="4113573"/>
              <a:chExt cx="961292" cy="961292"/>
            </a:xfrm>
          </p:grpSpPr>
          <p:sp>
            <p:nvSpPr>
              <p:cNvPr id="30" name="椭圆 29">
                <a:extLst>
                  <a:ext uri="{FF2B5EF4-FFF2-40B4-BE49-F238E27FC236}">
                    <a16:creationId xmlns:a16="http://schemas.microsoft.com/office/drawing/2014/main" id="{FCDDF2F1-9167-4B6F-9F03-B8FEFCBC2CEF}"/>
                  </a:ext>
                </a:extLst>
              </p:cNvPr>
              <p:cNvSpPr/>
              <p:nvPr/>
            </p:nvSpPr>
            <p:spPr>
              <a:xfrm>
                <a:off x="9077464" y="4113573"/>
                <a:ext cx="961292" cy="961292"/>
              </a:xfrm>
              <a:prstGeom prst="ellipse">
                <a:avLst/>
              </a:prstGeom>
              <a:solidFill>
                <a:schemeClr val="accent2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 dirty="0"/>
              </a:p>
            </p:txBody>
          </p:sp>
          <p:pic>
            <p:nvPicPr>
              <p:cNvPr id="39" name="图形 38" descr="靶心">
                <a:extLst>
                  <a:ext uri="{FF2B5EF4-FFF2-40B4-BE49-F238E27FC236}">
                    <a16:creationId xmlns:a16="http://schemas.microsoft.com/office/drawing/2014/main" id="{E2581177-D72D-47AF-8C0F-E2F8846D94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9240608" y="4284959"/>
                <a:ext cx="648000" cy="6480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9506106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2B3D0309-377C-44D8-9206-0E6A2E9888BF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zh-CN" altLang="en-US" dirty="0"/>
              <a:t>教学对象分析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9C2EED1-14D2-4FE7-A61C-AB98FA53B5C7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altLang="zh-CN" dirty="0"/>
              <a:t>1.4</a:t>
            </a:r>
            <a:endParaRPr lang="zh-CN" altLang="en-US" dirty="0"/>
          </a:p>
        </p:txBody>
      </p:sp>
      <p:pic>
        <p:nvPicPr>
          <p:cNvPr id="5" name="图形 4" descr="用户">
            <a:extLst>
              <a:ext uri="{FF2B5EF4-FFF2-40B4-BE49-F238E27FC236}">
                <a16:creationId xmlns:a16="http://schemas.microsoft.com/office/drawing/2014/main" id="{62594A22-41B8-47AE-9A2D-29C948327A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38800" y="1393093"/>
            <a:ext cx="914400" cy="914400"/>
          </a:xfrm>
          <a:prstGeom prst="rect">
            <a:avLst/>
          </a:prstGeom>
        </p:spPr>
      </p:pic>
      <p:sp>
        <p:nvSpPr>
          <p:cNvPr id="6" name="圆: 空心 5">
            <a:extLst>
              <a:ext uri="{FF2B5EF4-FFF2-40B4-BE49-F238E27FC236}">
                <a16:creationId xmlns:a16="http://schemas.microsoft.com/office/drawing/2014/main" id="{1D5ED870-CDF3-4E84-BC9D-C6FBE0C9112E}"/>
              </a:ext>
            </a:extLst>
          </p:cNvPr>
          <p:cNvSpPr/>
          <p:nvPr/>
        </p:nvSpPr>
        <p:spPr>
          <a:xfrm>
            <a:off x="5459046" y="1213339"/>
            <a:ext cx="1273908" cy="1273908"/>
          </a:xfrm>
          <a:prstGeom prst="donut">
            <a:avLst>
              <a:gd name="adj" fmla="val 727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" name="弧形 11">
            <a:extLst>
              <a:ext uri="{FF2B5EF4-FFF2-40B4-BE49-F238E27FC236}">
                <a16:creationId xmlns:a16="http://schemas.microsoft.com/office/drawing/2014/main" id="{BA95A8F6-7F37-4BFC-A7CF-7E1D7EF3C0C0}"/>
              </a:ext>
            </a:extLst>
          </p:cNvPr>
          <p:cNvSpPr/>
          <p:nvPr/>
        </p:nvSpPr>
        <p:spPr>
          <a:xfrm>
            <a:off x="5384800" y="1850293"/>
            <a:ext cx="3630246" cy="2516554"/>
          </a:xfrm>
          <a:prstGeom prst="arc">
            <a:avLst>
              <a:gd name="adj1" fmla="val 16082539"/>
              <a:gd name="adj2" fmla="val 21271090"/>
            </a:avLst>
          </a:prstGeom>
          <a:ln w="19050">
            <a:solidFill>
              <a:schemeClr val="tx2"/>
            </a:solidFill>
            <a:prstDash val="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弧形 12">
            <a:extLst>
              <a:ext uri="{FF2B5EF4-FFF2-40B4-BE49-F238E27FC236}">
                <a16:creationId xmlns:a16="http://schemas.microsoft.com/office/drawing/2014/main" id="{5A50137C-0BCC-4464-8572-4F73A00B91FD}"/>
              </a:ext>
            </a:extLst>
          </p:cNvPr>
          <p:cNvSpPr/>
          <p:nvPr/>
        </p:nvSpPr>
        <p:spPr>
          <a:xfrm flipH="1">
            <a:off x="3192585" y="1850293"/>
            <a:ext cx="3630246" cy="2516554"/>
          </a:xfrm>
          <a:prstGeom prst="arc">
            <a:avLst>
              <a:gd name="adj1" fmla="val 16082539"/>
              <a:gd name="adj2" fmla="val 21271090"/>
            </a:avLst>
          </a:prstGeom>
          <a:ln w="19050">
            <a:solidFill>
              <a:schemeClr val="tx2"/>
            </a:solidFill>
            <a:prstDash val="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40266614-AE52-442F-8936-865C045AA5A1}"/>
              </a:ext>
            </a:extLst>
          </p:cNvPr>
          <p:cNvCxnSpPr/>
          <p:nvPr/>
        </p:nvCxnSpPr>
        <p:spPr>
          <a:xfrm>
            <a:off x="6096000" y="2641600"/>
            <a:ext cx="0" cy="466970"/>
          </a:xfrm>
          <a:prstGeom prst="line">
            <a:avLst/>
          </a:prstGeom>
          <a:ln w="19050">
            <a:solidFill>
              <a:schemeClr val="tx2"/>
            </a:solidFill>
            <a:prstDash val="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 15">
            <a:extLst>
              <a:ext uri="{FF2B5EF4-FFF2-40B4-BE49-F238E27FC236}">
                <a16:creationId xmlns:a16="http://schemas.microsoft.com/office/drawing/2014/main" id="{3740D3DE-E4DF-41A7-8F55-66215330174F}"/>
              </a:ext>
            </a:extLst>
          </p:cNvPr>
          <p:cNvSpPr/>
          <p:nvPr/>
        </p:nvSpPr>
        <p:spPr>
          <a:xfrm>
            <a:off x="823226" y="3243385"/>
            <a:ext cx="574675" cy="5746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/>
              <a:t>1</a:t>
            </a:r>
            <a:endParaRPr lang="zh-CN" altLang="en-US" sz="2000" b="1" dirty="0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D72D6098-8547-48EB-9579-544B8CBA2505}"/>
              </a:ext>
            </a:extLst>
          </p:cNvPr>
          <p:cNvSpPr/>
          <p:nvPr/>
        </p:nvSpPr>
        <p:spPr>
          <a:xfrm>
            <a:off x="1397901" y="3243385"/>
            <a:ext cx="2192215" cy="5746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chemeClr val="accent1"/>
                </a:solidFill>
              </a:rPr>
              <a:t>年龄特点分析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0CE13AB7-3711-4592-9227-3EE9894E8A6B}"/>
              </a:ext>
            </a:extLst>
          </p:cNvPr>
          <p:cNvSpPr/>
          <p:nvPr/>
        </p:nvSpPr>
        <p:spPr>
          <a:xfrm>
            <a:off x="4562888" y="3243385"/>
            <a:ext cx="574675" cy="5746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/>
              <a:t>2</a:t>
            </a:r>
            <a:endParaRPr lang="zh-CN" altLang="en-US" sz="2000" b="1" dirty="0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F00DFFDA-9754-4AF9-920B-A74D203EFE77}"/>
              </a:ext>
            </a:extLst>
          </p:cNvPr>
          <p:cNvSpPr/>
          <p:nvPr/>
        </p:nvSpPr>
        <p:spPr>
          <a:xfrm>
            <a:off x="5137563" y="3243385"/>
            <a:ext cx="2192215" cy="5746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chemeClr val="accent1"/>
                </a:solidFill>
              </a:rPr>
              <a:t>认知结构分析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4092DDBD-0405-456F-A458-A6021C07B72E}"/>
              </a:ext>
            </a:extLst>
          </p:cNvPr>
          <p:cNvSpPr/>
          <p:nvPr/>
        </p:nvSpPr>
        <p:spPr>
          <a:xfrm>
            <a:off x="8298642" y="3243385"/>
            <a:ext cx="574675" cy="5746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/>
              <a:t>3</a:t>
            </a:r>
            <a:endParaRPr lang="zh-CN" altLang="en-US" sz="2000" b="1" dirty="0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1F0A1FC7-8E15-468A-85B1-B06AFF7898A3}"/>
              </a:ext>
            </a:extLst>
          </p:cNvPr>
          <p:cNvSpPr/>
          <p:nvPr/>
        </p:nvSpPr>
        <p:spPr>
          <a:xfrm>
            <a:off x="8873317" y="3243385"/>
            <a:ext cx="2192215" cy="5746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chemeClr val="accent1"/>
                </a:solidFill>
              </a:rPr>
              <a:t>起点水平分析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64BBC786-7F43-41B6-B6BC-E8C6191F6128}"/>
              </a:ext>
            </a:extLst>
          </p:cNvPr>
          <p:cNvSpPr/>
          <p:nvPr/>
        </p:nvSpPr>
        <p:spPr>
          <a:xfrm>
            <a:off x="824126" y="4037013"/>
            <a:ext cx="2766890" cy="2348278"/>
          </a:xfrm>
          <a:prstGeom prst="rect">
            <a:avLst/>
          </a:prstGeom>
          <a:noFill/>
          <a:ln w="1905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8024671F-5416-46F4-8855-50BAED92242D}"/>
              </a:ext>
            </a:extLst>
          </p:cNvPr>
          <p:cNvSpPr/>
          <p:nvPr/>
        </p:nvSpPr>
        <p:spPr>
          <a:xfrm>
            <a:off x="4562888" y="4037013"/>
            <a:ext cx="2766890" cy="2348278"/>
          </a:xfrm>
          <a:prstGeom prst="rect">
            <a:avLst/>
          </a:prstGeom>
          <a:noFill/>
          <a:ln w="1905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E7DF95BF-5996-42A7-9B31-C74D8B9BBC8D}"/>
              </a:ext>
            </a:extLst>
          </p:cNvPr>
          <p:cNvSpPr/>
          <p:nvPr/>
        </p:nvSpPr>
        <p:spPr>
          <a:xfrm>
            <a:off x="8298642" y="4037013"/>
            <a:ext cx="2766890" cy="2348278"/>
          </a:xfrm>
          <a:prstGeom prst="rect">
            <a:avLst/>
          </a:prstGeom>
          <a:noFill/>
          <a:ln w="1905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87E50139-F7C7-4535-99AD-920690AA6C28}"/>
              </a:ext>
            </a:extLst>
          </p:cNvPr>
          <p:cNvSpPr/>
          <p:nvPr/>
        </p:nvSpPr>
        <p:spPr>
          <a:xfrm>
            <a:off x="873459" y="4108649"/>
            <a:ext cx="2542443" cy="220028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285750" lvl="0" indent="-285750" algn="just">
              <a:lnSpc>
                <a:spcPct val="130000"/>
              </a:lnSpc>
              <a:spcAft>
                <a:spcPts val="0"/>
              </a:spcAft>
              <a:buFont typeface="Wingdings" panose="05000000000000000000" pitchFamily="2" charset="2"/>
              <a:buChar char="n"/>
            </a:pPr>
            <a:r>
              <a:rPr lang="zh-CN" altLang="en-US" kern="1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大一学生：年龄</a:t>
            </a:r>
            <a:r>
              <a:rPr lang="en-US" altLang="zh-CN" kern="1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18+</a:t>
            </a:r>
            <a:r>
              <a:rPr lang="zh-CN" altLang="en-US" kern="1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en-US" altLang="zh-CN" kern="1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lvl="0" indent="-285750" algn="just">
              <a:lnSpc>
                <a:spcPct val="130000"/>
              </a:lnSpc>
              <a:spcAft>
                <a:spcPts val="0"/>
              </a:spcAft>
              <a:buFont typeface="Wingdings" panose="05000000000000000000" pitchFamily="2" charset="2"/>
              <a:buChar char="n"/>
            </a:pPr>
            <a:r>
              <a:rPr lang="zh-CN" altLang="en-US" kern="1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埃里克森心理社会发展理论：从青春期向成年早期过渡，即将面临亲密对孤独的冲突；</a:t>
            </a:r>
            <a:endParaRPr lang="zh-CN" altLang="zh-CN" kern="1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4DF96ED1-7490-4BC3-B9AA-4A6844C50817}"/>
              </a:ext>
            </a:extLst>
          </p:cNvPr>
          <p:cNvSpPr/>
          <p:nvPr/>
        </p:nvSpPr>
        <p:spPr>
          <a:xfrm>
            <a:off x="4638920" y="4108649"/>
            <a:ext cx="2542443" cy="220028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285750" lvl="0" indent="-285750" algn="just">
              <a:lnSpc>
                <a:spcPct val="130000"/>
              </a:lnSpc>
              <a:spcAft>
                <a:spcPts val="0"/>
              </a:spcAft>
              <a:buFont typeface="Wingdings" panose="05000000000000000000" pitchFamily="2" charset="2"/>
              <a:buChar char="n"/>
            </a:pPr>
            <a:r>
              <a:rPr lang="zh-CN" altLang="en-US" kern="1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皮亚杰社会文化理论：认知发展阶段理论、最近发展区、文化互动理论</a:t>
            </a:r>
            <a:endParaRPr lang="zh-CN" altLang="zh-CN" kern="1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C9D67029-E483-44B4-9525-304C0EBBBF04}"/>
              </a:ext>
            </a:extLst>
          </p:cNvPr>
          <p:cNvSpPr/>
          <p:nvPr/>
        </p:nvSpPr>
        <p:spPr>
          <a:xfrm>
            <a:off x="8410865" y="4063176"/>
            <a:ext cx="2542443" cy="220028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285750" lvl="0" indent="-285750" algn="just">
              <a:lnSpc>
                <a:spcPct val="130000"/>
              </a:lnSpc>
              <a:spcAft>
                <a:spcPts val="0"/>
              </a:spcAft>
              <a:buFont typeface="Wingdings" panose="05000000000000000000" pitchFamily="2" charset="2"/>
              <a:buChar char="n"/>
            </a:pPr>
            <a:r>
              <a:rPr lang="zh-CN" altLang="en-US" kern="1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作为大一学生，之前没有系统学习过关于礼仪的课程；</a:t>
            </a:r>
            <a:endParaRPr lang="en-US" altLang="zh-CN" kern="1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lvl="0" indent="-285750" algn="just">
              <a:lnSpc>
                <a:spcPct val="130000"/>
              </a:lnSpc>
              <a:spcAft>
                <a:spcPts val="0"/>
              </a:spcAft>
              <a:buFont typeface="Wingdings" panose="05000000000000000000" pitchFamily="2" charset="2"/>
              <a:buChar char="n"/>
            </a:pPr>
            <a:r>
              <a:rPr lang="zh-CN" altLang="en-US" kern="1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经过第一单元的学习，已经掌握了礼仪的基本概念；</a:t>
            </a:r>
            <a:endParaRPr lang="zh-CN" altLang="zh-CN" kern="1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328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C2AB380A-D61D-4BCD-B75A-F8656C49C279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zh-CN" altLang="en-US" dirty="0"/>
              <a:t>教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DA07F9D-F445-441D-994E-7E7F082D2AC8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zh-CN" altLang="en-US" dirty="0"/>
              <a:t>学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25F3CF2-6249-45D0-A8CC-8EDC300AF9F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zh-CN" altLang="en-US" dirty="0"/>
              <a:t>设</a:t>
            </a:r>
          </a:p>
        </p:txBody>
      </p:sp>
      <p:sp>
        <p:nvSpPr>
          <p:cNvPr id="5" name="内容占位符 4">
            <a:extLst>
              <a:ext uri="{FF2B5EF4-FFF2-40B4-BE49-F238E27FC236}">
                <a16:creationId xmlns:a16="http://schemas.microsoft.com/office/drawing/2014/main" id="{902E251E-DBF6-47A1-8E43-E1868CE10714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zh-CN" altLang="en-US" dirty="0"/>
              <a:t>计</a:t>
            </a:r>
          </a:p>
        </p:txBody>
      </p:sp>
    </p:spTree>
    <p:extLst>
      <p:ext uri="{BB962C8B-B14F-4D97-AF65-F5344CB8AC3E}">
        <p14:creationId xmlns:p14="http://schemas.microsoft.com/office/powerpoint/2010/main" val="6768907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主题​​">
  <a:themeElements>
    <a:clrScheme name="OfficePLUS2">
      <a:dk1>
        <a:srgbClr val="4F4F4F"/>
      </a:dk1>
      <a:lt1>
        <a:srgbClr val="FFFFFF"/>
      </a:lt1>
      <a:dk2>
        <a:srgbClr val="4F4F4F"/>
      </a:dk2>
      <a:lt2>
        <a:srgbClr val="FFFFFF"/>
      </a:lt2>
      <a:accent1>
        <a:srgbClr val="61B0FF"/>
      </a:accent1>
      <a:accent2>
        <a:srgbClr val="55BCA1"/>
      </a:accent2>
      <a:accent3>
        <a:srgbClr val="61B0FF"/>
      </a:accent3>
      <a:accent4>
        <a:srgbClr val="B17CAF"/>
      </a:accent4>
      <a:accent5>
        <a:srgbClr val="FEC352"/>
      </a:accent5>
      <a:accent6>
        <a:srgbClr val="55BCA1"/>
      </a:accent6>
      <a:hlink>
        <a:srgbClr val="FFFFFF"/>
      </a:hlink>
      <a:folHlink>
        <a:srgbClr val="FFFFFF"/>
      </a:folHlink>
    </a:clrScheme>
    <a:fontScheme name="OfficePLU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1590</TotalTime>
  <Words>1406</Words>
  <Application>Microsoft Office PowerPoint</Application>
  <PresentationFormat>宽屏</PresentationFormat>
  <Paragraphs>286</Paragraphs>
  <Slides>26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34" baseType="lpstr">
      <vt:lpstr>Microsoft YaHei Light</vt:lpstr>
      <vt:lpstr>微软雅黑</vt:lpstr>
      <vt:lpstr>微软雅黑</vt:lpstr>
      <vt:lpstr>Arial</vt:lpstr>
      <vt:lpstr>Segoe UI Light</vt:lpstr>
      <vt:lpstr>Times New Roman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墨雪儿</dc:creator>
  <cp:lastModifiedBy>刘 金晶</cp:lastModifiedBy>
  <cp:revision>130</cp:revision>
  <dcterms:created xsi:type="dcterms:W3CDTF">2022-07-04T13:20:21Z</dcterms:created>
  <dcterms:modified xsi:type="dcterms:W3CDTF">2022-07-14T05:06:26Z</dcterms:modified>
</cp:coreProperties>
</file>