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8" r:id="rId3"/>
    <p:sldId id="358" r:id="rId4"/>
    <p:sldId id="264" r:id="rId5"/>
    <p:sldId id="333" r:id="rId6"/>
    <p:sldId id="334" r:id="rId7"/>
    <p:sldId id="335" r:id="rId8"/>
    <p:sldId id="359" r:id="rId9"/>
    <p:sldId id="336" r:id="rId10"/>
    <p:sldId id="346" r:id="rId11"/>
    <p:sldId id="347" r:id="rId12"/>
    <p:sldId id="360" r:id="rId13"/>
    <p:sldId id="349" r:id="rId14"/>
    <p:sldId id="350" r:id="rId15"/>
    <p:sldId id="351" r:id="rId16"/>
    <p:sldId id="361" r:id="rId17"/>
    <p:sldId id="348" r:id="rId18"/>
    <p:sldId id="352" r:id="rId19"/>
    <p:sldId id="353" r:id="rId20"/>
    <p:sldId id="362" r:id="rId21"/>
    <p:sldId id="354" r:id="rId22"/>
    <p:sldId id="355" r:id="rId23"/>
    <p:sldId id="356" r:id="rId24"/>
    <p:sldId id="312" r:id="rId25"/>
    <p:sldId id="313" r:id="rId26"/>
    <p:sldId id="357" r:id="rId27"/>
  </p:sldIdLst>
  <p:sldSz cx="12192000" cy="6858000"/>
  <p:notesSz cx="6858000" cy="9144000"/>
  <p:custDataLst>
    <p:tags r:id="rId28"/>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默认节" id="{96AC9F03-F1BA-4C82-BBE7-6E52335D4D54}">
          <p14:sldIdLst>
            <p14:sldId id="256"/>
            <p14:sldId id="258"/>
          </p14:sldIdLst>
        </p14:section>
        <p14:section name="P1" id="{372951C1-7C31-4C85-87DD-67388AE753E8}">
          <p14:sldIdLst>
            <p14:sldId id="358"/>
            <p14:sldId id="264"/>
            <p14:sldId id="333"/>
            <p14:sldId id="334"/>
            <p14:sldId id="335"/>
          </p14:sldIdLst>
        </p14:section>
        <p14:section name="P2" id="{07FD4982-F418-4832-ADD4-086202DC6D03}">
          <p14:sldIdLst>
            <p14:sldId id="359"/>
            <p14:sldId id="336"/>
            <p14:sldId id="346"/>
            <p14:sldId id="347"/>
          </p14:sldIdLst>
        </p14:section>
        <p14:section name="P3" id="{D2BAFA36-739F-486A-9B0D-7EACDF746E45}">
          <p14:sldIdLst>
            <p14:sldId id="360"/>
            <p14:sldId id="349"/>
            <p14:sldId id="350"/>
            <p14:sldId id="351"/>
          </p14:sldIdLst>
        </p14:section>
        <p14:section name="P4" id="{9156BCDD-1B0A-4C5B-9272-3AC67C30706B}">
          <p14:sldIdLst>
            <p14:sldId id="361"/>
            <p14:sldId id="348"/>
            <p14:sldId id="352"/>
            <p14:sldId id="353"/>
          </p14:sldIdLst>
        </p14:section>
        <p14:section name="P5" id="{55DD546F-9D56-49F9-BCC3-30652E235F50}">
          <p14:sldIdLst>
            <p14:sldId id="362"/>
            <p14:sldId id="354"/>
            <p14:sldId id="355"/>
          </p14:sldIdLst>
        </p14:section>
        <p14:section name="end" id="{A7DDA517-BBD9-442C-B444-2158AE35DB14}">
          <p14:sldIdLst>
            <p14:sldId id="356"/>
            <p14:sldId id="312"/>
            <p14:sldId id="313"/>
            <p14:sldId id="357"/>
          </p14:sldIdLst>
        </p14:section>
      </p14:sectionLst>
    </p:ext>
    <p:ext uri="{EFAFB233-063F-42B5-8137-9DF3F51BA10A}">
      <p15:sldGuideLst xmlns:p15="http://schemas.microsoft.com/office/powerpoint/2012/main">
        <p15:guide id="1" orient="horz" pos="256"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71D24"/>
    <a:srgbClr val="223651"/>
    <a:srgbClr val="C79E74"/>
    <a:srgbClr val="1F2024"/>
    <a:srgbClr val="393B48"/>
    <a:srgbClr val="DFBF9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03" autoAdjust="0"/>
    <p:restoredTop sz="94660"/>
  </p:normalViewPr>
  <p:slideViewPr>
    <p:cSldViewPr snapToGrid="0" showGuides="1">
      <p:cViewPr>
        <p:scale>
          <a:sx n="25" d="100"/>
          <a:sy n="25" d="100"/>
        </p:scale>
        <p:origin x="2268" y="2052"/>
      </p:cViewPr>
      <p:guideLst>
        <p:guide orient="horz" pos="256"/>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gs" Target="tags/tag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2500000000000003E-3"/>
          <c:y val="0"/>
          <c:w val="0.96562499999999996"/>
          <c:h val="0.84216874740595793"/>
        </c:manualLayout>
      </c:layout>
      <c:lineChart>
        <c:grouping val="stacked"/>
        <c:varyColors val="0"/>
        <c:ser>
          <c:idx val="0"/>
          <c:order val="0"/>
          <c:tx>
            <c:strRef>
              <c:f>Sheet1!$B$1</c:f>
              <c:strCache>
                <c:ptCount val="1"/>
                <c:pt idx="0">
                  <c:v>系列 1</c:v>
                </c:pt>
              </c:strCache>
            </c:strRef>
          </c:tx>
          <c:spPr>
            <a:ln w="19050" cap="rnd">
              <a:solidFill>
                <a:schemeClr val="accent2"/>
              </a:solidFill>
              <a:round/>
            </a:ln>
            <a:effectLst/>
          </c:spPr>
          <c:marker>
            <c:symbol val="circle"/>
            <c:size val="6"/>
            <c:spPr>
              <a:solidFill>
                <a:schemeClr val="accent2"/>
              </a:solidFill>
              <a:ln w="15875">
                <a:noFill/>
              </a:ln>
              <a:effectLst/>
            </c:spPr>
          </c:marker>
          <c:dLbls>
            <c:dLbl>
              <c:idx val="2"/>
              <c:layout>
                <c:manualLayout>
                  <c:x val="-3.9353829886098216E-2"/>
                  <c:y val="-3.373185169937493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FF5E-4287-A6A2-5D1470E49228}"/>
                </c:ext>
              </c:extLst>
            </c:dLbl>
            <c:dLbl>
              <c:idx val="3"/>
              <c:layout>
                <c:manualLayout>
                  <c:x val="-1.0937499999999999E-2"/>
                  <c:y val="-2.57812484140472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FF5E-4287-A6A2-5D1470E49228}"/>
                </c:ext>
              </c:extLst>
            </c:dLbl>
            <c:dLbl>
              <c:idx val="4"/>
              <c:layout>
                <c:manualLayout>
                  <c:x val="-9.3699594966900439E-3"/>
                  <c:y val="-3.93538269826040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FF5E-4287-A6A2-5D1470E49228}"/>
                </c:ext>
              </c:extLst>
            </c:dLbl>
            <c:dLbl>
              <c:idx val="5"/>
              <c:layout>
                <c:manualLayout>
                  <c:x val="-1.3117943295366129E-2"/>
                  <c:y val="-2.248790113291665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FF5E-4287-A6A2-5D1470E49228}"/>
                </c:ext>
              </c:extLst>
            </c:dLbl>
            <c:dLbl>
              <c:idx val="6"/>
              <c:layout>
                <c:manualLayout>
                  <c:x val="-2.2487902792056171E-2"/>
                  <c:y val="-3.93538269826040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FF5E-4287-A6A2-5D1470E49228}"/>
                </c:ext>
              </c:extLst>
            </c:dLbl>
            <c:dLbl>
              <c:idx val="8"/>
              <c:layout>
                <c:manualLayout>
                  <c:x val="-1.499193519470407E-2"/>
                  <c:y val="-3.935382698260397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FF5E-4287-A6A2-5D1470E49228}"/>
                </c:ext>
              </c:extLst>
            </c:dLbl>
            <c:dLbl>
              <c:idx val="9"/>
              <c:layout>
                <c:manualLayout>
                  <c:x val="-2.4361894691394114E-2"/>
                  <c:y val="-4.216481462421864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FF5E-4287-A6A2-5D1470E49228}"/>
                </c:ext>
              </c:extLst>
            </c:dLbl>
            <c:dLbl>
              <c:idx val="10"/>
              <c:layout>
                <c:manualLayout>
                  <c:x val="-3.1857862288746146E-2"/>
                  <c:y val="-3.654283934098940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FF5E-4287-A6A2-5D1470E49228}"/>
                </c:ext>
              </c:extLst>
            </c:dLbl>
            <c:dLbl>
              <c:idx val="11"/>
              <c:layout>
                <c:manualLayout>
                  <c:x val="-1.8739918993380223E-2"/>
                  <c:y val="-5.340876519067681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FF5E-4287-A6A2-5D1470E49228}"/>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accent2"/>
                    </a:solidFill>
                    <a:latin typeface="+mn-lt"/>
                    <a:ea typeface="+mn-ea"/>
                    <a:cs typeface="+mn-cs"/>
                  </a:defRPr>
                </a:pPr>
                <a:endParaRPr lang="zh-CN"/>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Sheet1!$A$2:$A$13</c:f>
              <c:strCache>
                <c:ptCount val="12"/>
                <c:pt idx="0">
                  <c:v>1月</c:v>
                </c:pt>
                <c:pt idx="1">
                  <c:v>2月</c:v>
                </c:pt>
                <c:pt idx="2">
                  <c:v>3月</c:v>
                </c:pt>
                <c:pt idx="3">
                  <c:v>4月</c:v>
                </c:pt>
                <c:pt idx="4">
                  <c:v>5月</c:v>
                </c:pt>
                <c:pt idx="5">
                  <c:v>6月</c:v>
                </c:pt>
                <c:pt idx="6">
                  <c:v>7月</c:v>
                </c:pt>
                <c:pt idx="7">
                  <c:v>8月</c:v>
                </c:pt>
                <c:pt idx="8">
                  <c:v>9月</c:v>
                </c:pt>
                <c:pt idx="9">
                  <c:v>10月</c:v>
                </c:pt>
                <c:pt idx="10">
                  <c:v>11月</c:v>
                </c:pt>
                <c:pt idx="11">
                  <c:v>12月</c:v>
                </c:pt>
              </c:strCache>
            </c:strRef>
          </c:cat>
          <c:val>
            <c:numRef>
              <c:f>Sheet1!$B$2:$B$13</c:f>
              <c:numCache>
                <c:formatCode>General</c:formatCode>
                <c:ptCount val="12"/>
                <c:pt idx="0">
                  <c:v>4.3</c:v>
                </c:pt>
                <c:pt idx="1">
                  <c:v>2.5</c:v>
                </c:pt>
                <c:pt idx="2">
                  <c:v>3.5</c:v>
                </c:pt>
                <c:pt idx="3">
                  <c:v>4.5</c:v>
                </c:pt>
                <c:pt idx="4">
                  <c:v>4.5999999999999996</c:v>
                </c:pt>
                <c:pt idx="5">
                  <c:v>4.8</c:v>
                </c:pt>
                <c:pt idx="6">
                  <c:v>4.8</c:v>
                </c:pt>
                <c:pt idx="7">
                  <c:v>5.6</c:v>
                </c:pt>
                <c:pt idx="8">
                  <c:v>3.7</c:v>
                </c:pt>
                <c:pt idx="9">
                  <c:v>3.9</c:v>
                </c:pt>
                <c:pt idx="10">
                  <c:v>4.5</c:v>
                </c:pt>
                <c:pt idx="11">
                  <c:v>5.8</c:v>
                </c:pt>
              </c:numCache>
            </c:numRef>
          </c:val>
          <c:smooth val="1"/>
          <c:extLst>
            <c:ext xmlns:c16="http://schemas.microsoft.com/office/drawing/2014/chart" uri="{C3380CC4-5D6E-409C-BE32-E72D297353CC}">
              <c16:uniqueId val="{00000009-FF5E-4287-A6A2-5D1470E49228}"/>
            </c:ext>
          </c:extLst>
        </c:ser>
        <c:ser>
          <c:idx val="1"/>
          <c:order val="1"/>
          <c:tx>
            <c:strRef>
              <c:f>Sheet1!$C$1</c:f>
              <c:strCache>
                <c:ptCount val="1"/>
                <c:pt idx="0">
                  <c:v>系列 2</c:v>
                </c:pt>
              </c:strCache>
            </c:strRef>
          </c:tx>
          <c:spPr>
            <a:ln w="19050" cap="rnd">
              <a:solidFill>
                <a:schemeClr val="accent1"/>
              </a:solidFill>
              <a:round/>
            </a:ln>
            <a:effectLst/>
          </c:spPr>
          <c:marker>
            <c:symbol val="circle"/>
            <c:size val="6"/>
            <c:spPr>
              <a:solidFill>
                <a:schemeClr val="accent1"/>
              </a:solidFill>
              <a:ln w="12700">
                <a:noFill/>
              </a:ln>
              <a:effectLst/>
            </c:spPr>
          </c:marker>
          <c:dLbls>
            <c:dLbl>
              <c:idx val="0"/>
              <c:layout>
                <c:manualLayout>
                  <c:x val="-2.9983870389408144E-2"/>
                  <c:y val="-3.092086405776026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FF5E-4287-A6A2-5D1470E49228}"/>
                </c:ext>
              </c:extLst>
            </c:dLbl>
            <c:dLbl>
              <c:idx val="3"/>
              <c:layout>
                <c:manualLayout>
                  <c:x val="-2.0312500000000001E-2"/>
                  <c:y val="-3.51562478373371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FF5E-4287-A6A2-5D1470E49228}"/>
                </c:ext>
              </c:extLst>
            </c:dLbl>
            <c:dLbl>
              <c:idx val="4"/>
              <c:layout>
                <c:manualLayout>
                  <c:x val="-9.3749999999999997E-3"/>
                  <c:y val="-2.578124841404726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FF5E-4287-A6A2-5D1470E49228}"/>
                </c:ext>
              </c:extLst>
            </c:dLbl>
            <c:dLbl>
              <c:idx val="5"/>
              <c:layout>
                <c:manualLayout>
                  <c:x val="-2.34375E-2"/>
                  <c:y val="-3.281249798151468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FF5E-4287-A6A2-5D1470E49228}"/>
                </c:ext>
              </c:extLst>
            </c:dLbl>
            <c:dLbl>
              <c:idx val="6"/>
              <c:layout>
                <c:manualLayout>
                  <c:x val="-3.2812500000000001E-2"/>
                  <c:y val="-3.281249798151464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FF5E-4287-A6A2-5D1470E49228}"/>
                </c:ext>
              </c:extLst>
            </c:dLbl>
            <c:dLbl>
              <c:idx val="8"/>
              <c:layout>
                <c:manualLayout>
                  <c:x val="-9.3749999999999997E-3"/>
                  <c:y val="-3.515624783733711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FF5E-4287-A6A2-5D1470E49228}"/>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accent1"/>
                    </a:solidFill>
                    <a:latin typeface="+mn-lt"/>
                    <a:ea typeface="+mn-ea"/>
                    <a:cs typeface="+mn-cs"/>
                  </a:defRPr>
                </a:pPr>
                <a:endParaRPr lang="zh-C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Sheet1!$A$2:$A$13</c:f>
              <c:strCache>
                <c:ptCount val="12"/>
                <c:pt idx="0">
                  <c:v>1月</c:v>
                </c:pt>
                <c:pt idx="1">
                  <c:v>2月</c:v>
                </c:pt>
                <c:pt idx="2">
                  <c:v>3月</c:v>
                </c:pt>
                <c:pt idx="3">
                  <c:v>4月</c:v>
                </c:pt>
                <c:pt idx="4">
                  <c:v>5月</c:v>
                </c:pt>
                <c:pt idx="5">
                  <c:v>6月</c:v>
                </c:pt>
                <c:pt idx="6">
                  <c:v>7月</c:v>
                </c:pt>
                <c:pt idx="7">
                  <c:v>8月</c:v>
                </c:pt>
                <c:pt idx="8">
                  <c:v>9月</c:v>
                </c:pt>
                <c:pt idx="9">
                  <c:v>10月</c:v>
                </c:pt>
                <c:pt idx="10">
                  <c:v>11月</c:v>
                </c:pt>
                <c:pt idx="11">
                  <c:v>12月</c:v>
                </c:pt>
              </c:strCache>
            </c:strRef>
          </c:cat>
          <c:val>
            <c:numRef>
              <c:f>Sheet1!$C$2:$C$13</c:f>
              <c:numCache>
                <c:formatCode>General</c:formatCode>
                <c:ptCount val="12"/>
                <c:pt idx="0">
                  <c:v>2.4</c:v>
                </c:pt>
                <c:pt idx="1">
                  <c:v>4.4000000000000004</c:v>
                </c:pt>
                <c:pt idx="2">
                  <c:v>1.8</c:v>
                </c:pt>
                <c:pt idx="3">
                  <c:v>2.8</c:v>
                </c:pt>
                <c:pt idx="4">
                  <c:v>2.8</c:v>
                </c:pt>
                <c:pt idx="5">
                  <c:v>2.8</c:v>
                </c:pt>
                <c:pt idx="6">
                  <c:v>3.2</c:v>
                </c:pt>
                <c:pt idx="7">
                  <c:v>3.6</c:v>
                </c:pt>
                <c:pt idx="8">
                  <c:v>4</c:v>
                </c:pt>
                <c:pt idx="9">
                  <c:v>4.5</c:v>
                </c:pt>
                <c:pt idx="10">
                  <c:v>2.8</c:v>
                </c:pt>
                <c:pt idx="11">
                  <c:v>5.2</c:v>
                </c:pt>
              </c:numCache>
            </c:numRef>
          </c:val>
          <c:smooth val="1"/>
          <c:extLst>
            <c:ext xmlns:c16="http://schemas.microsoft.com/office/drawing/2014/chart" uri="{C3380CC4-5D6E-409C-BE32-E72D297353CC}">
              <c16:uniqueId val="{00000010-FF5E-4287-A6A2-5D1470E49228}"/>
            </c:ext>
          </c:extLst>
        </c:ser>
        <c:dLbls>
          <c:showLegendKey val="0"/>
          <c:showVal val="1"/>
          <c:showCatName val="0"/>
          <c:showSerName val="0"/>
          <c:showPercent val="0"/>
          <c:showBubbleSize val="0"/>
        </c:dLbls>
        <c:marker val="1"/>
        <c:smooth val="0"/>
        <c:axId val="1312129279"/>
        <c:axId val="1062881071"/>
      </c:lineChart>
      <c:catAx>
        <c:axId val="1312129279"/>
        <c:scaling>
          <c:orientation val="minMax"/>
        </c:scaling>
        <c:delete val="0"/>
        <c:axPos val="b"/>
        <c:numFmt formatCode="General" sourceLinked="1"/>
        <c:majorTickMark val="none"/>
        <c:minorTickMark val="none"/>
        <c:tickLblPos val="nextTo"/>
        <c:spPr>
          <a:noFill/>
          <a:ln w="9525" cap="flat" cmpd="sng" algn="ctr">
            <a:solidFill>
              <a:schemeClr val="accent1"/>
            </a:solidFill>
            <a:round/>
          </a:ln>
          <a:effectLst/>
        </c:spPr>
        <c:txPr>
          <a:bodyPr rot="-60000000" spcFirstLastPara="1" vertOverflow="ellipsis" vert="horz" wrap="square" anchor="ctr" anchorCtr="1"/>
          <a:lstStyle/>
          <a:p>
            <a:pPr>
              <a:defRPr sz="1197" b="0" i="0" u="none" strike="noStrike" kern="1200" baseline="0">
                <a:solidFill>
                  <a:schemeClr val="accent2"/>
                </a:solidFill>
                <a:latin typeface="+mn-lt"/>
                <a:ea typeface="+mn-ea"/>
                <a:cs typeface="+mn-cs"/>
              </a:defRPr>
            </a:pPr>
            <a:endParaRPr lang="zh-CN"/>
          </a:p>
        </c:txPr>
        <c:crossAx val="1062881071"/>
        <c:crosses val="autoZero"/>
        <c:auto val="1"/>
        <c:lblAlgn val="ctr"/>
        <c:lblOffset val="100"/>
        <c:noMultiLvlLbl val="0"/>
      </c:catAx>
      <c:valAx>
        <c:axId val="1062881071"/>
        <c:scaling>
          <c:orientation val="minMax"/>
        </c:scaling>
        <c:delete val="1"/>
        <c:axPos val="l"/>
        <c:numFmt formatCode="General" sourceLinked="1"/>
        <c:majorTickMark val="none"/>
        <c:minorTickMark val="none"/>
        <c:tickLblPos val="nextTo"/>
        <c:crossAx val="1312129279"/>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accent2"/>
              </a:solidFill>
              <a:latin typeface="+mn-lt"/>
              <a:ea typeface="+mn-ea"/>
              <a:cs typeface="+mn-cs"/>
            </a:defRPr>
          </a:pPr>
          <a:endParaRPr lang="zh-CN"/>
        </a:p>
      </c:txPr>
    </c:legend>
    <c:plotVisOnly val="1"/>
    <c:dispBlanksAs val="zero"/>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zh-CN"/>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Series 1</c:v>
                </c:pt>
              </c:strCache>
            </c:strRef>
          </c:tx>
          <c:spPr>
            <a:gradFill flip="none" rotWithShape="1">
              <a:gsLst>
                <a:gs pos="0">
                  <a:schemeClr val="accent1">
                    <a:lumMod val="60000"/>
                    <a:lumOff val="40000"/>
                  </a:schemeClr>
                </a:gs>
                <a:gs pos="100000">
                  <a:schemeClr val="accent1"/>
                </a:gs>
              </a:gsLst>
              <a:lin ang="0" scaled="1"/>
              <a:tileRect/>
            </a:gra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lang="zh-CN" sz="1195" b="0" i="0" u="none" strike="noStrike" kern="1200" baseline="0">
                    <a:solidFill>
                      <a:schemeClr val="bg1"/>
                    </a:solidFill>
                    <a:latin typeface="+mn-lt"/>
                    <a:ea typeface="+mn-ea"/>
                    <a:cs typeface="+mn-cs"/>
                  </a:defRPr>
                </a:pPr>
                <a:endParaRPr lang="zh-CN"/>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项目一</c:v>
                </c:pt>
                <c:pt idx="1">
                  <c:v>项目二</c:v>
                </c:pt>
                <c:pt idx="2">
                  <c:v>项目三</c:v>
                </c:pt>
                <c:pt idx="3">
                  <c:v>项目四</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5146-404F-89A0-3FEA79E0409F}"/>
            </c:ext>
          </c:extLst>
        </c:ser>
        <c:ser>
          <c:idx val="1"/>
          <c:order val="1"/>
          <c:tx>
            <c:strRef>
              <c:f>Sheet1!$C$1</c:f>
              <c:strCache>
                <c:ptCount val="1"/>
                <c:pt idx="0">
                  <c:v>Series 2</c:v>
                </c:pt>
              </c:strCache>
            </c:strRef>
          </c:tx>
          <c:spPr>
            <a:noFill/>
            <a:ln w="12700">
              <a:solidFill>
                <a:schemeClr val="accent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lang="zh-CN" sz="1195" b="0" i="0" u="none" strike="noStrike" kern="1200" baseline="0">
                    <a:solidFill>
                      <a:schemeClr val="bg1"/>
                    </a:solidFill>
                    <a:latin typeface="+mn-lt"/>
                    <a:ea typeface="+mn-ea"/>
                    <a:cs typeface="+mn-cs"/>
                  </a:defRPr>
                </a:pPr>
                <a:endParaRPr lang="zh-CN"/>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项目一</c:v>
                </c:pt>
                <c:pt idx="1">
                  <c:v>项目二</c:v>
                </c:pt>
                <c:pt idx="2">
                  <c:v>项目三</c:v>
                </c:pt>
                <c:pt idx="3">
                  <c:v>项目四</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5146-404F-89A0-3FEA79E0409F}"/>
            </c:ext>
          </c:extLst>
        </c:ser>
        <c:dLbls>
          <c:showLegendKey val="0"/>
          <c:showVal val="1"/>
          <c:showCatName val="0"/>
          <c:showSerName val="0"/>
          <c:showPercent val="0"/>
          <c:showBubbleSize val="0"/>
        </c:dLbls>
        <c:gapWidth val="361"/>
        <c:overlap val="-20"/>
        <c:axId val="403788472"/>
        <c:axId val="403790440"/>
      </c:barChart>
      <c:catAx>
        <c:axId val="403788472"/>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zh-CN" sz="1195" b="0" i="0" u="none" strike="noStrike" kern="1200" baseline="0">
                <a:solidFill>
                  <a:schemeClr val="bg1"/>
                </a:solidFill>
                <a:latin typeface="+mn-lt"/>
                <a:ea typeface="+mn-ea"/>
                <a:cs typeface="+mn-cs"/>
              </a:defRPr>
            </a:pPr>
            <a:endParaRPr lang="zh-CN"/>
          </a:p>
        </c:txPr>
        <c:crossAx val="403790440"/>
        <c:crosses val="autoZero"/>
        <c:auto val="1"/>
        <c:lblAlgn val="ctr"/>
        <c:lblOffset val="100"/>
        <c:noMultiLvlLbl val="0"/>
      </c:catAx>
      <c:valAx>
        <c:axId val="403790440"/>
        <c:scaling>
          <c:orientation val="minMax"/>
        </c:scaling>
        <c:delete val="1"/>
        <c:axPos val="t"/>
        <c:numFmt formatCode="General" sourceLinked="1"/>
        <c:majorTickMark val="none"/>
        <c:minorTickMark val="none"/>
        <c:tickLblPos val="nextTo"/>
        <c:crossAx val="403788472"/>
        <c:crosses val="autoZero"/>
        <c:crossBetween val="between"/>
      </c:valAx>
      <c:spPr>
        <a:noFill/>
        <a:ln>
          <a:noFill/>
        </a:ln>
        <a:effectLst/>
      </c:spPr>
    </c:plotArea>
    <c:plotVisOnly val="1"/>
    <c:dispBlanksAs val="gap"/>
    <c:showDLblsOverMax val="0"/>
  </c:chart>
  <c:spPr>
    <a:noFill/>
    <a:ln>
      <a:noFill/>
    </a:ln>
    <a:effectLst/>
  </c:spPr>
  <c:txPr>
    <a:bodyPr/>
    <a:lstStyle/>
    <a:p>
      <a:pPr>
        <a:defRPr lang="zh-CN"/>
      </a:pPr>
      <a:endParaRPr lang="zh-CN"/>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系列 1</c:v>
                </c:pt>
              </c:strCache>
            </c:strRef>
          </c:tx>
          <c:dPt>
            <c:idx val="0"/>
            <c:bubble3D val="0"/>
            <c:spPr>
              <a:solidFill>
                <a:schemeClr val="accent1">
                  <a:lumMod val="20000"/>
                  <a:lumOff val="80000"/>
                </a:schemeClr>
              </a:solidFill>
              <a:ln>
                <a:noFill/>
              </a:ln>
              <a:effectLst/>
            </c:spPr>
            <c:extLst>
              <c:ext xmlns:c16="http://schemas.microsoft.com/office/drawing/2014/chart" uri="{C3380CC4-5D6E-409C-BE32-E72D297353CC}">
                <c16:uniqueId val="{0000000C-B226-48E0-A8B1-844A1498357B}"/>
              </c:ext>
            </c:extLst>
          </c:dPt>
          <c:dPt>
            <c:idx val="1"/>
            <c:bubble3D val="0"/>
            <c:spPr>
              <a:noFill/>
              <a:ln>
                <a:noFill/>
              </a:ln>
              <a:effectLst/>
            </c:spPr>
            <c:extLst>
              <c:ext xmlns:c16="http://schemas.microsoft.com/office/drawing/2014/chart" uri="{C3380CC4-5D6E-409C-BE32-E72D297353CC}">
                <c16:uniqueId val="{00000006-B226-48E0-A8B1-844A1498357B}"/>
              </c:ext>
            </c:extLst>
          </c:dPt>
          <c:cat>
            <c:strRef>
              <c:f>Sheet1!$A$2:$A$3</c:f>
              <c:strCache>
                <c:ptCount val="2"/>
                <c:pt idx="0">
                  <c:v>类别 1</c:v>
                </c:pt>
                <c:pt idx="1">
                  <c:v>类别 2</c:v>
                </c:pt>
              </c:strCache>
            </c:strRef>
          </c:cat>
          <c:val>
            <c:numRef>
              <c:f>Sheet1!$B$2:$B$3</c:f>
              <c:numCache>
                <c:formatCode>General</c:formatCode>
                <c:ptCount val="2"/>
                <c:pt idx="0">
                  <c:v>15</c:v>
                </c:pt>
                <c:pt idx="1">
                  <c:v>85</c:v>
                </c:pt>
              </c:numCache>
            </c:numRef>
          </c:val>
          <c:extLst>
            <c:ext xmlns:c16="http://schemas.microsoft.com/office/drawing/2014/chart" uri="{C3380CC4-5D6E-409C-BE32-E72D297353CC}">
              <c16:uniqueId val="{00000000-B226-48E0-A8B1-844A1498357B}"/>
            </c:ext>
          </c:extLst>
        </c:ser>
        <c:ser>
          <c:idx val="1"/>
          <c:order val="1"/>
          <c:tx>
            <c:strRef>
              <c:f>Sheet1!$C$1</c:f>
              <c:strCache>
                <c:ptCount val="1"/>
                <c:pt idx="0">
                  <c:v>系列 2</c:v>
                </c:pt>
              </c:strCache>
            </c:strRef>
          </c:tx>
          <c:dPt>
            <c:idx val="0"/>
            <c:bubble3D val="0"/>
            <c:spPr>
              <a:solidFill>
                <a:schemeClr val="accent1">
                  <a:lumMod val="40000"/>
                  <a:lumOff val="60000"/>
                </a:schemeClr>
              </a:solidFill>
              <a:ln>
                <a:noFill/>
              </a:ln>
              <a:effectLst/>
            </c:spPr>
            <c:extLst>
              <c:ext xmlns:c16="http://schemas.microsoft.com/office/drawing/2014/chart" uri="{C3380CC4-5D6E-409C-BE32-E72D297353CC}">
                <c16:uniqueId val="{0000000B-B226-48E0-A8B1-844A1498357B}"/>
              </c:ext>
            </c:extLst>
          </c:dPt>
          <c:dPt>
            <c:idx val="1"/>
            <c:bubble3D val="0"/>
            <c:spPr>
              <a:noFill/>
              <a:ln>
                <a:noFill/>
              </a:ln>
              <a:effectLst/>
            </c:spPr>
            <c:extLst>
              <c:ext xmlns:c16="http://schemas.microsoft.com/office/drawing/2014/chart" uri="{C3380CC4-5D6E-409C-BE32-E72D297353CC}">
                <c16:uniqueId val="{00000007-B226-48E0-A8B1-844A1498357B}"/>
              </c:ext>
            </c:extLst>
          </c:dPt>
          <c:cat>
            <c:strRef>
              <c:f>Sheet1!$A$2:$A$3</c:f>
              <c:strCache>
                <c:ptCount val="2"/>
                <c:pt idx="0">
                  <c:v>类别 1</c:v>
                </c:pt>
                <c:pt idx="1">
                  <c:v>类别 2</c:v>
                </c:pt>
              </c:strCache>
            </c:strRef>
          </c:cat>
          <c:val>
            <c:numRef>
              <c:f>Sheet1!$C$2:$C$3</c:f>
              <c:numCache>
                <c:formatCode>General</c:formatCode>
                <c:ptCount val="2"/>
                <c:pt idx="0">
                  <c:v>35</c:v>
                </c:pt>
                <c:pt idx="1">
                  <c:v>65</c:v>
                </c:pt>
              </c:numCache>
            </c:numRef>
          </c:val>
          <c:extLst>
            <c:ext xmlns:c16="http://schemas.microsoft.com/office/drawing/2014/chart" uri="{C3380CC4-5D6E-409C-BE32-E72D297353CC}">
              <c16:uniqueId val="{00000001-B226-48E0-A8B1-844A1498357B}"/>
            </c:ext>
          </c:extLst>
        </c:ser>
        <c:ser>
          <c:idx val="2"/>
          <c:order val="2"/>
          <c:tx>
            <c:strRef>
              <c:f>Sheet1!$D$1</c:f>
              <c:strCache>
                <c:ptCount val="1"/>
                <c:pt idx="0">
                  <c:v>系列 3</c:v>
                </c:pt>
              </c:strCache>
            </c:strRef>
          </c:tx>
          <c:dPt>
            <c:idx val="0"/>
            <c:bubble3D val="0"/>
            <c:spPr>
              <a:solidFill>
                <a:schemeClr val="accent1">
                  <a:lumMod val="60000"/>
                  <a:lumOff val="40000"/>
                </a:schemeClr>
              </a:solidFill>
              <a:ln>
                <a:noFill/>
              </a:ln>
              <a:effectLst/>
            </c:spPr>
            <c:extLst>
              <c:ext xmlns:c16="http://schemas.microsoft.com/office/drawing/2014/chart" uri="{C3380CC4-5D6E-409C-BE32-E72D297353CC}">
                <c16:uniqueId val="{0000000A-B226-48E0-A8B1-844A1498357B}"/>
              </c:ext>
            </c:extLst>
          </c:dPt>
          <c:dPt>
            <c:idx val="1"/>
            <c:bubble3D val="0"/>
            <c:spPr>
              <a:noFill/>
              <a:ln>
                <a:noFill/>
              </a:ln>
              <a:effectLst/>
            </c:spPr>
            <c:extLst>
              <c:ext xmlns:c16="http://schemas.microsoft.com/office/drawing/2014/chart" uri="{C3380CC4-5D6E-409C-BE32-E72D297353CC}">
                <c16:uniqueId val="{00000008-B226-48E0-A8B1-844A1498357B}"/>
              </c:ext>
            </c:extLst>
          </c:dPt>
          <c:cat>
            <c:strRef>
              <c:f>Sheet1!$A$2:$A$3</c:f>
              <c:strCache>
                <c:ptCount val="2"/>
                <c:pt idx="0">
                  <c:v>类别 1</c:v>
                </c:pt>
                <c:pt idx="1">
                  <c:v>类别 2</c:v>
                </c:pt>
              </c:strCache>
            </c:strRef>
          </c:cat>
          <c:val>
            <c:numRef>
              <c:f>Sheet1!$D$2:$D$3</c:f>
              <c:numCache>
                <c:formatCode>General</c:formatCode>
                <c:ptCount val="2"/>
                <c:pt idx="0">
                  <c:v>45</c:v>
                </c:pt>
                <c:pt idx="1">
                  <c:v>55</c:v>
                </c:pt>
              </c:numCache>
            </c:numRef>
          </c:val>
          <c:extLst>
            <c:ext xmlns:c16="http://schemas.microsoft.com/office/drawing/2014/chart" uri="{C3380CC4-5D6E-409C-BE32-E72D297353CC}">
              <c16:uniqueId val="{00000002-B226-48E0-A8B1-844A1498357B}"/>
            </c:ext>
          </c:extLst>
        </c:ser>
        <c:ser>
          <c:idx val="3"/>
          <c:order val="3"/>
          <c:tx>
            <c:strRef>
              <c:f>Sheet1!$E$1</c:f>
              <c:strCache>
                <c:ptCount val="1"/>
                <c:pt idx="0">
                  <c:v>系列 4</c:v>
                </c:pt>
              </c:strCache>
            </c:strRef>
          </c:tx>
          <c:dPt>
            <c:idx val="0"/>
            <c:bubble3D val="0"/>
            <c:spPr>
              <a:solidFill>
                <a:schemeClr val="accent1"/>
              </a:solidFill>
              <a:ln>
                <a:noFill/>
              </a:ln>
              <a:effectLst/>
            </c:spPr>
            <c:extLst>
              <c:ext xmlns:c16="http://schemas.microsoft.com/office/drawing/2014/chart" uri="{C3380CC4-5D6E-409C-BE32-E72D297353CC}">
                <c16:uniqueId val="{00000009-B226-48E0-A8B1-844A1498357B}"/>
              </c:ext>
            </c:extLst>
          </c:dPt>
          <c:dPt>
            <c:idx val="1"/>
            <c:bubble3D val="0"/>
            <c:spPr>
              <a:noFill/>
              <a:ln>
                <a:noFill/>
              </a:ln>
              <a:effectLst/>
            </c:spPr>
            <c:extLst>
              <c:ext xmlns:c16="http://schemas.microsoft.com/office/drawing/2014/chart" uri="{C3380CC4-5D6E-409C-BE32-E72D297353CC}">
                <c16:uniqueId val="{00000005-B226-48E0-A8B1-844A1498357B}"/>
              </c:ext>
            </c:extLst>
          </c:dPt>
          <c:cat>
            <c:strRef>
              <c:f>Sheet1!$A$2:$A$3</c:f>
              <c:strCache>
                <c:ptCount val="2"/>
                <c:pt idx="0">
                  <c:v>类别 1</c:v>
                </c:pt>
                <c:pt idx="1">
                  <c:v>类别 2</c:v>
                </c:pt>
              </c:strCache>
            </c:strRef>
          </c:cat>
          <c:val>
            <c:numRef>
              <c:f>Sheet1!$E$2:$E$3</c:f>
              <c:numCache>
                <c:formatCode>General</c:formatCode>
                <c:ptCount val="2"/>
                <c:pt idx="0">
                  <c:v>80</c:v>
                </c:pt>
                <c:pt idx="1">
                  <c:v>20</c:v>
                </c:pt>
              </c:numCache>
            </c:numRef>
          </c:val>
          <c:extLst>
            <c:ext xmlns:c16="http://schemas.microsoft.com/office/drawing/2014/chart" uri="{C3380CC4-5D6E-409C-BE32-E72D297353CC}">
              <c16:uniqueId val="{00000004-B226-48E0-A8B1-844A1498357B}"/>
            </c:ext>
          </c:extLst>
        </c:ser>
        <c:dLbls>
          <c:showLegendKey val="0"/>
          <c:showVal val="0"/>
          <c:showCatName val="0"/>
          <c:showSerName val="0"/>
          <c:showPercent val="0"/>
          <c:showBubbleSize val="0"/>
          <c:showLeaderLines val="1"/>
        </c:dLbls>
        <c:firstSliceAng val="0"/>
        <c:holeSize val="58"/>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marL="0" algn="ctr" defTabSz="914400" rtl="0" eaLnBrk="1" latinLnBrk="0" hangingPunct="1">
        <a:defRPr lang="en-US" altLang="zh-CN" sz="1800" kern="1200">
          <a:solidFill>
            <a:schemeClr val="lt1"/>
          </a:solidFill>
          <a:latin typeface="+mn-lt"/>
          <a:ea typeface="+mn-ea"/>
          <a:cs typeface="+mn-cs"/>
        </a:defRPr>
      </a:pPr>
      <a:endParaRPr lang="zh-CN"/>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5"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5"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5"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5"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5"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5"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5"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5"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封面页">
    <p:bg>
      <p:bgPr>
        <a:solidFill>
          <a:schemeClr val="bg1"/>
        </a:solidFill>
        <a:effectLst/>
      </p:bgPr>
    </p:bg>
    <p:spTree>
      <p:nvGrpSpPr>
        <p:cNvPr id="1" name=""/>
        <p:cNvGrpSpPr/>
        <p:nvPr/>
      </p:nvGrpSpPr>
      <p:grpSpPr>
        <a:xfrm>
          <a:off x="0" y="0"/>
          <a:ext cx="0" cy="0"/>
          <a:chOff x="0" y="0"/>
          <a:chExt cx="0" cy="0"/>
        </a:xfrm>
      </p:grpSpPr>
      <p:pic>
        <p:nvPicPr>
          <p:cNvPr id="3" name="图片 2" descr="河边的城市&#10;&#10;描述已自动生成">
            <a:extLst>
              <a:ext uri="{FF2B5EF4-FFF2-40B4-BE49-F238E27FC236}">
                <a16:creationId xmlns:a16="http://schemas.microsoft.com/office/drawing/2014/main" id="{F8B633FA-8CEB-7FEB-C32C-FC39136A3DC1}"/>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t="7813" b="7813"/>
          <a:stretch/>
        </p:blipFill>
        <p:spPr>
          <a:xfrm>
            <a:off x="-2" y="0"/>
            <a:ext cx="12192005" cy="6858000"/>
          </a:xfrm>
          <a:prstGeom prst="rect">
            <a:avLst/>
          </a:prstGeom>
        </p:spPr>
      </p:pic>
      <p:sp>
        <p:nvSpPr>
          <p:cNvPr id="21" name="矩形 20">
            <a:extLst>
              <a:ext uri="{FF2B5EF4-FFF2-40B4-BE49-F238E27FC236}">
                <a16:creationId xmlns:a16="http://schemas.microsoft.com/office/drawing/2014/main" id="{581FE403-EFBE-407B-B1B0-589475D3132E}"/>
              </a:ext>
            </a:extLst>
          </p:cNvPr>
          <p:cNvSpPr/>
          <p:nvPr userDrawn="1"/>
        </p:nvSpPr>
        <p:spPr>
          <a:xfrm>
            <a:off x="0" y="0"/>
            <a:ext cx="12192000" cy="6858000"/>
          </a:xfrm>
          <a:prstGeom prst="rect">
            <a:avLst/>
          </a:prstGeom>
          <a:gradFill flip="none" rotWithShape="1">
            <a:gsLst>
              <a:gs pos="0">
                <a:schemeClr val="accent2">
                  <a:alpha val="80000"/>
                </a:schemeClr>
              </a:gs>
              <a:gs pos="100000">
                <a:schemeClr val="accent3">
                  <a:alpha val="80000"/>
                </a:schemeClr>
              </a:gs>
            </a:gsLst>
            <a:lin ang="2700000" scaled="1"/>
            <a:tileRect/>
          </a:gra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6" name="任意多边形: 形状 5">
            <a:extLst>
              <a:ext uri="{FF2B5EF4-FFF2-40B4-BE49-F238E27FC236}">
                <a16:creationId xmlns:a16="http://schemas.microsoft.com/office/drawing/2014/main" id="{951CEE64-2B36-4C85-AB89-DE8F8FEC7D03}"/>
              </a:ext>
            </a:extLst>
          </p:cNvPr>
          <p:cNvSpPr/>
          <p:nvPr userDrawn="1"/>
        </p:nvSpPr>
        <p:spPr>
          <a:xfrm>
            <a:off x="723900" y="454640"/>
            <a:ext cx="1661579" cy="222250"/>
          </a:xfrm>
          <a:custGeom>
            <a:avLst/>
            <a:gdLst>
              <a:gd name="connsiteX0" fmla="*/ 1232440 w 1495425"/>
              <a:gd name="connsiteY0" fmla="*/ 178500 h 200025"/>
              <a:gd name="connsiteX1" fmla="*/ 1239870 w 1495425"/>
              <a:gd name="connsiteY1" fmla="*/ 181354 h 200025"/>
              <a:gd name="connsiteX2" fmla="*/ 1242822 w 1495425"/>
              <a:gd name="connsiteY2" fmla="*/ 188727 h 200025"/>
              <a:gd name="connsiteX3" fmla="*/ 1239870 w 1495425"/>
              <a:gd name="connsiteY3" fmla="*/ 196101 h 200025"/>
              <a:gd name="connsiteX4" fmla="*/ 1232440 w 1495425"/>
              <a:gd name="connsiteY4" fmla="*/ 199073 h 200025"/>
              <a:gd name="connsiteX5" fmla="*/ 1225296 w 1495425"/>
              <a:gd name="connsiteY5" fmla="*/ 196101 h 200025"/>
              <a:gd name="connsiteX6" fmla="*/ 1222438 w 1495425"/>
              <a:gd name="connsiteY6" fmla="*/ 188727 h 200025"/>
              <a:gd name="connsiteX7" fmla="*/ 1225296 w 1495425"/>
              <a:gd name="connsiteY7" fmla="*/ 181354 h 200025"/>
              <a:gd name="connsiteX8" fmla="*/ 1232440 w 1495425"/>
              <a:gd name="connsiteY8" fmla="*/ 178500 h 200025"/>
              <a:gd name="connsiteX9" fmla="*/ 561804 w 1495425"/>
              <a:gd name="connsiteY9" fmla="*/ 72895 h 200025"/>
              <a:gd name="connsiteX10" fmla="*/ 531676 w 1495425"/>
              <a:gd name="connsiteY10" fmla="*/ 85268 h 200025"/>
              <a:gd name="connsiteX11" fmla="*/ 516970 w 1495425"/>
              <a:gd name="connsiteY11" fmla="*/ 120825 h 200025"/>
              <a:gd name="connsiteX12" fmla="*/ 599980 w 1495425"/>
              <a:gd name="connsiteY12" fmla="*/ 120825 h 200025"/>
              <a:gd name="connsiteX13" fmla="*/ 589236 w 1495425"/>
              <a:gd name="connsiteY13" fmla="*/ 85449 h 200025"/>
              <a:gd name="connsiteX14" fmla="*/ 561804 w 1495425"/>
              <a:gd name="connsiteY14" fmla="*/ 72895 h 200025"/>
              <a:gd name="connsiteX15" fmla="*/ 346062 w 1495425"/>
              <a:gd name="connsiteY15" fmla="*/ 65284 h 200025"/>
              <a:gd name="connsiteX16" fmla="*/ 357616 w 1495425"/>
              <a:gd name="connsiteY16" fmla="*/ 65284 h 200025"/>
              <a:gd name="connsiteX17" fmla="*/ 357616 w 1495425"/>
              <a:gd name="connsiteY17" fmla="*/ 196814 h 200025"/>
              <a:gd name="connsiteX18" fmla="*/ 346062 w 1495425"/>
              <a:gd name="connsiteY18" fmla="*/ 196814 h 200025"/>
              <a:gd name="connsiteX19" fmla="*/ 1452372 w 1495425"/>
              <a:gd name="connsiteY19" fmla="*/ 62074 h 200025"/>
              <a:gd name="connsiteX20" fmla="*/ 1484376 w 1495425"/>
              <a:gd name="connsiteY20" fmla="*/ 76286 h 200025"/>
              <a:gd name="connsiteX21" fmla="*/ 1495425 w 1495425"/>
              <a:gd name="connsiteY21" fmla="*/ 116777 h 200025"/>
              <a:gd name="connsiteX22" fmla="*/ 1495425 w 1495425"/>
              <a:gd name="connsiteY22" fmla="*/ 196814 h 200025"/>
              <a:gd name="connsiteX23" fmla="*/ 1483900 w 1495425"/>
              <a:gd name="connsiteY23" fmla="*/ 196814 h 200025"/>
              <a:gd name="connsiteX24" fmla="*/ 1483900 w 1495425"/>
              <a:gd name="connsiteY24" fmla="*/ 120225 h 200025"/>
              <a:gd name="connsiteX25" fmla="*/ 1450372 w 1495425"/>
              <a:gd name="connsiteY25" fmla="*/ 72895 h 200025"/>
              <a:gd name="connsiteX26" fmla="*/ 1419606 w 1495425"/>
              <a:gd name="connsiteY26" fmla="*/ 86811 h 200025"/>
              <a:gd name="connsiteX27" fmla="*/ 1407605 w 1495425"/>
              <a:gd name="connsiteY27" fmla="*/ 121301 h 200025"/>
              <a:gd name="connsiteX28" fmla="*/ 1407605 w 1495425"/>
              <a:gd name="connsiteY28" fmla="*/ 196814 h 200025"/>
              <a:gd name="connsiteX29" fmla="*/ 1396079 w 1495425"/>
              <a:gd name="connsiteY29" fmla="*/ 196814 h 200025"/>
              <a:gd name="connsiteX30" fmla="*/ 1396079 w 1495425"/>
              <a:gd name="connsiteY30" fmla="*/ 65284 h 200025"/>
              <a:gd name="connsiteX31" fmla="*/ 1407605 w 1495425"/>
              <a:gd name="connsiteY31" fmla="*/ 65284 h 200025"/>
              <a:gd name="connsiteX32" fmla="*/ 1407605 w 1495425"/>
              <a:gd name="connsiteY32" fmla="*/ 89192 h 200025"/>
              <a:gd name="connsiteX33" fmla="*/ 1408176 w 1495425"/>
              <a:gd name="connsiteY33" fmla="*/ 89192 h 200025"/>
              <a:gd name="connsiteX34" fmla="*/ 1452372 w 1495425"/>
              <a:gd name="connsiteY34" fmla="*/ 62074 h 200025"/>
              <a:gd name="connsiteX35" fmla="*/ 1337215 w 1495425"/>
              <a:gd name="connsiteY35" fmla="*/ 62074 h 200025"/>
              <a:gd name="connsiteX36" fmla="*/ 1365790 w 1495425"/>
              <a:gd name="connsiteY36" fmla="*/ 68256 h 200025"/>
              <a:gd name="connsiteX37" fmla="*/ 1365790 w 1495425"/>
              <a:gd name="connsiteY37" fmla="*/ 81582 h 200025"/>
              <a:gd name="connsiteX38" fmla="*/ 1335405 w 1495425"/>
              <a:gd name="connsiteY38" fmla="*/ 72895 h 200025"/>
              <a:gd name="connsiteX39" fmla="*/ 1298638 w 1495425"/>
              <a:gd name="connsiteY39" fmla="*/ 89545 h 200025"/>
              <a:gd name="connsiteX40" fmla="*/ 1284541 w 1495425"/>
              <a:gd name="connsiteY40" fmla="*/ 132598 h 200025"/>
              <a:gd name="connsiteX41" fmla="*/ 1297400 w 1495425"/>
              <a:gd name="connsiteY41" fmla="*/ 173684 h 200025"/>
              <a:gd name="connsiteX42" fmla="*/ 1331596 w 1495425"/>
              <a:gd name="connsiteY42" fmla="*/ 189203 h 200025"/>
              <a:gd name="connsiteX43" fmla="*/ 1365313 w 1495425"/>
              <a:gd name="connsiteY43" fmla="*/ 178738 h 200025"/>
              <a:gd name="connsiteX44" fmla="*/ 1365313 w 1495425"/>
              <a:gd name="connsiteY44" fmla="*/ 190987 h 200025"/>
              <a:gd name="connsiteX45" fmla="*/ 1331023 w 1495425"/>
              <a:gd name="connsiteY45" fmla="*/ 200025 h 200025"/>
              <a:gd name="connsiteX46" fmla="*/ 1288542 w 1495425"/>
              <a:gd name="connsiteY46" fmla="*/ 181592 h 200025"/>
              <a:gd name="connsiteX47" fmla="*/ 1272349 w 1495425"/>
              <a:gd name="connsiteY47" fmla="*/ 133312 h 200025"/>
              <a:gd name="connsiteX48" fmla="*/ 1290542 w 1495425"/>
              <a:gd name="connsiteY48" fmla="*/ 82058 h 200025"/>
              <a:gd name="connsiteX49" fmla="*/ 1337215 w 1495425"/>
              <a:gd name="connsiteY49" fmla="*/ 62074 h 200025"/>
              <a:gd name="connsiteX50" fmla="*/ 562270 w 1495425"/>
              <a:gd name="connsiteY50" fmla="*/ 62074 h 200025"/>
              <a:gd name="connsiteX51" fmla="*/ 599218 w 1495425"/>
              <a:gd name="connsiteY51" fmla="*/ 79324 h 200025"/>
              <a:gd name="connsiteX52" fmla="*/ 612124 w 1495425"/>
              <a:gd name="connsiteY52" fmla="*/ 126292 h 200025"/>
              <a:gd name="connsiteX53" fmla="*/ 612124 w 1495425"/>
              <a:gd name="connsiteY53" fmla="*/ 131531 h 200025"/>
              <a:gd name="connsiteX54" fmla="*/ 516503 w 1495425"/>
              <a:gd name="connsiteY54" fmla="*/ 131531 h 200025"/>
              <a:gd name="connsiteX55" fmla="*/ 528761 w 1495425"/>
              <a:gd name="connsiteY55" fmla="*/ 173922 h 200025"/>
              <a:gd name="connsiteX56" fmla="*/ 562499 w 1495425"/>
              <a:gd name="connsiteY56" fmla="*/ 189203 h 200025"/>
              <a:gd name="connsiteX57" fmla="*/ 604885 w 1495425"/>
              <a:gd name="connsiteY57" fmla="*/ 172911 h 200025"/>
              <a:gd name="connsiteX58" fmla="*/ 604885 w 1495425"/>
              <a:gd name="connsiteY58" fmla="*/ 185517 h 200025"/>
              <a:gd name="connsiteX59" fmla="*/ 560165 w 1495425"/>
              <a:gd name="connsiteY59" fmla="*/ 200025 h 200025"/>
              <a:gd name="connsiteX60" fmla="*/ 519769 w 1495425"/>
              <a:gd name="connsiteY60" fmla="*/ 181770 h 200025"/>
              <a:gd name="connsiteX61" fmla="*/ 504358 w 1495425"/>
              <a:gd name="connsiteY61" fmla="*/ 130340 h 200025"/>
              <a:gd name="connsiteX62" fmla="*/ 520475 w 1495425"/>
              <a:gd name="connsiteY62" fmla="*/ 81820 h 200025"/>
              <a:gd name="connsiteX63" fmla="*/ 562270 w 1495425"/>
              <a:gd name="connsiteY63" fmla="*/ 62074 h 200025"/>
              <a:gd name="connsiteX64" fmla="*/ 454800 w 1495425"/>
              <a:gd name="connsiteY64" fmla="*/ 62074 h 200025"/>
              <a:gd name="connsiteX65" fmla="*/ 483403 w 1495425"/>
              <a:gd name="connsiteY65" fmla="*/ 68256 h 200025"/>
              <a:gd name="connsiteX66" fmla="*/ 483403 w 1495425"/>
              <a:gd name="connsiteY66" fmla="*/ 81582 h 200025"/>
              <a:gd name="connsiteX67" fmla="*/ 453047 w 1495425"/>
              <a:gd name="connsiteY67" fmla="*/ 72895 h 200025"/>
              <a:gd name="connsiteX68" fmla="*/ 416271 w 1495425"/>
              <a:gd name="connsiteY68" fmla="*/ 89545 h 200025"/>
              <a:gd name="connsiteX69" fmla="*/ 402145 w 1495425"/>
              <a:gd name="connsiteY69" fmla="*/ 132598 h 200025"/>
              <a:gd name="connsiteX70" fmla="*/ 415042 w 1495425"/>
              <a:gd name="connsiteY70" fmla="*/ 173684 h 200025"/>
              <a:gd name="connsiteX71" fmla="*/ 449199 w 1495425"/>
              <a:gd name="connsiteY71" fmla="*/ 189203 h 200025"/>
              <a:gd name="connsiteX72" fmla="*/ 482937 w 1495425"/>
              <a:gd name="connsiteY72" fmla="*/ 178738 h 200025"/>
              <a:gd name="connsiteX73" fmla="*/ 482937 w 1495425"/>
              <a:gd name="connsiteY73" fmla="*/ 190987 h 200025"/>
              <a:gd name="connsiteX74" fmla="*/ 448609 w 1495425"/>
              <a:gd name="connsiteY74" fmla="*/ 200025 h 200025"/>
              <a:gd name="connsiteX75" fmla="*/ 406175 w 1495425"/>
              <a:gd name="connsiteY75" fmla="*/ 181592 h 200025"/>
              <a:gd name="connsiteX76" fmla="*/ 390001 w 1495425"/>
              <a:gd name="connsiteY76" fmla="*/ 133312 h 200025"/>
              <a:gd name="connsiteX77" fmla="*/ 408156 w 1495425"/>
              <a:gd name="connsiteY77" fmla="*/ 82058 h 200025"/>
              <a:gd name="connsiteX78" fmla="*/ 454800 w 1495425"/>
              <a:gd name="connsiteY78" fmla="*/ 62074 h 200025"/>
              <a:gd name="connsiteX79" fmla="*/ 671313 w 1495425"/>
              <a:gd name="connsiteY79" fmla="*/ 30089 h 200025"/>
              <a:gd name="connsiteX80" fmla="*/ 671313 w 1495425"/>
              <a:gd name="connsiteY80" fmla="*/ 102289 h 200025"/>
              <a:gd name="connsiteX81" fmla="*/ 693163 w 1495425"/>
              <a:gd name="connsiteY81" fmla="*/ 102289 h 200025"/>
              <a:gd name="connsiteX82" fmla="*/ 725986 w 1495425"/>
              <a:gd name="connsiteY82" fmla="*/ 92650 h 200025"/>
              <a:gd name="connsiteX83" fmla="*/ 737206 w 1495425"/>
              <a:gd name="connsiteY83" fmla="*/ 65018 h 200025"/>
              <a:gd name="connsiteX84" fmla="*/ 695401 w 1495425"/>
              <a:gd name="connsiteY84" fmla="*/ 30089 h 200025"/>
              <a:gd name="connsiteX85" fmla="*/ 85115 w 1495425"/>
              <a:gd name="connsiteY85" fmla="*/ 21165 h 200025"/>
              <a:gd name="connsiteX86" fmla="*/ 33214 w 1495425"/>
              <a:gd name="connsiteY86" fmla="*/ 44415 h 200025"/>
              <a:gd name="connsiteX87" fmla="*/ 12840 w 1495425"/>
              <a:gd name="connsiteY87" fmla="*/ 105242 h 200025"/>
              <a:gd name="connsiteX88" fmla="*/ 32109 w 1495425"/>
              <a:gd name="connsiteY88" fmla="*/ 165835 h 200025"/>
              <a:gd name="connsiteX89" fmla="*/ 83591 w 1495425"/>
              <a:gd name="connsiteY89" fmla="*/ 188371 h 200025"/>
              <a:gd name="connsiteX90" fmla="*/ 136655 w 1495425"/>
              <a:gd name="connsiteY90" fmla="*/ 166073 h 200025"/>
              <a:gd name="connsiteX91" fmla="*/ 156220 w 1495425"/>
              <a:gd name="connsiteY91" fmla="*/ 103937 h 200025"/>
              <a:gd name="connsiteX92" fmla="*/ 137122 w 1495425"/>
              <a:gd name="connsiteY92" fmla="*/ 43053 h 200025"/>
              <a:gd name="connsiteX93" fmla="*/ 85115 w 1495425"/>
              <a:gd name="connsiteY93" fmla="*/ 21165 h 200025"/>
              <a:gd name="connsiteX94" fmla="*/ 351777 w 1495425"/>
              <a:gd name="connsiteY94" fmla="*/ 12602 h 200025"/>
              <a:gd name="connsiteX95" fmla="*/ 358616 w 1495425"/>
              <a:gd name="connsiteY95" fmla="*/ 15164 h 200025"/>
              <a:gd name="connsiteX96" fmla="*/ 361588 w 1495425"/>
              <a:gd name="connsiteY96" fmla="*/ 22117 h 200025"/>
              <a:gd name="connsiteX97" fmla="*/ 358673 w 1495425"/>
              <a:gd name="connsiteY97" fmla="*/ 29194 h 200025"/>
              <a:gd name="connsiteX98" fmla="*/ 351777 w 1495425"/>
              <a:gd name="connsiteY98" fmla="*/ 32109 h 200025"/>
              <a:gd name="connsiteX99" fmla="*/ 345072 w 1495425"/>
              <a:gd name="connsiteY99" fmla="*/ 29318 h 200025"/>
              <a:gd name="connsiteX100" fmla="*/ 342205 w 1495425"/>
              <a:gd name="connsiteY100" fmla="*/ 22117 h 200025"/>
              <a:gd name="connsiteX101" fmla="*/ 345129 w 1495425"/>
              <a:gd name="connsiteY101" fmla="*/ 15278 h 200025"/>
              <a:gd name="connsiteX102" fmla="*/ 351777 w 1495425"/>
              <a:gd name="connsiteY102" fmla="*/ 12602 h 200025"/>
              <a:gd name="connsiteX103" fmla="*/ 1142048 w 1495425"/>
              <a:gd name="connsiteY103" fmla="*/ 9525 h 200025"/>
              <a:gd name="connsiteX104" fmla="*/ 1182720 w 1495425"/>
              <a:gd name="connsiteY104" fmla="*/ 16192 h 200025"/>
              <a:gd name="connsiteX105" fmla="*/ 1182720 w 1495425"/>
              <a:gd name="connsiteY105" fmla="*/ 42129 h 200025"/>
              <a:gd name="connsiteX106" fmla="*/ 1140237 w 1495425"/>
              <a:gd name="connsiteY106" fmla="*/ 30585 h 200025"/>
              <a:gd name="connsiteX107" fmla="*/ 1112425 w 1495425"/>
              <a:gd name="connsiteY107" fmla="*/ 37662 h 200025"/>
              <a:gd name="connsiteX108" fmla="*/ 1101662 w 1495425"/>
              <a:gd name="connsiteY108" fmla="*/ 57360 h 200025"/>
              <a:gd name="connsiteX109" fmla="*/ 1109090 w 1495425"/>
              <a:gd name="connsiteY109" fmla="*/ 75562 h 200025"/>
              <a:gd name="connsiteX110" fmla="*/ 1141380 w 1495425"/>
              <a:gd name="connsiteY110" fmla="*/ 94717 h 200025"/>
              <a:gd name="connsiteX111" fmla="*/ 1179671 w 1495425"/>
              <a:gd name="connsiteY111" fmla="*/ 120663 h 200025"/>
              <a:gd name="connsiteX112" fmla="*/ 1190625 w 1495425"/>
              <a:gd name="connsiteY112" fmla="*/ 149812 h 200025"/>
              <a:gd name="connsiteX113" fmla="*/ 1172813 w 1495425"/>
              <a:gd name="connsiteY113" fmla="*/ 187056 h 200025"/>
              <a:gd name="connsiteX114" fmla="*/ 1123473 w 1495425"/>
              <a:gd name="connsiteY114" fmla="*/ 200025 h 200025"/>
              <a:gd name="connsiteX115" fmla="*/ 1097756 w 1495425"/>
              <a:gd name="connsiteY115" fmla="*/ 196990 h 200025"/>
              <a:gd name="connsiteX116" fmla="*/ 1076325 w 1495425"/>
              <a:gd name="connsiteY116" fmla="*/ 189435 h 200025"/>
              <a:gd name="connsiteX117" fmla="*/ 1076325 w 1495425"/>
              <a:gd name="connsiteY117" fmla="*/ 162306 h 200025"/>
              <a:gd name="connsiteX118" fmla="*/ 1099185 w 1495425"/>
              <a:gd name="connsiteY118" fmla="*/ 174443 h 200025"/>
              <a:gd name="connsiteX119" fmla="*/ 1126236 w 1495425"/>
              <a:gd name="connsiteY119" fmla="*/ 179202 h 200025"/>
              <a:gd name="connsiteX120" fmla="*/ 1165384 w 1495425"/>
              <a:gd name="connsiteY120" fmla="*/ 151597 h 200025"/>
              <a:gd name="connsiteX121" fmla="*/ 1161193 w 1495425"/>
              <a:gd name="connsiteY121" fmla="*/ 137674 h 200025"/>
              <a:gd name="connsiteX122" fmla="*/ 1149667 w 1495425"/>
              <a:gd name="connsiteY122" fmla="*/ 126730 h 200025"/>
              <a:gd name="connsiteX123" fmla="*/ 1122235 w 1495425"/>
              <a:gd name="connsiteY123" fmla="*/ 112090 h 200025"/>
              <a:gd name="connsiteX124" fmla="*/ 1085373 w 1495425"/>
              <a:gd name="connsiteY124" fmla="*/ 86449 h 200025"/>
              <a:gd name="connsiteX125" fmla="*/ 1076420 w 1495425"/>
              <a:gd name="connsiteY125" fmla="*/ 59379 h 200025"/>
              <a:gd name="connsiteX126" fmla="*/ 1095089 w 1495425"/>
              <a:gd name="connsiteY126" fmla="*/ 22974 h 200025"/>
              <a:gd name="connsiteX127" fmla="*/ 1142048 w 1495425"/>
              <a:gd name="connsiteY127" fmla="*/ 9525 h 200025"/>
              <a:gd name="connsiteX128" fmla="*/ 904875 w 1495425"/>
              <a:gd name="connsiteY128" fmla="*/ 9525 h 200025"/>
              <a:gd name="connsiteX129" fmla="*/ 929354 w 1495425"/>
              <a:gd name="connsiteY129" fmla="*/ 9525 h 200025"/>
              <a:gd name="connsiteX130" fmla="*/ 929354 w 1495425"/>
              <a:gd name="connsiteY130" fmla="*/ 122253 h 200025"/>
              <a:gd name="connsiteX131" fmla="*/ 977075 w 1495425"/>
              <a:gd name="connsiteY131" fmla="*/ 178496 h 200025"/>
              <a:gd name="connsiteX132" fmla="*/ 1023271 w 1495425"/>
              <a:gd name="connsiteY132" fmla="*/ 124063 h 200025"/>
              <a:gd name="connsiteX133" fmla="*/ 1023271 w 1495425"/>
              <a:gd name="connsiteY133" fmla="*/ 9525 h 200025"/>
              <a:gd name="connsiteX134" fmla="*/ 1047750 w 1495425"/>
              <a:gd name="connsiteY134" fmla="*/ 9525 h 200025"/>
              <a:gd name="connsiteX135" fmla="*/ 1047750 w 1495425"/>
              <a:gd name="connsiteY135" fmla="*/ 120558 h 200025"/>
              <a:gd name="connsiteX136" fmla="*/ 974789 w 1495425"/>
              <a:gd name="connsiteY136" fmla="*/ 200025 h 200025"/>
              <a:gd name="connsiteX137" fmla="*/ 904875 w 1495425"/>
              <a:gd name="connsiteY137" fmla="*/ 123339 h 200025"/>
              <a:gd name="connsiteX138" fmla="*/ 790575 w 1495425"/>
              <a:gd name="connsiteY138" fmla="*/ 9525 h 200025"/>
              <a:gd name="connsiteX139" fmla="*/ 813911 w 1495425"/>
              <a:gd name="connsiteY139" fmla="*/ 9525 h 200025"/>
              <a:gd name="connsiteX140" fmla="*/ 813911 w 1495425"/>
              <a:gd name="connsiteY140" fmla="*/ 169820 h 200025"/>
              <a:gd name="connsiteX141" fmla="*/ 885825 w 1495425"/>
              <a:gd name="connsiteY141" fmla="*/ 169820 h 200025"/>
              <a:gd name="connsiteX142" fmla="*/ 885825 w 1495425"/>
              <a:gd name="connsiteY142" fmla="*/ 190500 h 200025"/>
              <a:gd name="connsiteX143" fmla="*/ 790575 w 1495425"/>
              <a:gd name="connsiteY143" fmla="*/ 190500 h 200025"/>
              <a:gd name="connsiteX144" fmla="*/ 647700 w 1495425"/>
              <a:gd name="connsiteY144" fmla="*/ 9525 h 200025"/>
              <a:gd name="connsiteX145" fmla="*/ 699659 w 1495425"/>
              <a:gd name="connsiteY145" fmla="*/ 9525 h 200025"/>
              <a:gd name="connsiteX146" fmla="*/ 745646 w 1495425"/>
              <a:gd name="connsiteY146" fmla="*/ 23660 h 200025"/>
              <a:gd name="connsiteX147" fmla="*/ 762000 w 1495425"/>
              <a:gd name="connsiteY147" fmla="*/ 64084 h 200025"/>
              <a:gd name="connsiteX148" fmla="*/ 742874 w 1495425"/>
              <a:gd name="connsiteY148" fmla="*/ 107252 h 200025"/>
              <a:gd name="connsiteX149" fmla="*/ 695049 w 1495425"/>
              <a:gd name="connsiteY149" fmla="*/ 122853 h 200025"/>
              <a:gd name="connsiteX150" fmla="*/ 671313 w 1495425"/>
              <a:gd name="connsiteY150" fmla="*/ 122853 h 200025"/>
              <a:gd name="connsiteX151" fmla="*/ 671313 w 1495425"/>
              <a:gd name="connsiteY151" fmla="*/ 190500 h 200025"/>
              <a:gd name="connsiteX152" fmla="*/ 647700 w 1495425"/>
              <a:gd name="connsiteY152" fmla="*/ 190500 h 200025"/>
              <a:gd name="connsiteX153" fmla="*/ 87211 w 1495425"/>
              <a:gd name="connsiteY153" fmla="*/ 9515 h 200025"/>
              <a:gd name="connsiteX154" fmla="*/ 146409 w 1495425"/>
              <a:gd name="connsiteY154" fmla="*/ 35023 h 200025"/>
              <a:gd name="connsiteX155" fmla="*/ 169059 w 1495425"/>
              <a:gd name="connsiteY155" fmla="*/ 101917 h 200025"/>
              <a:gd name="connsiteX156" fmla="*/ 145885 w 1495425"/>
              <a:gd name="connsiteY156" fmla="*/ 173803 h 200025"/>
              <a:gd name="connsiteX157" fmla="*/ 83830 w 1495425"/>
              <a:gd name="connsiteY157" fmla="*/ 200025 h 200025"/>
              <a:gd name="connsiteX158" fmla="*/ 22765 w 1495425"/>
              <a:gd name="connsiteY158" fmla="*/ 174100 h 200025"/>
              <a:gd name="connsiteX159" fmla="*/ 0 w 1495425"/>
              <a:gd name="connsiteY159" fmla="*/ 106670 h 200025"/>
              <a:gd name="connsiteX160" fmla="*/ 23356 w 1495425"/>
              <a:gd name="connsiteY160" fmla="*/ 36033 h 200025"/>
              <a:gd name="connsiteX161" fmla="*/ 87211 w 1495425"/>
              <a:gd name="connsiteY161" fmla="*/ 9515 h 200025"/>
              <a:gd name="connsiteX162" fmla="*/ 317440 w 1495425"/>
              <a:gd name="connsiteY162" fmla="*/ 0 h 200025"/>
              <a:gd name="connsiteX163" fmla="*/ 331098 w 1495425"/>
              <a:gd name="connsiteY163" fmla="*/ 2496 h 200025"/>
              <a:gd name="connsiteX164" fmla="*/ 331098 w 1495425"/>
              <a:gd name="connsiteY164" fmla="*/ 14507 h 200025"/>
              <a:gd name="connsiteX165" fmla="*/ 316973 w 1495425"/>
              <a:gd name="connsiteY165" fmla="*/ 10820 h 200025"/>
              <a:gd name="connsiteX166" fmla="*/ 293151 w 1495425"/>
              <a:gd name="connsiteY166" fmla="*/ 43405 h 200025"/>
              <a:gd name="connsiteX167" fmla="*/ 293151 w 1495425"/>
              <a:gd name="connsiteY167" fmla="*/ 65284 h 200025"/>
              <a:gd name="connsiteX168" fmla="*/ 327365 w 1495425"/>
              <a:gd name="connsiteY168" fmla="*/ 65284 h 200025"/>
              <a:gd name="connsiteX169" fmla="*/ 327365 w 1495425"/>
              <a:gd name="connsiteY169" fmla="*/ 76105 h 200025"/>
              <a:gd name="connsiteX170" fmla="*/ 293151 w 1495425"/>
              <a:gd name="connsiteY170" fmla="*/ 76105 h 200025"/>
              <a:gd name="connsiteX171" fmla="*/ 293151 w 1495425"/>
              <a:gd name="connsiteY171" fmla="*/ 196814 h 200025"/>
              <a:gd name="connsiteX172" fmla="*/ 281597 w 1495425"/>
              <a:gd name="connsiteY172" fmla="*/ 196814 h 200025"/>
              <a:gd name="connsiteX173" fmla="*/ 281597 w 1495425"/>
              <a:gd name="connsiteY173" fmla="*/ 76105 h 200025"/>
              <a:gd name="connsiteX174" fmla="*/ 258356 w 1495425"/>
              <a:gd name="connsiteY174" fmla="*/ 76105 h 200025"/>
              <a:gd name="connsiteX175" fmla="*/ 258356 w 1495425"/>
              <a:gd name="connsiteY175" fmla="*/ 65284 h 200025"/>
              <a:gd name="connsiteX176" fmla="*/ 281597 w 1495425"/>
              <a:gd name="connsiteY176" fmla="*/ 65284 h 200025"/>
              <a:gd name="connsiteX177" fmla="*/ 281597 w 1495425"/>
              <a:gd name="connsiteY177" fmla="*/ 42453 h 200025"/>
              <a:gd name="connsiteX178" fmla="*/ 291865 w 1495425"/>
              <a:gd name="connsiteY178" fmla="*/ 10820 h 200025"/>
              <a:gd name="connsiteX179" fmla="*/ 317440 w 1495425"/>
              <a:gd name="connsiteY179" fmla="*/ 0 h 200025"/>
              <a:gd name="connsiteX180" fmla="*/ 245964 w 1495425"/>
              <a:gd name="connsiteY180" fmla="*/ 0 h 200025"/>
              <a:gd name="connsiteX181" fmla="*/ 259623 w 1495425"/>
              <a:gd name="connsiteY181" fmla="*/ 2496 h 200025"/>
              <a:gd name="connsiteX182" fmla="*/ 259623 w 1495425"/>
              <a:gd name="connsiteY182" fmla="*/ 14507 h 200025"/>
              <a:gd name="connsiteX183" fmla="*/ 245497 w 1495425"/>
              <a:gd name="connsiteY183" fmla="*/ 10820 h 200025"/>
              <a:gd name="connsiteX184" fmla="*/ 221675 w 1495425"/>
              <a:gd name="connsiteY184" fmla="*/ 43405 h 200025"/>
              <a:gd name="connsiteX185" fmla="*/ 221675 w 1495425"/>
              <a:gd name="connsiteY185" fmla="*/ 65284 h 200025"/>
              <a:gd name="connsiteX186" fmla="*/ 255889 w 1495425"/>
              <a:gd name="connsiteY186" fmla="*/ 65284 h 200025"/>
              <a:gd name="connsiteX187" fmla="*/ 255889 w 1495425"/>
              <a:gd name="connsiteY187" fmla="*/ 76105 h 200025"/>
              <a:gd name="connsiteX188" fmla="*/ 221675 w 1495425"/>
              <a:gd name="connsiteY188" fmla="*/ 76105 h 200025"/>
              <a:gd name="connsiteX189" fmla="*/ 221675 w 1495425"/>
              <a:gd name="connsiteY189" fmla="*/ 196814 h 200025"/>
              <a:gd name="connsiteX190" fmla="*/ 210121 w 1495425"/>
              <a:gd name="connsiteY190" fmla="*/ 196814 h 200025"/>
              <a:gd name="connsiteX191" fmla="*/ 210121 w 1495425"/>
              <a:gd name="connsiteY191" fmla="*/ 76105 h 200025"/>
              <a:gd name="connsiteX192" fmla="*/ 186890 w 1495425"/>
              <a:gd name="connsiteY192" fmla="*/ 76105 h 200025"/>
              <a:gd name="connsiteX193" fmla="*/ 186890 w 1495425"/>
              <a:gd name="connsiteY193" fmla="*/ 65284 h 200025"/>
              <a:gd name="connsiteX194" fmla="*/ 210121 w 1495425"/>
              <a:gd name="connsiteY194" fmla="*/ 65284 h 200025"/>
              <a:gd name="connsiteX195" fmla="*/ 210121 w 1495425"/>
              <a:gd name="connsiteY195" fmla="*/ 42453 h 200025"/>
              <a:gd name="connsiteX196" fmla="*/ 220389 w 1495425"/>
              <a:gd name="connsiteY196" fmla="*/ 10820 h 200025"/>
              <a:gd name="connsiteX197" fmla="*/ 245964 w 1495425"/>
              <a:gd name="connsiteY197" fmla="*/ 0 h 200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Lst>
            <a:rect l="l" t="t" r="r" b="b"/>
            <a:pathLst>
              <a:path w="1495425" h="200025">
                <a:moveTo>
                  <a:pt x="1232440" y="178500"/>
                </a:moveTo>
                <a:cubicBezTo>
                  <a:pt x="1235392" y="178500"/>
                  <a:pt x="1237773" y="179452"/>
                  <a:pt x="1239870" y="181354"/>
                </a:cubicBezTo>
                <a:cubicBezTo>
                  <a:pt x="1241870" y="183257"/>
                  <a:pt x="1242822" y="185715"/>
                  <a:pt x="1242822" y="188727"/>
                </a:cubicBezTo>
                <a:cubicBezTo>
                  <a:pt x="1242822" y="191661"/>
                  <a:pt x="1241870" y="194119"/>
                  <a:pt x="1239870" y="196101"/>
                </a:cubicBezTo>
                <a:cubicBezTo>
                  <a:pt x="1237773" y="198083"/>
                  <a:pt x="1235392" y="199073"/>
                  <a:pt x="1232440" y="199073"/>
                </a:cubicBezTo>
                <a:cubicBezTo>
                  <a:pt x="1229582" y="199073"/>
                  <a:pt x="1227201" y="198083"/>
                  <a:pt x="1225296" y="196101"/>
                </a:cubicBezTo>
                <a:cubicBezTo>
                  <a:pt x="1223391" y="194119"/>
                  <a:pt x="1222438" y="191661"/>
                  <a:pt x="1222438" y="188727"/>
                </a:cubicBezTo>
                <a:cubicBezTo>
                  <a:pt x="1222438" y="185715"/>
                  <a:pt x="1223391" y="183257"/>
                  <a:pt x="1225296" y="181354"/>
                </a:cubicBezTo>
                <a:cubicBezTo>
                  <a:pt x="1227201" y="179452"/>
                  <a:pt x="1229582" y="178500"/>
                  <a:pt x="1232440" y="178500"/>
                </a:cubicBezTo>
                <a:close/>
                <a:moveTo>
                  <a:pt x="561804" y="72895"/>
                </a:moveTo>
                <a:cubicBezTo>
                  <a:pt x="549659" y="72895"/>
                  <a:pt x="539620" y="77019"/>
                  <a:pt x="531676" y="85268"/>
                </a:cubicBezTo>
                <a:cubicBezTo>
                  <a:pt x="523742" y="93507"/>
                  <a:pt x="518836" y="105366"/>
                  <a:pt x="516970" y="120825"/>
                </a:cubicBezTo>
                <a:lnTo>
                  <a:pt x="599980" y="120825"/>
                </a:lnTo>
                <a:cubicBezTo>
                  <a:pt x="599437" y="105604"/>
                  <a:pt x="595856" y="93812"/>
                  <a:pt x="589236" y="85449"/>
                </a:cubicBezTo>
                <a:cubicBezTo>
                  <a:pt x="582626" y="77076"/>
                  <a:pt x="573471" y="72895"/>
                  <a:pt x="561804" y="72895"/>
                </a:cubicBezTo>
                <a:close/>
                <a:moveTo>
                  <a:pt x="346062" y="65284"/>
                </a:moveTo>
                <a:lnTo>
                  <a:pt x="357616" y="65284"/>
                </a:lnTo>
                <a:lnTo>
                  <a:pt x="357616" y="196814"/>
                </a:lnTo>
                <a:lnTo>
                  <a:pt x="346062" y="196814"/>
                </a:lnTo>
                <a:close/>
                <a:moveTo>
                  <a:pt x="1452372" y="62074"/>
                </a:moveTo>
                <a:cubicBezTo>
                  <a:pt x="1466278" y="62074"/>
                  <a:pt x="1476947" y="66818"/>
                  <a:pt x="1484376" y="76286"/>
                </a:cubicBezTo>
                <a:cubicBezTo>
                  <a:pt x="1491710" y="85763"/>
                  <a:pt x="1495425" y="99260"/>
                  <a:pt x="1495425" y="116777"/>
                </a:cubicBezTo>
                <a:lnTo>
                  <a:pt x="1495425" y="196814"/>
                </a:lnTo>
                <a:lnTo>
                  <a:pt x="1483900" y="196814"/>
                </a:lnTo>
                <a:lnTo>
                  <a:pt x="1483900" y="120225"/>
                </a:lnTo>
                <a:cubicBezTo>
                  <a:pt x="1483900" y="88678"/>
                  <a:pt x="1472660" y="72895"/>
                  <a:pt x="1450372" y="72895"/>
                </a:cubicBezTo>
                <a:cubicBezTo>
                  <a:pt x="1437894" y="72895"/>
                  <a:pt x="1427702" y="77533"/>
                  <a:pt x="1419606" y="86811"/>
                </a:cubicBezTo>
                <a:cubicBezTo>
                  <a:pt x="1411605" y="96088"/>
                  <a:pt x="1407605" y="107585"/>
                  <a:pt x="1407605" y="121301"/>
                </a:cubicBezTo>
                <a:lnTo>
                  <a:pt x="1407605" y="196814"/>
                </a:lnTo>
                <a:lnTo>
                  <a:pt x="1396079" y="196814"/>
                </a:lnTo>
                <a:lnTo>
                  <a:pt x="1396079" y="65284"/>
                </a:lnTo>
                <a:lnTo>
                  <a:pt x="1407605" y="65284"/>
                </a:lnTo>
                <a:lnTo>
                  <a:pt x="1407605" y="89192"/>
                </a:lnTo>
                <a:lnTo>
                  <a:pt x="1408176" y="89192"/>
                </a:lnTo>
                <a:cubicBezTo>
                  <a:pt x="1417605" y="71114"/>
                  <a:pt x="1432370" y="62074"/>
                  <a:pt x="1452372" y="62074"/>
                </a:cubicBezTo>
                <a:close/>
                <a:moveTo>
                  <a:pt x="1337215" y="62074"/>
                </a:moveTo>
                <a:cubicBezTo>
                  <a:pt x="1347026" y="62074"/>
                  <a:pt x="1356551" y="64141"/>
                  <a:pt x="1365790" y="68256"/>
                </a:cubicBezTo>
                <a:lnTo>
                  <a:pt x="1365790" y="81582"/>
                </a:lnTo>
                <a:cubicBezTo>
                  <a:pt x="1356551" y="75790"/>
                  <a:pt x="1346454" y="72895"/>
                  <a:pt x="1335405" y="72895"/>
                </a:cubicBezTo>
                <a:cubicBezTo>
                  <a:pt x="1320356" y="72895"/>
                  <a:pt x="1308068" y="78448"/>
                  <a:pt x="1298638" y="89545"/>
                </a:cubicBezTo>
                <a:cubicBezTo>
                  <a:pt x="1289209" y="100651"/>
                  <a:pt x="1284541" y="114995"/>
                  <a:pt x="1284541" y="132598"/>
                </a:cubicBezTo>
                <a:cubicBezTo>
                  <a:pt x="1284541" y="149642"/>
                  <a:pt x="1288828" y="163338"/>
                  <a:pt x="1297400" y="173684"/>
                </a:cubicBezTo>
                <a:cubicBezTo>
                  <a:pt x="1305973" y="184031"/>
                  <a:pt x="1317403" y="189203"/>
                  <a:pt x="1331596" y="189203"/>
                </a:cubicBezTo>
                <a:cubicBezTo>
                  <a:pt x="1344454" y="189203"/>
                  <a:pt x="1355693" y="185715"/>
                  <a:pt x="1365313" y="178738"/>
                </a:cubicBezTo>
                <a:lnTo>
                  <a:pt x="1365313" y="190987"/>
                </a:lnTo>
                <a:cubicBezTo>
                  <a:pt x="1355693" y="197012"/>
                  <a:pt x="1344263" y="200025"/>
                  <a:pt x="1331023" y="200025"/>
                </a:cubicBezTo>
                <a:cubicBezTo>
                  <a:pt x="1313498" y="200025"/>
                  <a:pt x="1299306" y="193880"/>
                  <a:pt x="1288542" y="181592"/>
                </a:cubicBezTo>
                <a:cubicBezTo>
                  <a:pt x="1277779" y="169304"/>
                  <a:pt x="1272349" y="153210"/>
                  <a:pt x="1272349" y="133312"/>
                </a:cubicBezTo>
                <a:cubicBezTo>
                  <a:pt x="1272349" y="112462"/>
                  <a:pt x="1278445" y="95374"/>
                  <a:pt x="1290542" y="82058"/>
                </a:cubicBezTo>
                <a:cubicBezTo>
                  <a:pt x="1302639" y="68732"/>
                  <a:pt x="1318165" y="62074"/>
                  <a:pt x="1337215" y="62074"/>
                </a:cubicBezTo>
                <a:close/>
                <a:moveTo>
                  <a:pt x="562270" y="62074"/>
                </a:moveTo>
                <a:cubicBezTo>
                  <a:pt x="578301" y="62074"/>
                  <a:pt x="590617" y="67828"/>
                  <a:pt x="599218" y="79324"/>
                </a:cubicBezTo>
                <a:cubicBezTo>
                  <a:pt x="607819" y="90811"/>
                  <a:pt x="612124" y="106470"/>
                  <a:pt x="612124" y="126292"/>
                </a:cubicBezTo>
                <a:lnTo>
                  <a:pt x="612124" y="131531"/>
                </a:lnTo>
                <a:lnTo>
                  <a:pt x="516503" y="131531"/>
                </a:lnTo>
                <a:cubicBezTo>
                  <a:pt x="516503" y="149603"/>
                  <a:pt x="520589" y="163734"/>
                  <a:pt x="528761" y="173922"/>
                </a:cubicBezTo>
                <a:cubicBezTo>
                  <a:pt x="536934" y="184110"/>
                  <a:pt x="548183" y="189203"/>
                  <a:pt x="562499" y="189203"/>
                </a:cubicBezTo>
                <a:cubicBezTo>
                  <a:pt x="576977" y="189203"/>
                  <a:pt x="591102" y="183773"/>
                  <a:pt x="604885" y="172911"/>
                </a:cubicBezTo>
                <a:lnTo>
                  <a:pt x="604885" y="185517"/>
                </a:lnTo>
                <a:cubicBezTo>
                  <a:pt x="591493" y="195189"/>
                  <a:pt x="576586" y="200025"/>
                  <a:pt x="560165" y="200025"/>
                </a:cubicBezTo>
                <a:cubicBezTo>
                  <a:pt x="543506" y="200025"/>
                  <a:pt x="530047" y="193940"/>
                  <a:pt x="519769" y="181770"/>
                </a:cubicBezTo>
                <a:cubicBezTo>
                  <a:pt x="509492" y="169601"/>
                  <a:pt x="504358" y="152456"/>
                  <a:pt x="504358" y="130340"/>
                </a:cubicBezTo>
                <a:cubicBezTo>
                  <a:pt x="504358" y="111147"/>
                  <a:pt x="509731" y="94974"/>
                  <a:pt x="520475" y="81820"/>
                </a:cubicBezTo>
                <a:cubicBezTo>
                  <a:pt x="531209" y="68656"/>
                  <a:pt x="545144" y="62074"/>
                  <a:pt x="562270" y="62074"/>
                </a:cubicBezTo>
                <a:close/>
                <a:moveTo>
                  <a:pt x="454800" y="62074"/>
                </a:moveTo>
                <a:cubicBezTo>
                  <a:pt x="464687" y="62074"/>
                  <a:pt x="474221" y="64141"/>
                  <a:pt x="483403" y="68256"/>
                </a:cubicBezTo>
                <a:lnTo>
                  <a:pt x="483403" y="81582"/>
                </a:lnTo>
                <a:cubicBezTo>
                  <a:pt x="474221" y="75790"/>
                  <a:pt x="464096" y="72895"/>
                  <a:pt x="453047" y="72895"/>
                </a:cubicBezTo>
                <a:cubicBezTo>
                  <a:pt x="437950" y="72895"/>
                  <a:pt x="425691" y="78448"/>
                  <a:pt x="416271" y="89545"/>
                </a:cubicBezTo>
                <a:cubicBezTo>
                  <a:pt x="406851" y="100651"/>
                  <a:pt x="402145" y="114995"/>
                  <a:pt x="402145" y="132598"/>
                </a:cubicBezTo>
                <a:cubicBezTo>
                  <a:pt x="402145" y="149642"/>
                  <a:pt x="406441" y="163338"/>
                  <a:pt x="415042" y="173684"/>
                </a:cubicBezTo>
                <a:cubicBezTo>
                  <a:pt x="423643" y="184031"/>
                  <a:pt x="435026" y="189203"/>
                  <a:pt x="449199" y="189203"/>
                </a:cubicBezTo>
                <a:cubicBezTo>
                  <a:pt x="462115" y="189203"/>
                  <a:pt x="473364" y="185715"/>
                  <a:pt x="482937" y="178738"/>
                </a:cubicBezTo>
                <a:lnTo>
                  <a:pt x="482937" y="190987"/>
                </a:lnTo>
                <a:cubicBezTo>
                  <a:pt x="473364" y="197012"/>
                  <a:pt x="461924" y="200025"/>
                  <a:pt x="448609" y="200025"/>
                </a:cubicBezTo>
                <a:cubicBezTo>
                  <a:pt x="431102" y="200025"/>
                  <a:pt x="416947" y="193880"/>
                  <a:pt x="406175" y="181592"/>
                </a:cubicBezTo>
                <a:cubicBezTo>
                  <a:pt x="395392" y="169304"/>
                  <a:pt x="390001" y="153210"/>
                  <a:pt x="390001" y="133312"/>
                </a:cubicBezTo>
                <a:cubicBezTo>
                  <a:pt x="390001" y="112462"/>
                  <a:pt x="396050" y="95374"/>
                  <a:pt x="408156" y="82058"/>
                </a:cubicBezTo>
                <a:cubicBezTo>
                  <a:pt x="420262" y="68732"/>
                  <a:pt x="435807" y="62074"/>
                  <a:pt x="454800" y="62074"/>
                </a:cubicBezTo>
                <a:close/>
                <a:moveTo>
                  <a:pt x="671313" y="30089"/>
                </a:moveTo>
                <a:lnTo>
                  <a:pt x="671313" y="102289"/>
                </a:lnTo>
                <a:lnTo>
                  <a:pt x="693163" y="102289"/>
                </a:lnTo>
                <a:cubicBezTo>
                  <a:pt x="707564" y="102289"/>
                  <a:pt x="718509" y="99079"/>
                  <a:pt x="725986" y="92650"/>
                </a:cubicBezTo>
                <a:cubicBezTo>
                  <a:pt x="733463" y="86230"/>
                  <a:pt x="737206" y="77019"/>
                  <a:pt x="737206" y="65018"/>
                </a:cubicBezTo>
                <a:cubicBezTo>
                  <a:pt x="737206" y="41729"/>
                  <a:pt x="723272" y="30089"/>
                  <a:pt x="695401" y="30089"/>
                </a:cubicBezTo>
                <a:close/>
                <a:moveTo>
                  <a:pt x="85115" y="21165"/>
                </a:moveTo>
                <a:cubicBezTo>
                  <a:pt x="64094" y="21165"/>
                  <a:pt x="46797" y="28918"/>
                  <a:pt x="33214" y="44415"/>
                </a:cubicBezTo>
                <a:cubicBezTo>
                  <a:pt x="19631" y="59912"/>
                  <a:pt x="12840" y="80191"/>
                  <a:pt x="12840" y="105242"/>
                </a:cubicBezTo>
                <a:cubicBezTo>
                  <a:pt x="12840" y="130616"/>
                  <a:pt x="19269" y="150811"/>
                  <a:pt x="32109" y="165835"/>
                </a:cubicBezTo>
                <a:cubicBezTo>
                  <a:pt x="44948" y="180859"/>
                  <a:pt x="62112" y="188371"/>
                  <a:pt x="83591" y="188371"/>
                </a:cubicBezTo>
                <a:cubicBezTo>
                  <a:pt x="105937" y="188371"/>
                  <a:pt x="123625" y="180938"/>
                  <a:pt x="136655" y="166073"/>
                </a:cubicBezTo>
                <a:cubicBezTo>
                  <a:pt x="149695" y="151207"/>
                  <a:pt x="156220" y="130492"/>
                  <a:pt x="156220" y="103937"/>
                </a:cubicBezTo>
                <a:cubicBezTo>
                  <a:pt x="156220" y="77934"/>
                  <a:pt x="149857" y="57636"/>
                  <a:pt x="137122" y="43053"/>
                </a:cubicBezTo>
                <a:cubicBezTo>
                  <a:pt x="124396" y="28461"/>
                  <a:pt x="107061" y="21165"/>
                  <a:pt x="85115" y="21165"/>
                </a:cubicBezTo>
                <a:close/>
                <a:moveTo>
                  <a:pt x="351777" y="12602"/>
                </a:moveTo>
                <a:cubicBezTo>
                  <a:pt x="354349" y="12602"/>
                  <a:pt x="356625" y="13459"/>
                  <a:pt x="358616" y="15164"/>
                </a:cubicBezTo>
                <a:cubicBezTo>
                  <a:pt x="360597" y="16869"/>
                  <a:pt x="361588" y="19183"/>
                  <a:pt x="361588" y="22117"/>
                </a:cubicBezTo>
                <a:cubicBezTo>
                  <a:pt x="361588" y="24898"/>
                  <a:pt x="360616" y="27251"/>
                  <a:pt x="358673" y="29194"/>
                </a:cubicBezTo>
                <a:cubicBezTo>
                  <a:pt x="356721" y="31137"/>
                  <a:pt x="354425" y="32109"/>
                  <a:pt x="351777" y="32109"/>
                </a:cubicBezTo>
                <a:cubicBezTo>
                  <a:pt x="349215" y="32109"/>
                  <a:pt x="346977" y="31175"/>
                  <a:pt x="345072" y="29318"/>
                </a:cubicBezTo>
                <a:cubicBezTo>
                  <a:pt x="343167" y="27451"/>
                  <a:pt x="342205" y="25051"/>
                  <a:pt x="342205" y="22117"/>
                </a:cubicBezTo>
                <a:cubicBezTo>
                  <a:pt x="342205" y="19345"/>
                  <a:pt x="343186" y="17069"/>
                  <a:pt x="345129" y="15278"/>
                </a:cubicBezTo>
                <a:cubicBezTo>
                  <a:pt x="347072" y="13497"/>
                  <a:pt x="349291" y="12602"/>
                  <a:pt x="351777" y="12602"/>
                </a:cubicBezTo>
                <a:close/>
                <a:moveTo>
                  <a:pt x="1142048" y="9525"/>
                </a:moveTo>
                <a:cubicBezTo>
                  <a:pt x="1160526" y="9525"/>
                  <a:pt x="1174052" y="11744"/>
                  <a:pt x="1182720" y="16192"/>
                </a:cubicBezTo>
                <a:lnTo>
                  <a:pt x="1182720" y="42129"/>
                </a:lnTo>
                <a:cubicBezTo>
                  <a:pt x="1171480" y="34433"/>
                  <a:pt x="1157288" y="30585"/>
                  <a:pt x="1140237" y="30585"/>
                </a:cubicBezTo>
                <a:cubicBezTo>
                  <a:pt x="1128808" y="30585"/>
                  <a:pt x="1119569" y="32947"/>
                  <a:pt x="1112425" y="37662"/>
                </a:cubicBezTo>
                <a:cubicBezTo>
                  <a:pt x="1105281" y="42386"/>
                  <a:pt x="1101662" y="48949"/>
                  <a:pt x="1101662" y="57360"/>
                </a:cubicBezTo>
                <a:cubicBezTo>
                  <a:pt x="1101662" y="64818"/>
                  <a:pt x="1104138" y="70885"/>
                  <a:pt x="1109090" y="75562"/>
                </a:cubicBezTo>
                <a:cubicBezTo>
                  <a:pt x="1114044" y="80248"/>
                  <a:pt x="1124807" y="86630"/>
                  <a:pt x="1141380" y="94717"/>
                </a:cubicBezTo>
                <a:cubicBezTo>
                  <a:pt x="1159669" y="103365"/>
                  <a:pt x="1172432" y="112014"/>
                  <a:pt x="1179671" y="120663"/>
                </a:cubicBezTo>
                <a:cubicBezTo>
                  <a:pt x="1187005" y="129302"/>
                  <a:pt x="1190625" y="139027"/>
                  <a:pt x="1190625" y="149812"/>
                </a:cubicBezTo>
                <a:cubicBezTo>
                  <a:pt x="1190625" y="165994"/>
                  <a:pt x="1184720" y="178409"/>
                  <a:pt x="1172813" y="187056"/>
                </a:cubicBezTo>
                <a:cubicBezTo>
                  <a:pt x="1161002" y="195702"/>
                  <a:pt x="1144524" y="200025"/>
                  <a:pt x="1123473" y="200025"/>
                </a:cubicBezTo>
                <a:cubicBezTo>
                  <a:pt x="1116140" y="200025"/>
                  <a:pt x="1107567" y="199013"/>
                  <a:pt x="1097756" y="196990"/>
                </a:cubicBezTo>
                <a:cubicBezTo>
                  <a:pt x="1087945" y="194968"/>
                  <a:pt x="1080801" y="192450"/>
                  <a:pt x="1076325" y="189435"/>
                </a:cubicBezTo>
                <a:lnTo>
                  <a:pt x="1076325" y="162306"/>
                </a:lnTo>
                <a:cubicBezTo>
                  <a:pt x="1082040" y="167224"/>
                  <a:pt x="1089660" y="171269"/>
                  <a:pt x="1099185" y="174443"/>
                </a:cubicBezTo>
                <a:cubicBezTo>
                  <a:pt x="1108710" y="177616"/>
                  <a:pt x="1117663" y="179202"/>
                  <a:pt x="1126236" y="179202"/>
                </a:cubicBezTo>
                <a:cubicBezTo>
                  <a:pt x="1152334" y="179202"/>
                  <a:pt x="1165384" y="170000"/>
                  <a:pt x="1165384" y="151597"/>
                </a:cubicBezTo>
                <a:cubicBezTo>
                  <a:pt x="1165384" y="146440"/>
                  <a:pt x="1164050" y="141799"/>
                  <a:pt x="1161193" y="137674"/>
                </a:cubicBezTo>
                <a:cubicBezTo>
                  <a:pt x="1158430" y="133550"/>
                  <a:pt x="1154525" y="129902"/>
                  <a:pt x="1149667" y="126730"/>
                </a:cubicBezTo>
                <a:cubicBezTo>
                  <a:pt x="1144809" y="123558"/>
                  <a:pt x="1135666" y="118672"/>
                  <a:pt x="1122235" y="112090"/>
                </a:cubicBezTo>
                <a:cubicBezTo>
                  <a:pt x="1103566" y="102889"/>
                  <a:pt x="1091279" y="94345"/>
                  <a:pt x="1085373" y="86449"/>
                </a:cubicBezTo>
                <a:cubicBezTo>
                  <a:pt x="1079372" y="78562"/>
                  <a:pt x="1076420" y="69533"/>
                  <a:pt x="1076420" y="59379"/>
                </a:cubicBezTo>
                <a:cubicBezTo>
                  <a:pt x="1076420" y="44072"/>
                  <a:pt x="1082612" y="31937"/>
                  <a:pt x="1095089" y="22974"/>
                </a:cubicBezTo>
                <a:cubicBezTo>
                  <a:pt x="1107472" y="14011"/>
                  <a:pt x="1123093" y="9525"/>
                  <a:pt x="1142048" y="9525"/>
                </a:cubicBezTo>
                <a:close/>
                <a:moveTo>
                  <a:pt x="904875" y="9525"/>
                </a:moveTo>
                <a:lnTo>
                  <a:pt x="929354" y="9525"/>
                </a:lnTo>
                <a:lnTo>
                  <a:pt x="929354" y="122253"/>
                </a:lnTo>
                <a:cubicBezTo>
                  <a:pt x="929354" y="159748"/>
                  <a:pt x="945261" y="178496"/>
                  <a:pt x="977075" y="178496"/>
                </a:cubicBezTo>
                <a:cubicBezTo>
                  <a:pt x="1007841" y="178496"/>
                  <a:pt x="1023271" y="160352"/>
                  <a:pt x="1023271" y="124063"/>
                </a:cubicBezTo>
                <a:lnTo>
                  <a:pt x="1023271" y="9525"/>
                </a:lnTo>
                <a:lnTo>
                  <a:pt x="1047750" y="9525"/>
                </a:lnTo>
                <a:lnTo>
                  <a:pt x="1047750" y="120558"/>
                </a:lnTo>
                <a:cubicBezTo>
                  <a:pt x="1047750" y="173536"/>
                  <a:pt x="1023461" y="200025"/>
                  <a:pt x="974789" y="200025"/>
                </a:cubicBezTo>
                <a:cubicBezTo>
                  <a:pt x="928211" y="200025"/>
                  <a:pt x="904875" y="174464"/>
                  <a:pt x="904875" y="123339"/>
                </a:cubicBezTo>
                <a:close/>
                <a:moveTo>
                  <a:pt x="790575" y="9525"/>
                </a:moveTo>
                <a:lnTo>
                  <a:pt x="813911" y="9525"/>
                </a:lnTo>
                <a:lnTo>
                  <a:pt x="813911" y="169820"/>
                </a:lnTo>
                <a:lnTo>
                  <a:pt x="885825" y="169820"/>
                </a:lnTo>
                <a:lnTo>
                  <a:pt x="885825" y="190500"/>
                </a:lnTo>
                <a:lnTo>
                  <a:pt x="790575" y="190500"/>
                </a:lnTo>
                <a:close/>
                <a:moveTo>
                  <a:pt x="647700" y="9525"/>
                </a:moveTo>
                <a:lnTo>
                  <a:pt x="699659" y="9525"/>
                </a:lnTo>
                <a:cubicBezTo>
                  <a:pt x="719414" y="9525"/>
                  <a:pt x="734739" y="14240"/>
                  <a:pt x="745646" y="23660"/>
                </a:cubicBezTo>
                <a:cubicBezTo>
                  <a:pt x="756551" y="33090"/>
                  <a:pt x="762000" y="46558"/>
                  <a:pt x="762000" y="64084"/>
                </a:cubicBezTo>
                <a:cubicBezTo>
                  <a:pt x="762000" y="81848"/>
                  <a:pt x="755628" y="96231"/>
                  <a:pt x="742874" y="107252"/>
                </a:cubicBezTo>
                <a:cubicBezTo>
                  <a:pt x="730120" y="118281"/>
                  <a:pt x="714175" y="123473"/>
                  <a:pt x="695049" y="122853"/>
                </a:cubicBezTo>
                <a:lnTo>
                  <a:pt x="671313" y="122853"/>
                </a:lnTo>
                <a:lnTo>
                  <a:pt x="671313" y="190500"/>
                </a:lnTo>
                <a:lnTo>
                  <a:pt x="647700" y="190500"/>
                </a:lnTo>
                <a:close/>
                <a:moveTo>
                  <a:pt x="87211" y="9515"/>
                </a:moveTo>
                <a:cubicBezTo>
                  <a:pt x="111576" y="9515"/>
                  <a:pt x="131312" y="18012"/>
                  <a:pt x="146409" y="35023"/>
                </a:cubicBezTo>
                <a:cubicBezTo>
                  <a:pt x="161506" y="52026"/>
                  <a:pt x="169059" y="74324"/>
                  <a:pt x="169059" y="101917"/>
                </a:cubicBezTo>
                <a:cubicBezTo>
                  <a:pt x="169059" y="132359"/>
                  <a:pt x="161334" y="156321"/>
                  <a:pt x="145885" y="173803"/>
                </a:cubicBezTo>
                <a:cubicBezTo>
                  <a:pt x="130435" y="191284"/>
                  <a:pt x="109747" y="200025"/>
                  <a:pt x="83830" y="200025"/>
                </a:cubicBezTo>
                <a:cubicBezTo>
                  <a:pt x="58302" y="200025"/>
                  <a:pt x="37948" y="191383"/>
                  <a:pt x="22765" y="174100"/>
                </a:cubicBezTo>
                <a:cubicBezTo>
                  <a:pt x="7591" y="156817"/>
                  <a:pt x="0" y="134341"/>
                  <a:pt x="0" y="106670"/>
                </a:cubicBezTo>
                <a:cubicBezTo>
                  <a:pt x="0" y="77257"/>
                  <a:pt x="7782" y="53711"/>
                  <a:pt x="23356" y="36033"/>
                </a:cubicBezTo>
                <a:cubicBezTo>
                  <a:pt x="38919" y="18355"/>
                  <a:pt x="60207" y="9515"/>
                  <a:pt x="87211" y="9515"/>
                </a:cubicBezTo>
                <a:close/>
                <a:moveTo>
                  <a:pt x="317440" y="0"/>
                </a:moveTo>
                <a:cubicBezTo>
                  <a:pt x="322964" y="0"/>
                  <a:pt x="327517" y="829"/>
                  <a:pt x="331098" y="2496"/>
                </a:cubicBezTo>
                <a:lnTo>
                  <a:pt x="331098" y="14507"/>
                </a:lnTo>
                <a:cubicBezTo>
                  <a:pt x="327984" y="12049"/>
                  <a:pt x="323279" y="10820"/>
                  <a:pt x="316973" y="10820"/>
                </a:cubicBezTo>
                <a:cubicBezTo>
                  <a:pt x="301095" y="10820"/>
                  <a:pt x="293151" y="21679"/>
                  <a:pt x="293151" y="43405"/>
                </a:cubicBezTo>
                <a:lnTo>
                  <a:pt x="293151" y="65284"/>
                </a:lnTo>
                <a:lnTo>
                  <a:pt x="327365" y="65284"/>
                </a:lnTo>
                <a:lnTo>
                  <a:pt x="327365" y="76105"/>
                </a:lnTo>
                <a:lnTo>
                  <a:pt x="293151" y="76105"/>
                </a:lnTo>
                <a:lnTo>
                  <a:pt x="293151" y="196814"/>
                </a:lnTo>
                <a:lnTo>
                  <a:pt x="281597" y="196814"/>
                </a:lnTo>
                <a:lnTo>
                  <a:pt x="281597" y="76105"/>
                </a:lnTo>
                <a:lnTo>
                  <a:pt x="258356" y="76105"/>
                </a:lnTo>
                <a:lnTo>
                  <a:pt x="258356" y="65284"/>
                </a:lnTo>
                <a:lnTo>
                  <a:pt x="281597" y="65284"/>
                </a:lnTo>
                <a:lnTo>
                  <a:pt x="281597" y="42453"/>
                </a:lnTo>
                <a:cubicBezTo>
                  <a:pt x="281597" y="28585"/>
                  <a:pt x="285016" y="18040"/>
                  <a:pt x="291865" y="10820"/>
                </a:cubicBezTo>
                <a:cubicBezTo>
                  <a:pt x="298714" y="3610"/>
                  <a:pt x="307238" y="0"/>
                  <a:pt x="317440" y="0"/>
                </a:cubicBezTo>
                <a:close/>
                <a:moveTo>
                  <a:pt x="245964" y="0"/>
                </a:moveTo>
                <a:cubicBezTo>
                  <a:pt x="251489" y="0"/>
                  <a:pt x="256041" y="829"/>
                  <a:pt x="259623" y="2496"/>
                </a:cubicBezTo>
                <a:lnTo>
                  <a:pt x="259623" y="14507"/>
                </a:lnTo>
                <a:cubicBezTo>
                  <a:pt x="256508" y="12049"/>
                  <a:pt x="251803" y="10820"/>
                  <a:pt x="245497" y="10820"/>
                </a:cubicBezTo>
                <a:cubicBezTo>
                  <a:pt x="229619" y="10820"/>
                  <a:pt x="221675" y="21679"/>
                  <a:pt x="221675" y="43405"/>
                </a:cubicBezTo>
                <a:lnTo>
                  <a:pt x="221675" y="65284"/>
                </a:lnTo>
                <a:lnTo>
                  <a:pt x="255889" y="65284"/>
                </a:lnTo>
                <a:lnTo>
                  <a:pt x="255889" y="76105"/>
                </a:lnTo>
                <a:lnTo>
                  <a:pt x="221675" y="76105"/>
                </a:lnTo>
                <a:lnTo>
                  <a:pt x="221675" y="196814"/>
                </a:lnTo>
                <a:lnTo>
                  <a:pt x="210121" y="196814"/>
                </a:lnTo>
                <a:lnTo>
                  <a:pt x="210121" y="76105"/>
                </a:lnTo>
                <a:lnTo>
                  <a:pt x="186890" y="76105"/>
                </a:lnTo>
                <a:lnTo>
                  <a:pt x="186890" y="65284"/>
                </a:lnTo>
                <a:lnTo>
                  <a:pt x="210121" y="65284"/>
                </a:lnTo>
                <a:lnTo>
                  <a:pt x="210121" y="42453"/>
                </a:lnTo>
                <a:cubicBezTo>
                  <a:pt x="210121" y="28585"/>
                  <a:pt x="213541" y="18040"/>
                  <a:pt x="220389" y="10820"/>
                </a:cubicBezTo>
                <a:cubicBezTo>
                  <a:pt x="227247" y="3610"/>
                  <a:pt x="235763" y="0"/>
                  <a:pt x="245964" y="0"/>
                </a:cubicBezTo>
                <a:close/>
              </a:path>
            </a:pathLst>
          </a:custGeom>
          <a:solidFill>
            <a:schemeClr val="bg1"/>
          </a:solidFill>
          <a:ln w="9525" cap="flat">
            <a:noFill/>
            <a:prstDash val="solid"/>
            <a:miter/>
          </a:ln>
        </p:spPr>
        <p:txBody>
          <a:bodyPr rtlCol="0" anchor="ctr">
            <a:noAutofit/>
          </a:bodyPr>
          <a:lstStyle/>
          <a:p>
            <a:endParaRPr lang="zh-CN" altLang="en-US"/>
          </a:p>
        </p:txBody>
      </p:sp>
      <p:sp>
        <p:nvSpPr>
          <p:cNvPr id="7" name="文本框 6">
            <a:extLst>
              <a:ext uri="{FF2B5EF4-FFF2-40B4-BE49-F238E27FC236}">
                <a16:creationId xmlns:a16="http://schemas.microsoft.com/office/drawing/2014/main" id="{60A598CF-A300-4DE6-A3EE-601FB4FC35DB}"/>
              </a:ext>
            </a:extLst>
          </p:cNvPr>
          <p:cNvSpPr txBox="1"/>
          <p:nvPr userDrawn="1"/>
        </p:nvSpPr>
        <p:spPr>
          <a:xfrm>
            <a:off x="10117190" y="406400"/>
            <a:ext cx="1360695" cy="307777"/>
          </a:xfrm>
          <a:prstGeom prst="rect">
            <a:avLst/>
          </a:prstGeom>
          <a:noFill/>
        </p:spPr>
        <p:txBody>
          <a:bodyPr wrap="square" lIns="0" tIns="0" rIns="0" bIns="0">
            <a:noAutofit/>
          </a:bodyPr>
          <a:lstStyle/>
          <a:p>
            <a:r>
              <a:rPr lang="en-US" altLang="zh-CN" sz="1000" dirty="0">
                <a:solidFill>
                  <a:schemeClr val="bg1"/>
                </a:solidFill>
              </a:rPr>
              <a:t>Make your presentation outstanding</a:t>
            </a:r>
            <a:endParaRPr lang="zh-CN" altLang="en-US" sz="1000" dirty="0"/>
          </a:p>
        </p:txBody>
      </p:sp>
      <p:sp>
        <p:nvSpPr>
          <p:cNvPr id="20" name="矩形 19">
            <a:extLst>
              <a:ext uri="{FF2B5EF4-FFF2-40B4-BE49-F238E27FC236}">
                <a16:creationId xmlns:a16="http://schemas.microsoft.com/office/drawing/2014/main" id="{47085182-3044-5301-2EE7-1427A6DBC45B}"/>
              </a:ext>
            </a:extLst>
          </p:cNvPr>
          <p:cNvSpPr/>
          <p:nvPr userDrawn="1"/>
        </p:nvSpPr>
        <p:spPr>
          <a:xfrm>
            <a:off x="2512199" y="-222830"/>
            <a:ext cx="2652375" cy="4193884"/>
          </a:xfrm>
          <a:prstGeom prst="rect">
            <a:avLst/>
          </a:prstGeom>
          <a:gradFill flip="none" rotWithShape="1">
            <a:gsLst>
              <a:gs pos="0">
                <a:schemeClr val="accent1"/>
              </a:gs>
              <a:gs pos="100000">
                <a:schemeClr val="accent1">
                  <a:lumMod val="60000"/>
                  <a:lumOff val="40000"/>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矩形 21">
            <a:extLst>
              <a:ext uri="{FF2B5EF4-FFF2-40B4-BE49-F238E27FC236}">
                <a16:creationId xmlns:a16="http://schemas.microsoft.com/office/drawing/2014/main" id="{301E024B-5842-E1FA-24D4-AF8792A2DABE}"/>
              </a:ext>
            </a:extLst>
          </p:cNvPr>
          <p:cNvSpPr/>
          <p:nvPr userDrawn="1"/>
        </p:nvSpPr>
        <p:spPr>
          <a:xfrm>
            <a:off x="7027428" y="3094298"/>
            <a:ext cx="2652375" cy="4193884"/>
          </a:xfrm>
          <a:prstGeom prst="rect">
            <a:avLst/>
          </a:prstGeom>
          <a:gradFill flip="none" rotWithShape="1">
            <a:gsLst>
              <a:gs pos="0">
                <a:schemeClr val="accent1"/>
              </a:gs>
              <a:gs pos="100000">
                <a:schemeClr val="accent1">
                  <a:lumMod val="60000"/>
                  <a:lumOff val="40000"/>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文本框 22">
            <a:extLst>
              <a:ext uri="{FF2B5EF4-FFF2-40B4-BE49-F238E27FC236}">
                <a16:creationId xmlns:a16="http://schemas.microsoft.com/office/drawing/2014/main" id="{05D27F4A-03CC-C4AC-6A85-CD5B4B0EA25F}"/>
              </a:ext>
            </a:extLst>
          </p:cNvPr>
          <p:cNvSpPr txBox="1"/>
          <p:nvPr userDrawn="1"/>
        </p:nvSpPr>
        <p:spPr>
          <a:xfrm rot="5400000">
            <a:off x="10687703" y="3626681"/>
            <a:ext cx="1014701" cy="153888"/>
          </a:xfrm>
          <a:prstGeom prst="rect">
            <a:avLst/>
          </a:prstGeom>
          <a:noFill/>
        </p:spPr>
        <p:txBody>
          <a:bodyPr wrap="none" lIns="0" tIns="0" rIns="0" bIns="0" rtlCol="0">
            <a:noAutofit/>
          </a:bodyPr>
          <a:lstStyle/>
          <a:p>
            <a:r>
              <a:rPr lang="en-US" altLang="zh-CN" sz="1000" cap="all" dirty="0">
                <a:solidFill>
                  <a:schemeClr val="accent2"/>
                </a:solidFill>
              </a:rPr>
              <a:t>BUSINESS PLAN</a:t>
            </a:r>
          </a:p>
        </p:txBody>
      </p:sp>
      <p:cxnSp>
        <p:nvCxnSpPr>
          <p:cNvPr id="24" name="直接连接符 23">
            <a:extLst>
              <a:ext uri="{FF2B5EF4-FFF2-40B4-BE49-F238E27FC236}">
                <a16:creationId xmlns:a16="http://schemas.microsoft.com/office/drawing/2014/main" id="{C4A5C770-0824-4713-9483-D3D09EBC3901}"/>
              </a:ext>
            </a:extLst>
          </p:cNvPr>
          <p:cNvCxnSpPr>
            <a:cxnSpLocks/>
          </p:cNvCxnSpPr>
          <p:nvPr userDrawn="1"/>
        </p:nvCxnSpPr>
        <p:spPr>
          <a:xfrm>
            <a:off x="11194309" y="4258734"/>
            <a:ext cx="0" cy="2743199"/>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25" name="矩形 24">
            <a:extLst>
              <a:ext uri="{FF2B5EF4-FFF2-40B4-BE49-F238E27FC236}">
                <a16:creationId xmlns:a16="http://schemas.microsoft.com/office/drawing/2014/main" id="{ACC69254-EB34-F631-3436-57200690BE01}"/>
              </a:ext>
            </a:extLst>
          </p:cNvPr>
          <p:cNvSpPr/>
          <p:nvPr userDrawn="1"/>
        </p:nvSpPr>
        <p:spPr>
          <a:xfrm>
            <a:off x="873261" y="4463390"/>
            <a:ext cx="244339" cy="2926767"/>
          </a:xfrm>
          <a:prstGeom prst="rect">
            <a:avLst/>
          </a:prstGeom>
          <a:gradFill flip="none" rotWithShape="1">
            <a:gsLst>
              <a:gs pos="0">
                <a:schemeClr val="accent1"/>
              </a:gs>
              <a:gs pos="100000">
                <a:schemeClr val="accent1">
                  <a:lumMod val="60000"/>
                  <a:lumOff val="40000"/>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矩形 25">
            <a:extLst>
              <a:ext uri="{FF2B5EF4-FFF2-40B4-BE49-F238E27FC236}">
                <a16:creationId xmlns:a16="http://schemas.microsoft.com/office/drawing/2014/main" id="{433F36CE-B04B-2942-61A8-0DEB7E471FDE}"/>
              </a:ext>
            </a:extLst>
          </p:cNvPr>
          <p:cNvSpPr/>
          <p:nvPr userDrawn="1"/>
        </p:nvSpPr>
        <p:spPr>
          <a:xfrm>
            <a:off x="995430" y="3686618"/>
            <a:ext cx="401570" cy="1960649"/>
          </a:xfrm>
          <a:prstGeom prst="rect">
            <a:avLst/>
          </a:prstGeom>
          <a:gradFill flip="none" rotWithShape="1">
            <a:gsLst>
              <a:gs pos="0">
                <a:schemeClr val="accent1"/>
              </a:gs>
              <a:gs pos="100000">
                <a:schemeClr val="accent1">
                  <a:lumMod val="60000"/>
                  <a:lumOff val="40000"/>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矩形 26">
            <a:extLst>
              <a:ext uri="{FF2B5EF4-FFF2-40B4-BE49-F238E27FC236}">
                <a16:creationId xmlns:a16="http://schemas.microsoft.com/office/drawing/2014/main" id="{33D93DB2-6B05-DC43-469E-1B2BF9778660}"/>
              </a:ext>
            </a:extLst>
          </p:cNvPr>
          <p:cNvSpPr/>
          <p:nvPr userDrawn="1"/>
        </p:nvSpPr>
        <p:spPr>
          <a:xfrm>
            <a:off x="1495024" y="4666942"/>
            <a:ext cx="82784" cy="1960649"/>
          </a:xfrm>
          <a:prstGeom prst="rect">
            <a:avLst/>
          </a:prstGeom>
          <a:gradFill flip="none" rotWithShape="1">
            <a:gsLst>
              <a:gs pos="0">
                <a:schemeClr val="accent1"/>
              </a:gs>
              <a:gs pos="100000">
                <a:schemeClr val="accent1">
                  <a:lumMod val="60000"/>
                  <a:lumOff val="40000"/>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矩形 27">
            <a:extLst>
              <a:ext uri="{FF2B5EF4-FFF2-40B4-BE49-F238E27FC236}">
                <a16:creationId xmlns:a16="http://schemas.microsoft.com/office/drawing/2014/main" id="{26ED0F88-3E85-C008-28CA-1725C4918578}"/>
              </a:ext>
            </a:extLst>
          </p:cNvPr>
          <p:cNvSpPr/>
          <p:nvPr userDrawn="1"/>
        </p:nvSpPr>
        <p:spPr>
          <a:xfrm>
            <a:off x="9335988" y="-58353"/>
            <a:ext cx="73339" cy="1743435"/>
          </a:xfrm>
          <a:prstGeom prst="rect">
            <a:avLst/>
          </a:prstGeom>
          <a:gradFill flip="none" rotWithShape="1">
            <a:gsLst>
              <a:gs pos="0">
                <a:schemeClr val="accent1"/>
              </a:gs>
              <a:gs pos="100000">
                <a:schemeClr val="accent1">
                  <a:lumMod val="60000"/>
                  <a:lumOff val="40000"/>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矩形 28">
            <a:extLst>
              <a:ext uri="{FF2B5EF4-FFF2-40B4-BE49-F238E27FC236}">
                <a16:creationId xmlns:a16="http://schemas.microsoft.com/office/drawing/2014/main" id="{8EBE4E5D-8CDA-5DEB-314D-BE20BF24346E}"/>
              </a:ext>
            </a:extLst>
          </p:cNvPr>
          <p:cNvSpPr/>
          <p:nvPr userDrawn="1"/>
        </p:nvSpPr>
        <p:spPr>
          <a:xfrm>
            <a:off x="9755541" y="143973"/>
            <a:ext cx="194733" cy="2154768"/>
          </a:xfrm>
          <a:prstGeom prst="rect">
            <a:avLst/>
          </a:prstGeom>
          <a:gradFill flip="none" rotWithShape="1">
            <a:gsLst>
              <a:gs pos="0">
                <a:schemeClr val="accent1"/>
              </a:gs>
              <a:gs pos="100000">
                <a:schemeClr val="accent1">
                  <a:lumMod val="60000"/>
                  <a:lumOff val="40000"/>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矩形 29">
            <a:extLst>
              <a:ext uri="{FF2B5EF4-FFF2-40B4-BE49-F238E27FC236}">
                <a16:creationId xmlns:a16="http://schemas.microsoft.com/office/drawing/2014/main" id="{0DED9020-689A-AD23-B5E7-73A3DAC7233A}"/>
              </a:ext>
            </a:extLst>
          </p:cNvPr>
          <p:cNvSpPr/>
          <p:nvPr userDrawn="1"/>
        </p:nvSpPr>
        <p:spPr>
          <a:xfrm>
            <a:off x="9521737" y="-933411"/>
            <a:ext cx="316127" cy="2154768"/>
          </a:xfrm>
          <a:prstGeom prst="rect">
            <a:avLst/>
          </a:prstGeom>
          <a:gradFill flip="none" rotWithShape="1">
            <a:gsLst>
              <a:gs pos="0">
                <a:schemeClr val="accent1"/>
              </a:gs>
              <a:gs pos="100000">
                <a:schemeClr val="accent1">
                  <a:lumMod val="60000"/>
                  <a:lumOff val="40000"/>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矩形 30">
            <a:extLst>
              <a:ext uri="{FF2B5EF4-FFF2-40B4-BE49-F238E27FC236}">
                <a16:creationId xmlns:a16="http://schemas.microsoft.com/office/drawing/2014/main" id="{1556512F-5EA6-279A-1AC5-BA116E883EA1}"/>
              </a:ext>
            </a:extLst>
          </p:cNvPr>
          <p:cNvSpPr/>
          <p:nvPr userDrawn="1"/>
        </p:nvSpPr>
        <p:spPr>
          <a:xfrm rot="10800000">
            <a:off x="11318739" y="3270788"/>
            <a:ext cx="316127" cy="2154768"/>
          </a:xfrm>
          <a:prstGeom prst="rect">
            <a:avLst/>
          </a:prstGeom>
          <a:gradFill flip="none" rotWithShape="1">
            <a:gsLst>
              <a:gs pos="0">
                <a:schemeClr val="accent1"/>
              </a:gs>
              <a:gs pos="100000">
                <a:schemeClr val="accent1">
                  <a:lumMod val="60000"/>
                  <a:lumOff val="40000"/>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矩形 31">
            <a:extLst>
              <a:ext uri="{FF2B5EF4-FFF2-40B4-BE49-F238E27FC236}">
                <a16:creationId xmlns:a16="http://schemas.microsoft.com/office/drawing/2014/main" id="{072BB953-42BB-CE3A-C3BF-A9C70C19BE5E}"/>
              </a:ext>
            </a:extLst>
          </p:cNvPr>
          <p:cNvSpPr/>
          <p:nvPr userDrawn="1"/>
        </p:nvSpPr>
        <p:spPr>
          <a:xfrm>
            <a:off x="327479" y="2351616"/>
            <a:ext cx="401570" cy="1960649"/>
          </a:xfrm>
          <a:prstGeom prst="rect">
            <a:avLst/>
          </a:prstGeom>
          <a:gradFill flip="none" rotWithShape="1">
            <a:gsLst>
              <a:gs pos="0">
                <a:schemeClr val="accent1"/>
              </a:gs>
              <a:gs pos="100000">
                <a:schemeClr val="accent1">
                  <a:lumMod val="60000"/>
                  <a:lumOff val="40000"/>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6036461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结尾页">
    <p:bg>
      <p:bgPr>
        <a:solidFill>
          <a:schemeClr val="bg1"/>
        </a:solidFill>
        <a:effectLst/>
      </p:bgPr>
    </p:bg>
    <p:spTree>
      <p:nvGrpSpPr>
        <p:cNvPr id="1" name=""/>
        <p:cNvGrpSpPr/>
        <p:nvPr/>
      </p:nvGrpSpPr>
      <p:grpSpPr>
        <a:xfrm>
          <a:off x="0" y="0"/>
          <a:ext cx="0" cy="0"/>
          <a:chOff x="0" y="0"/>
          <a:chExt cx="0" cy="0"/>
        </a:xfrm>
      </p:grpSpPr>
      <p:pic>
        <p:nvPicPr>
          <p:cNvPr id="13" name="图片 12" descr="河边的城市&#10;&#10;描述已自动生成">
            <a:extLst>
              <a:ext uri="{FF2B5EF4-FFF2-40B4-BE49-F238E27FC236}">
                <a16:creationId xmlns:a16="http://schemas.microsoft.com/office/drawing/2014/main" id="{9311A648-18C9-4B3F-1A2F-7FDE24F6C9F9}"/>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t="7813" b="7813"/>
          <a:stretch/>
        </p:blipFill>
        <p:spPr>
          <a:xfrm>
            <a:off x="-2" y="0"/>
            <a:ext cx="12192005" cy="6858000"/>
          </a:xfrm>
          <a:prstGeom prst="rect">
            <a:avLst/>
          </a:prstGeom>
        </p:spPr>
      </p:pic>
      <p:sp>
        <p:nvSpPr>
          <p:cNvPr id="14" name="矩形 13">
            <a:extLst>
              <a:ext uri="{FF2B5EF4-FFF2-40B4-BE49-F238E27FC236}">
                <a16:creationId xmlns:a16="http://schemas.microsoft.com/office/drawing/2014/main" id="{BF589465-6EF4-B253-7E98-6BD8B5469901}"/>
              </a:ext>
            </a:extLst>
          </p:cNvPr>
          <p:cNvSpPr/>
          <p:nvPr userDrawn="1"/>
        </p:nvSpPr>
        <p:spPr>
          <a:xfrm>
            <a:off x="0" y="0"/>
            <a:ext cx="12192000" cy="6858000"/>
          </a:xfrm>
          <a:prstGeom prst="rect">
            <a:avLst/>
          </a:prstGeom>
          <a:gradFill flip="none" rotWithShape="1">
            <a:gsLst>
              <a:gs pos="0">
                <a:schemeClr val="accent2">
                  <a:alpha val="80000"/>
                </a:schemeClr>
              </a:gs>
              <a:gs pos="100000">
                <a:schemeClr val="accent3">
                  <a:alpha val="80000"/>
                </a:schemeClr>
              </a:gs>
            </a:gsLst>
            <a:lin ang="2700000" scaled="1"/>
            <a:tileRect/>
          </a:gra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5" name="任意多边形: 形状 14">
            <a:extLst>
              <a:ext uri="{FF2B5EF4-FFF2-40B4-BE49-F238E27FC236}">
                <a16:creationId xmlns:a16="http://schemas.microsoft.com/office/drawing/2014/main" id="{8748584C-2EB5-21D3-E0B2-AD69275FCA07}"/>
              </a:ext>
            </a:extLst>
          </p:cNvPr>
          <p:cNvSpPr/>
          <p:nvPr userDrawn="1"/>
        </p:nvSpPr>
        <p:spPr>
          <a:xfrm>
            <a:off x="723900" y="454640"/>
            <a:ext cx="1661579" cy="222250"/>
          </a:xfrm>
          <a:custGeom>
            <a:avLst/>
            <a:gdLst>
              <a:gd name="connsiteX0" fmla="*/ 1232440 w 1495425"/>
              <a:gd name="connsiteY0" fmla="*/ 178500 h 200025"/>
              <a:gd name="connsiteX1" fmla="*/ 1239870 w 1495425"/>
              <a:gd name="connsiteY1" fmla="*/ 181354 h 200025"/>
              <a:gd name="connsiteX2" fmla="*/ 1242822 w 1495425"/>
              <a:gd name="connsiteY2" fmla="*/ 188727 h 200025"/>
              <a:gd name="connsiteX3" fmla="*/ 1239870 w 1495425"/>
              <a:gd name="connsiteY3" fmla="*/ 196101 h 200025"/>
              <a:gd name="connsiteX4" fmla="*/ 1232440 w 1495425"/>
              <a:gd name="connsiteY4" fmla="*/ 199073 h 200025"/>
              <a:gd name="connsiteX5" fmla="*/ 1225296 w 1495425"/>
              <a:gd name="connsiteY5" fmla="*/ 196101 h 200025"/>
              <a:gd name="connsiteX6" fmla="*/ 1222438 w 1495425"/>
              <a:gd name="connsiteY6" fmla="*/ 188727 h 200025"/>
              <a:gd name="connsiteX7" fmla="*/ 1225296 w 1495425"/>
              <a:gd name="connsiteY7" fmla="*/ 181354 h 200025"/>
              <a:gd name="connsiteX8" fmla="*/ 1232440 w 1495425"/>
              <a:gd name="connsiteY8" fmla="*/ 178500 h 200025"/>
              <a:gd name="connsiteX9" fmla="*/ 561804 w 1495425"/>
              <a:gd name="connsiteY9" fmla="*/ 72895 h 200025"/>
              <a:gd name="connsiteX10" fmla="*/ 531676 w 1495425"/>
              <a:gd name="connsiteY10" fmla="*/ 85268 h 200025"/>
              <a:gd name="connsiteX11" fmla="*/ 516970 w 1495425"/>
              <a:gd name="connsiteY11" fmla="*/ 120825 h 200025"/>
              <a:gd name="connsiteX12" fmla="*/ 599980 w 1495425"/>
              <a:gd name="connsiteY12" fmla="*/ 120825 h 200025"/>
              <a:gd name="connsiteX13" fmla="*/ 589236 w 1495425"/>
              <a:gd name="connsiteY13" fmla="*/ 85449 h 200025"/>
              <a:gd name="connsiteX14" fmla="*/ 561804 w 1495425"/>
              <a:gd name="connsiteY14" fmla="*/ 72895 h 200025"/>
              <a:gd name="connsiteX15" fmla="*/ 346062 w 1495425"/>
              <a:gd name="connsiteY15" fmla="*/ 65284 h 200025"/>
              <a:gd name="connsiteX16" fmla="*/ 357616 w 1495425"/>
              <a:gd name="connsiteY16" fmla="*/ 65284 h 200025"/>
              <a:gd name="connsiteX17" fmla="*/ 357616 w 1495425"/>
              <a:gd name="connsiteY17" fmla="*/ 196814 h 200025"/>
              <a:gd name="connsiteX18" fmla="*/ 346062 w 1495425"/>
              <a:gd name="connsiteY18" fmla="*/ 196814 h 200025"/>
              <a:gd name="connsiteX19" fmla="*/ 1452372 w 1495425"/>
              <a:gd name="connsiteY19" fmla="*/ 62074 h 200025"/>
              <a:gd name="connsiteX20" fmla="*/ 1484376 w 1495425"/>
              <a:gd name="connsiteY20" fmla="*/ 76286 h 200025"/>
              <a:gd name="connsiteX21" fmla="*/ 1495425 w 1495425"/>
              <a:gd name="connsiteY21" fmla="*/ 116777 h 200025"/>
              <a:gd name="connsiteX22" fmla="*/ 1495425 w 1495425"/>
              <a:gd name="connsiteY22" fmla="*/ 196814 h 200025"/>
              <a:gd name="connsiteX23" fmla="*/ 1483900 w 1495425"/>
              <a:gd name="connsiteY23" fmla="*/ 196814 h 200025"/>
              <a:gd name="connsiteX24" fmla="*/ 1483900 w 1495425"/>
              <a:gd name="connsiteY24" fmla="*/ 120225 h 200025"/>
              <a:gd name="connsiteX25" fmla="*/ 1450372 w 1495425"/>
              <a:gd name="connsiteY25" fmla="*/ 72895 h 200025"/>
              <a:gd name="connsiteX26" fmla="*/ 1419606 w 1495425"/>
              <a:gd name="connsiteY26" fmla="*/ 86811 h 200025"/>
              <a:gd name="connsiteX27" fmla="*/ 1407605 w 1495425"/>
              <a:gd name="connsiteY27" fmla="*/ 121301 h 200025"/>
              <a:gd name="connsiteX28" fmla="*/ 1407605 w 1495425"/>
              <a:gd name="connsiteY28" fmla="*/ 196814 h 200025"/>
              <a:gd name="connsiteX29" fmla="*/ 1396079 w 1495425"/>
              <a:gd name="connsiteY29" fmla="*/ 196814 h 200025"/>
              <a:gd name="connsiteX30" fmla="*/ 1396079 w 1495425"/>
              <a:gd name="connsiteY30" fmla="*/ 65284 h 200025"/>
              <a:gd name="connsiteX31" fmla="*/ 1407605 w 1495425"/>
              <a:gd name="connsiteY31" fmla="*/ 65284 h 200025"/>
              <a:gd name="connsiteX32" fmla="*/ 1407605 w 1495425"/>
              <a:gd name="connsiteY32" fmla="*/ 89192 h 200025"/>
              <a:gd name="connsiteX33" fmla="*/ 1408176 w 1495425"/>
              <a:gd name="connsiteY33" fmla="*/ 89192 h 200025"/>
              <a:gd name="connsiteX34" fmla="*/ 1452372 w 1495425"/>
              <a:gd name="connsiteY34" fmla="*/ 62074 h 200025"/>
              <a:gd name="connsiteX35" fmla="*/ 1337215 w 1495425"/>
              <a:gd name="connsiteY35" fmla="*/ 62074 h 200025"/>
              <a:gd name="connsiteX36" fmla="*/ 1365790 w 1495425"/>
              <a:gd name="connsiteY36" fmla="*/ 68256 h 200025"/>
              <a:gd name="connsiteX37" fmla="*/ 1365790 w 1495425"/>
              <a:gd name="connsiteY37" fmla="*/ 81582 h 200025"/>
              <a:gd name="connsiteX38" fmla="*/ 1335405 w 1495425"/>
              <a:gd name="connsiteY38" fmla="*/ 72895 h 200025"/>
              <a:gd name="connsiteX39" fmla="*/ 1298638 w 1495425"/>
              <a:gd name="connsiteY39" fmla="*/ 89545 h 200025"/>
              <a:gd name="connsiteX40" fmla="*/ 1284541 w 1495425"/>
              <a:gd name="connsiteY40" fmla="*/ 132598 h 200025"/>
              <a:gd name="connsiteX41" fmla="*/ 1297400 w 1495425"/>
              <a:gd name="connsiteY41" fmla="*/ 173684 h 200025"/>
              <a:gd name="connsiteX42" fmla="*/ 1331596 w 1495425"/>
              <a:gd name="connsiteY42" fmla="*/ 189203 h 200025"/>
              <a:gd name="connsiteX43" fmla="*/ 1365313 w 1495425"/>
              <a:gd name="connsiteY43" fmla="*/ 178738 h 200025"/>
              <a:gd name="connsiteX44" fmla="*/ 1365313 w 1495425"/>
              <a:gd name="connsiteY44" fmla="*/ 190987 h 200025"/>
              <a:gd name="connsiteX45" fmla="*/ 1331023 w 1495425"/>
              <a:gd name="connsiteY45" fmla="*/ 200025 h 200025"/>
              <a:gd name="connsiteX46" fmla="*/ 1288542 w 1495425"/>
              <a:gd name="connsiteY46" fmla="*/ 181592 h 200025"/>
              <a:gd name="connsiteX47" fmla="*/ 1272349 w 1495425"/>
              <a:gd name="connsiteY47" fmla="*/ 133312 h 200025"/>
              <a:gd name="connsiteX48" fmla="*/ 1290542 w 1495425"/>
              <a:gd name="connsiteY48" fmla="*/ 82058 h 200025"/>
              <a:gd name="connsiteX49" fmla="*/ 1337215 w 1495425"/>
              <a:gd name="connsiteY49" fmla="*/ 62074 h 200025"/>
              <a:gd name="connsiteX50" fmla="*/ 562270 w 1495425"/>
              <a:gd name="connsiteY50" fmla="*/ 62074 h 200025"/>
              <a:gd name="connsiteX51" fmla="*/ 599218 w 1495425"/>
              <a:gd name="connsiteY51" fmla="*/ 79324 h 200025"/>
              <a:gd name="connsiteX52" fmla="*/ 612124 w 1495425"/>
              <a:gd name="connsiteY52" fmla="*/ 126292 h 200025"/>
              <a:gd name="connsiteX53" fmla="*/ 612124 w 1495425"/>
              <a:gd name="connsiteY53" fmla="*/ 131531 h 200025"/>
              <a:gd name="connsiteX54" fmla="*/ 516503 w 1495425"/>
              <a:gd name="connsiteY54" fmla="*/ 131531 h 200025"/>
              <a:gd name="connsiteX55" fmla="*/ 528761 w 1495425"/>
              <a:gd name="connsiteY55" fmla="*/ 173922 h 200025"/>
              <a:gd name="connsiteX56" fmla="*/ 562499 w 1495425"/>
              <a:gd name="connsiteY56" fmla="*/ 189203 h 200025"/>
              <a:gd name="connsiteX57" fmla="*/ 604885 w 1495425"/>
              <a:gd name="connsiteY57" fmla="*/ 172911 h 200025"/>
              <a:gd name="connsiteX58" fmla="*/ 604885 w 1495425"/>
              <a:gd name="connsiteY58" fmla="*/ 185517 h 200025"/>
              <a:gd name="connsiteX59" fmla="*/ 560165 w 1495425"/>
              <a:gd name="connsiteY59" fmla="*/ 200025 h 200025"/>
              <a:gd name="connsiteX60" fmla="*/ 519769 w 1495425"/>
              <a:gd name="connsiteY60" fmla="*/ 181770 h 200025"/>
              <a:gd name="connsiteX61" fmla="*/ 504358 w 1495425"/>
              <a:gd name="connsiteY61" fmla="*/ 130340 h 200025"/>
              <a:gd name="connsiteX62" fmla="*/ 520475 w 1495425"/>
              <a:gd name="connsiteY62" fmla="*/ 81820 h 200025"/>
              <a:gd name="connsiteX63" fmla="*/ 562270 w 1495425"/>
              <a:gd name="connsiteY63" fmla="*/ 62074 h 200025"/>
              <a:gd name="connsiteX64" fmla="*/ 454800 w 1495425"/>
              <a:gd name="connsiteY64" fmla="*/ 62074 h 200025"/>
              <a:gd name="connsiteX65" fmla="*/ 483403 w 1495425"/>
              <a:gd name="connsiteY65" fmla="*/ 68256 h 200025"/>
              <a:gd name="connsiteX66" fmla="*/ 483403 w 1495425"/>
              <a:gd name="connsiteY66" fmla="*/ 81582 h 200025"/>
              <a:gd name="connsiteX67" fmla="*/ 453047 w 1495425"/>
              <a:gd name="connsiteY67" fmla="*/ 72895 h 200025"/>
              <a:gd name="connsiteX68" fmla="*/ 416271 w 1495425"/>
              <a:gd name="connsiteY68" fmla="*/ 89545 h 200025"/>
              <a:gd name="connsiteX69" fmla="*/ 402145 w 1495425"/>
              <a:gd name="connsiteY69" fmla="*/ 132598 h 200025"/>
              <a:gd name="connsiteX70" fmla="*/ 415042 w 1495425"/>
              <a:gd name="connsiteY70" fmla="*/ 173684 h 200025"/>
              <a:gd name="connsiteX71" fmla="*/ 449199 w 1495425"/>
              <a:gd name="connsiteY71" fmla="*/ 189203 h 200025"/>
              <a:gd name="connsiteX72" fmla="*/ 482937 w 1495425"/>
              <a:gd name="connsiteY72" fmla="*/ 178738 h 200025"/>
              <a:gd name="connsiteX73" fmla="*/ 482937 w 1495425"/>
              <a:gd name="connsiteY73" fmla="*/ 190987 h 200025"/>
              <a:gd name="connsiteX74" fmla="*/ 448609 w 1495425"/>
              <a:gd name="connsiteY74" fmla="*/ 200025 h 200025"/>
              <a:gd name="connsiteX75" fmla="*/ 406175 w 1495425"/>
              <a:gd name="connsiteY75" fmla="*/ 181592 h 200025"/>
              <a:gd name="connsiteX76" fmla="*/ 390001 w 1495425"/>
              <a:gd name="connsiteY76" fmla="*/ 133312 h 200025"/>
              <a:gd name="connsiteX77" fmla="*/ 408156 w 1495425"/>
              <a:gd name="connsiteY77" fmla="*/ 82058 h 200025"/>
              <a:gd name="connsiteX78" fmla="*/ 454800 w 1495425"/>
              <a:gd name="connsiteY78" fmla="*/ 62074 h 200025"/>
              <a:gd name="connsiteX79" fmla="*/ 671313 w 1495425"/>
              <a:gd name="connsiteY79" fmla="*/ 30089 h 200025"/>
              <a:gd name="connsiteX80" fmla="*/ 671313 w 1495425"/>
              <a:gd name="connsiteY80" fmla="*/ 102289 h 200025"/>
              <a:gd name="connsiteX81" fmla="*/ 693163 w 1495425"/>
              <a:gd name="connsiteY81" fmla="*/ 102289 h 200025"/>
              <a:gd name="connsiteX82" fmla="*/ 725986 w 1495425"/>
              <a:gd name="connsiteY82" fmla="*/ 92650 h 200025"/>
              <a:gd name="connsiteX83" fmla="*/ 737206 w 1495425"/>
              <a:gd name="connsiteY83" fmla="*/ 65018 h 200025"/>
              <a:gd name="connsiteX84" fmla="*/ 695401 w 1495425"/>
              <a:gd name="connsiteY84" fmla="*/ 30089 h 200025"/>
              <a:gd name="connsiteX85" fmla="*/ 85115 w 1495425"/>
              <a:gd name="connsiteY85" fmla="*/ 21165 h 200025"/>
              <a:gd name="connsiteX86" fmla="*/ 33214 w 1495425"/>
              <a:gd name="connsiteY86" fmla="*/ 44415 h 200025"/>
              <a:gd name="connsiteX87" fmla="*/ 12840 w 1495425"/>
              <a:gd name="connsiteY87" fmla="*/ 105242 h 200025"/>
              <a:gd name="connsiteX88" fmla="*/ 32109 w 1495425"/>
              <a:gd name="connsiteY88" fmla="*/ 165835 h 200025"/>
              <a:gd name="connsiteX89" fmla="*/ 83591 w 1495425"/>
              <a:gd name="connsiteY89" fmla="*/ 188371 h 200025"/>
              <a:gd name="connsiteX90" fmla="*/ 136655 w 1495425"/>
              <a:gd name="connsiteY90" fmla="*/ 166073 h 200025"/>
              <a:gd name="connsiteX91" fmla="*/ 156220 w 1495425"/>
              <a:gd name="connsiteY91" fmla="*/ 103937 h 200025"/>
              <a:gd name="connsiteX92" fmla="*/ 137122 w 1495425"/>
              <a:gd name="connsiteY92" fmla="*/ 43053 h 200025"/>
              <a:gd name="connsiteX93" fmla="*/ 85115 w 1495425"/>
              <a:gd name="connsiteY93" fmla="*/ 21165 h 200025"/>
              <a:gd name="connsiteX94" fmla="*/ 351777 w 1495425"/>
              <a:gd name="connsiteY94" fmla="*/ 12602 h 200025"/>
              <a:gd name="connsiteX95" fmla="*/ 358616 w 1495425"/>
              <a:gd name="connsiteY95" fmla="*/ 15164 h 200025"/>
              <a:gd name="connsiteX96" fmla="*/ 361588 w 1495425"/>
              <a:gd name="connsiteY96" fmla="*/ 22117 h 200025"/>
              <a:gd name="connsiteX97" fmla="*/ 358673 w 1495425"/>
              <a:gd name="connsiteY97" fmla="*/ 29194 h 200025"/>
              <a:gd name="connsiteX98" fmla="*/ 351777 w 1495425"/>
              <a:gd name="connsiteY98" fmla="*/ 32109 h 200025"/>
              <a:gd name="connsiteX99" fmla="*/ 345072 w 1495425"/>
              <a:gd name="connsiteY99" fmla="*/ 29318 h 200025"/>
              <a:gd name="connsiteX100" fmla="*/ 342205 w 1495425"/>
              <a:gd name="connsiteY100" fmla="*/ 22117 h 200025"/>
              <a:gd name="connsiteX101" fmla="*/ 345129 w 1495425"/>
              <a:gd name="connsiteY101" fmla="*/ 15278 h 200025"/>
              <a:gd name="connsiteX102" fmla="*/ 351777 w 1495425"/>
              <a:gd name="connsiteY102" fmla="*/ 12602 h 200025"/>
              <a:gd name="connsiteX103" fmla="*/ 1142048 w 1495425"/>
              <a:gd name="connsiteY103" fmla="*/ 9525 h 200025"/>
              <a:gd name="connsiteX104" fmla="*/ 1182720 w 1495425"/>
              <a:gd name="connsiteY104" fmla="*/ 16192 h 200025"/>
              <a:gd name="connsiteX105" fmla="*/ 1182720 w 1495425"/>
              <a:gd name="connsiteY105" fmla="*/ 42129 h 200025"/>
              <a:gd name="connsiteX106" fmla="*/ 1140237 w 1495425"/>
              <a:gd name="connsiteY106" fmla="*/ 30585 h 200025"/>
              <a:gd name="connsiteX107" fmla="*/ 1112425 w 1495425"/>
              <a:gd name="connsiteY107" fmla="*/ 37662 h 200025"/>
              <a:gd name="connsiteX108" fmla="*/ 1101662 w 1495425"/>
              <a:gd name="connsiteY108" fmla="*/ 57360 h 200025"/>
              <a:gd name="connsiteX109" fmla="*/ 1109090 w 1495425"/>
              <a:gd name="connsiteY109" fmla="*/ 75562 h 200025"/>
              <a:gd name="connsiteX110" fmla="*/ 1141380 w 1495425"/>
              <a:gd name="connsiteY110" fmla="*/ 94717 h 200025"/>
              <a:gd name="connsiteX111" fmla="*/ 1179671 w 1495425"/>
              <a:gd name="connsiteY111" fmla="*/ 120663 h 200025"/>
              <a:gd name="connsiteX112" fmla="*/ 1190625 w 1495425"/>
              <a:gd name="connsiteY112" fmla="*/ 149812 h 200025"/>
              <a:gd name="connsiteX113" fmla="*/ 1172813 w 1495425"/>
              <a:gd name="connsiteY113" fmla="*/ 187056 h 200025"/>
              <a:gd name="connsiteX114" fmla="*/ 1123473 w 1495425"/>
              <a:gd name="connsiteY114" fmla="*/ 200025 h 200025"/>
              <a:gd name="connsiteX115" fmla="*/ 1097756 w 1495425"/>
              <a:gd name="connsiteY115" fmla="*/ 196990 h 200025"/>
              <a:gd name="connsiteX116" fmla="*/ 1076325 w 1495425"/>
              <a:gd name="connsiteY116" fmla="*/ 189435 h 200025"/>
              <a:gd name="connsiteX117" fmla="*/ 1076325 w 1495425"/>
              <a:gd name="connsiteY117" fmla="*/ 162306 h 200025"/>
              <a:gd name="connsiteX118" fmla="*/ 1099185 w 1495425"/>
              <a:gd name="connsiteY118" fmla="*/ 174443 h 200025"/>
              <a:gd name="connsiteX119" fmla="*/ 1126236 w 1495425"/>
              <a:gd name="connsiteY119" fmla="*/ 179202 h 200025"/>
              <a:gd name="connsiteX120" fmla="*/ 1165384 w 1495425"/>
              <a:gd name="connsiteY120" fmla="*/ 151597 h 200025"/>
              <a:gd name="connsiteX121" fmla="*/ 1161193 w 1495425"/>
              <a:gd name="connsiteY121" fmla="*/ 137674 h 200025"/>
              <a:gd name="connsiteX122" fmla="*/ 1149667 w 1495425"/>
              <a:gd name="connsiteY122" fmla="*/ 126730 h 200025"/>
              <a:gd name="connsiteX123" fmla="*/ 1122235 w 1495425"/>
              <a:gd name="connsiteY123" fmla="*/ 112090 h 200025"/>
              <a:gd name="connsiteX124" fmla="*/ 1085373 w 1495425"/>
              <a:gd name="connsiteY124" fmla="*/ 86449 h 200025"/>
              <a:gd name="connsiteX125" fmla="*/ 1076420 w 1495425"/>
              <a:gd name="connsiteY125" fmla="*/ 59379 h 200025"/>
              <a:gd name="connsiteX126" fmla="*/ 1095089 w 1495425"/>
              <a:gd name="connsiteY126" fmla="*/ 22974 h 200025"/>
              <a:gd name="connsiteX127" fmla="*/ 1142048 w 1495425"/>
              <a:gd name="connsiteY127" fmla="*/ 9525 h 200025"/>
              <a:gd name="connsiteX128" fmla="*/ 904875 w 1495425"/>
              <a:gd name="connsiteY128" fmla="*/ 9525 h 200025"/>
              <a:gd name="connsiteX129" fmla="*/ 929354 w 1495425"/>
              <a:gd name="connsiteY129" fmla="*/ 9525 h 200025"/>
              <a:gd name="connsiteX130" fmla="*/ 929354 w 1495425"/>
              <a:gd name="connsiteY130" fmla="*/ 122253 h 200025"/>
              <a:gd name="connsiteX131" fmla="*/ 977075 w 1495425"/>
              <a:gd name="connsiteY131" fmla="*/ 178496 h 200025"/>
              <a:gd name="connsiteX132" fmla="*/ 1023271 w 1495425"/>
              <a:gd name="connsiteY132" fmla="*/ 124063 h 200025"/>
              <a:gd name="connsiteX133" fmla="*/ 1023271 w 1495425"/>
              <a:gd name="connsiteY133" fmla="*/ 9525 h 200025"/>
              <a:gd name="connsiteX134" fmla="*/ 1047750 w 1495425"/>
              <a:gd name="connsiteY134" fmla="*/ 9525 h 200025"/>
              <a:gd name="connsiteX135" fmla="*/ 1047750 w 1495425"/>
              <a:gd name="connsiteY135" fmla="*/ 120558 h 200025"/>
              <a:gd name="connsiteX136" fmla="*/ 974789 w 1495425"/>
              <a:gd name="connsiteY136" fmla="*/ 200025 h 200025"/>
              <a:gd name="connsiteX137" fmla="*/ 904875 w 1495425"/>
              <a:gd name="connsiteY137" fmla="*/ 123339 h 200025"/>
              <a:gd name="connsiteX138" fmla="*/ 790575 w 1495425"/>
              <a:gd name="connsiteY138" fmla="*/ 9525 h 200025"/>
              <a:gd name="connsiteX139" fmla="*/ 813911 w 1495425"/>
              <a:gd name="connsiteY139" fmla="*/ 9525 h 200025"/>
              <a:gd name="connsiteX140" fmla="*/ 813911 w 1495425"/>
              <a:gd name="connsiteY140" fmla="*/ 169820 h 200025"/>
              <a:gd name="connsiteX141" fmla="*/ 885825 w 1495425"/>
              <a:gd name="connsiteY141" fmla="*/ 169820 h 200025"/>
              <a:gd name="connsiteX142" fmla="*/ 885825 w 1495425"/>
              <a:gd name="connsiteY142" fmla="*/ 190500 h 200025"/>
              <a:gd name="connsiteX143" fmla="*/ 790575 w 1495425"/>
              <a:gd name="connsiteY143" fmla="*/ 190500 h 200025"/>
              <a:gd name="connsiteX144" fmla="*/ 647700 w 1495425"/>
              <a:gd name="connsiteY144" fmla="*/ 9525 h 200025"/>
              <a:gd name="connsiteX145" fmla="*/ 699659 w 1495425"/>
              <a:gd name="connsiteY145" fmla="*/ 9525 h 200025"/>
              <a:gd name="connsiteX146" fmla="*/ 745646 w 1495425"/>
              <a:gd name="connsiteY146" fmla="*/ 23660 h 200025"/>
              <a:gd name="connsiteX147" fmla="*/ 762000 w 1495425"/>
              <a:gd name="connsiteY147" fmla="*/ 64084 h 200025"/>
              <a:gd name="connsiteX148" fmla="*/ 742874 w 1495425"/>
              <a:gd name="connsiteY148" fmla="*/ 107252 h 200025"/>
              <a:gd name="connsiteX149" fmla="*/ 695049 w 1495425"/>
              <a:gd name="connsiteY149" fmla="*/ 122853 h 200025"/>
              <a:gd name="connsiteX150" fmla="*/ 671313 w 1495425"/>
              <a:gd name="connsiteY150" fmla="*/ 122853 h 200025"/>
              <a:gd name="connsiteX151" fmla="*/ 671313 w 1495425"/>
              <a:gd name="connsiteY151" fmla="*/ 190500 h 200025"/>
              <a:gd name="connsiteX152" fmla="*/ 647700 w 1495425"/>
              <a:gd name="connsiteY152" fmla="*/ 190500 h 200025"/>
              <a:gd name="connsiteX153" fmla="*/ 87211 w 1495425"/>
              <a:gd name="connsiteY153" fmla="*/ 9515 h 200025"/>
              <a:gd name="connsiteX154" fmla="*/ 146409 w 1495425"/>
              <a:gd name="connsiteY154" fmla="*/ 35023 h 200025"/>
              <a:gd name="connsiteX155" fmla="*/ 169059 w 1495425"/>
              <a:gd name="connsiteY155" fmla="*/ 101917 h 200025"/>
              <a:gd name="connsiteX156" fmla="*/ 145885 w 1495425"/>
              <a:gd name="connsiteY156" fmla="*/ 173803 h 200025"/>
              <a:gd name="connsiteX157" fmla="*/ 83830 w 1495425"/>
              <a:gd name="connsiteY157" fmla="*/ 200025 h 200025"/>
              <a:gd name="connsiteX158" fmla="*/ 22765 w 1495425"/>
              <a:gd name="connsiteY158" fmla="*/ 174100 h 200025"/>
              <a:gd name="connsiteX159" fmla="*/ 0 w 1495425"/>
              <a:gd name="connsiteY159" fmla="*/ 106670 h 200025"/>
              <a:gd name="connsiteX160" fmla="*/ 23356 w 1495425"/>
              <a:gd name="connsiteY160" fmla="*/ 36033 h 200025"/>
              <a:gd name="connsiteX161" fmla="*/ 87211 w 1495425"/>
              <a:gd name="connsiteY161" fmla="*/ 9515 h 200025"/>
              <a:gd name="connsiteX162" fmla="*/ 317440 w 1495425"/>
              <a:gd name="connsiteY162" fmla="*/ 0 h 200025"/>
              <a:gd name="connsiteX163" fmla="*/ 331098 w 1495425"/>
              <a:gd name="connsiteY163" fmla="*/ 2496 h 200025"/>
              <a:gd name="connsiteX164" fmla="*/ 331098 w 1495425"/>
              <a:gd name="connsiteY164" fmla="*/ 14507 h 200025"/>
              <a:gd name="connsiteX165" fmla="*/ 316973 w 1495425"/>
              <a:gd name="connsiteY165" fmla="*/ 10820 h 200025"/>
              <a:gd name="connsiteX166" fmla="*/ 293151 w 1495425"/>
              <a:gd name="connsiteY166" fmla="*/ 43405 h 200025"/>
              <a:gd name="connsiteX167" fmla="*/ 293151 w 1495425"/>
              <a:gd name="connsiteY167" fmla="*/ 65284 h 200025"/>
              <a:gd name="connsiteX168" fmla="*/ 327365 w 1495425"/>
              <a:gd name="connsiteY168" fmla="*/ 65284 h 200025"/>
              <a:gd name="connsiteX169" fmla="*/ 327365 w 1495425"/>
              <a:gd name="connsiteY169" fmla="*/ 76105 h 200025"/>
              <a:gd name="connsiteX170" fmla="*/ 293151 w 1495425"/>
              <a:gd name="connsiteY170" fmla="*/ 76105 h 200025"/>
              <a:gd name="connsiteX171" fmla="*/ 293151 w 1495425"/>
              <a:gd name="connsiteY171" fmla="*/ 196814 h 200025"/>
              <a:gd name="connsiteX172" fmla="*/ 281597 w 1495425"/>
              <a:gd name="connsiteY172" fmla="*/ 196814 h 200025"/>
              <a:gd name="connsiteX173" fmla="*/ 281597 w 1495425"/>
              <a:gd name="connsiteY173" fmla="*/ 76105 h 200025"/>
              <a:gd name="connsiteX174" fmla="*/ 258356 w 1495425"/>
              <a:gd name="connsiteY174" fmla="*/ 76105 h 200025"/>
              <a:gd name="connsiteX175" fmla="*/ 258356 w 1495425"/>
              <a:gd name="connsiteY175" fmla="*/ 65284 h 200025"/>
              <a:gd name="connsiteX176" fmla="*/ 281597 w 1495425"/>
              <a:gd name="connsiteY176" fmla="*/ 65284 h 200025"/>
              <a:gd name="connsiteX177" fmla="*/ 281597 w 1495425"/>
              <a:gd name="connsiteY177" fmla="*/ 42453 h 200025"/>
              <a:gd name="connsiteX178" fmla="*/ 291865 w 1495425"/>
              <a:gd name="connsiteY178" fmla="*/ 10820 h 200025"/>
              <a:gd name="connsiteX179" fmla="*/ 317440 w 1495425"/>
              <a:gd name="connsiteY179" fmla="*/ 0 h 200025"/>
              <a:gd name="connsiteX180" fmla="*/ 245964 w 1495425"/>
              <a:gd name="connsiteY180" fmla="*/ 0 h 200025"/>
              <a:gd name="connsiteX181" fmla="*/ 259623 w 1495425"/>
              <a:gd name="connsiteY181" fmla="*/ 2496 h 200025"/>
              <a:gd name="connsiteX182" fmla="*/ 259623 w 1495425"/>
              <a:gd name="connsiteY182" fmla="*/ 14507 h 200025"/>
              <a:gd name="connsiteX183" fmla="*/ 245497 w 1495425"/>
              <a:gd name="connsiteY183" fmla="*/ 10820 h 200025"/>
              <a:gd name="connsiteX184" fmla="*/ 221675 w 1495425"/>
              <a:gd name="connsiteY184" fmla="*/ 43405 h 200025"/>
              <a:gd name="connsiteX185" fmla="*/ 221675 w 1495425"/>
              <a:gd name="connsiteY185" fmla="*/ 65284 h 200025"/>
              <a:gd name="connsiteX186" fmla="*/ 255889 w 1495425"/>
              <a:gd name="connsiteY186" fmla="*/ 65284 h 200025"/>
              <a:gd name="connsiteX187" fmla="*/ 255889 w 1495425"/>
              <a:gd name="connsiteY187" fmla="*/ 76105 h 200025"/>
              <a:gd name="connsiteX188" fmla="*/ 221675 w 1495425"/>
              <a:gd name="connsiteY188" fmla="*/ 76105 h 200025"/>
              <a:gd name="connsiteX189" fmla="*/ 221675 w 1495425"/>
              <a:gd name="connsiteY189" fmla="*/ 196814 h 200025"/>
              <a:gd name="connsiteX190" fmla="*/ 210121 w 1495425"/>
              <a:gd name="connsiteY190" fmla="*/ 196814 h 200025"/>
              <a:gd name="connsiteX191" fmla="*/ 210121 w 1495425"/>
              <a:gd name="connsiteY191" fmla="*/ 76105 h 200025"/>
              <a:gd name="connsiteX192" fmla="*/ 186890 w 1495425"/>
              <a:gd name="connsiteY192" fmla="*/ 76105 h 200025"/>
              <a:gd name="connsiteX193" fmla="*/ 186890 w 1495425"/>
              <a:gd name="connsiteY193" fmla="*/ 65284 h 200025"/>
              <a:gd name="connsiteX194" fmla="*/ 210121 w 1495425"/>
              <a:gd name="connsiteY194" fmla="*/ 65284 h 200025"/>
              <a:gd name="connsiteX195" fmla="*/ 210121 w 1495425"/>
              <a:gd name="connsiteY195" fmla="*/ 42453 h 200025"/>
              <a:gd name="connsiteX196" fmla="*/ 220389 w 1495425"/>
              <a:gd name="connsiteY196" fmla="*/ 10820 h 200025"/>
              <a:gd name="connsiteX197" fmla="*/ 245964 w 1495425"/>
              <a:gd name="connsiteY197" fmla="*/ 0 h 200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Lst>
            <a:rect l="l" t="t" r="r" b="b"/>
            <a:pathLst>
              <a:path w="1495425" h="200025">
                <a:moveTo>
                  <a:pt x="1232440" y="178500"/>
                </a:moveTo>
                <a:cubicBezTo>
                  <a:pt x="1235392" y="178500"/>
                  <a:pt x="1237773" y="179452"/>
                  <a:pt x="1239870" y="181354"/>
                </a:cubicBezTo>
                <a:cubicBezTo>
                  <a:pt x="1241870" y="183257"/>
                  <a:pt x="1242822" y="185715"/>
                  <a:pt x="1242822" y="188727"/>
                </a:cubicBezTo>
                <a:cubicBezTo>
                  <a:pt x="1242822" y="191661"/>
                  <a:pt x="1241870" y="194119"/>
                  <a:pt x="1239870" y="196101"/>
                </a:cubicBezTo>
                <a:cubicBezTo>
                  <a:pt x="1237773" y="198083"/>
                  <a:pt x="1235392" y="199073"/>
                  <a:pt x="1232440" y="199073"/>
                </a:cubicBezTo>
                <a:cubicBezTo>
                  <a:pt x="1229582" y="199073"/>
                  <a:pt x="1227201" y="198083"/>
                  <a:pt x="1225296" y="196101"/>
                </a:cubicBezTo>
                <a:cubicBezTo>
                  <a:pt x="1223391" y="194119"/>
                  <a:pt x="1222438" y="191661"/>
                  <a:pt x="1222438" y="188727"/>
                </a:cubicBezTo>
                <a:cubicBezTo>
                  <a:pt x="1222438" y="185715"/>
                  <a:pt x="1223391" y="183257"/>
                  <a:pt x="1225296" y="181354"/>
                </a:cubicBezTo>
                <a:cubicBezTo>
                  <a:pt x="1227201" y="179452"/>
                  <a:pt x="1229582" y="178500"/>
                  <a:pt x="1232440" y="178500"/>
                </a:cubicBezTo>
                <a:close/>
                <a:moveTo>
                  <a:pt x="561804" y="72895"/>
                </a:moveTo>
                <a:cubicBezTo>
                  <a:pt x="549659" y="72895"/>
                  <a:pt x="539620" y="77019"/>
                  <a:pt x="531676" y="85268"/>
                </a:cubicBezTo>
                <a:cubicBezTo>
                  <a:pt x="523742" y="93507"/>
                  <a:pt x="518836" y="105366"/>
                  <a:pt x="516970" y="120825"/>
                </a:cubicBezTo>
                <a:lnTo>
                  <a:pt x="599980" y="120825"/>
                </a:lnTo>
                <a:cubicBezTo>
                  <a:pt x="599437" y="105604"/>
                  <a:pt x="595856" y="93812"/>
                  <a:pt x="589236" y="85449"/>
                </a:cubicBezTo>
                <a:cubicBezTo>
                  <a:pt x="582626" y="77076"/>
                  <a:pt x="573471" y="72895"/>
                  <a:pt x="561804" y="72895"/>
                </a:cubicBezTo>
                <a:close/>
                <a:moveTo>
                  <a:pt x="346062" y="65284"/>
                </a:moveTo>
                <a:lnTo>
                  <a:pt x="357616" y="65284"/>
                </a:lnTo>
                <a:lnTo>
                  <a:pt x="357616" y="196814"/>
                </a:lnTo>
                <a:lnTo>
                  <a:pt x="346062" y="196814"/>
                </a:lnTo>
                <a:close/>
                <a:moveTo>
                  <a:pt x="1452372" y="62074"/>
                </a:moveTo>
                <a:cubicBezTo>
                  <a:pt x="1466278" y="62074"/>
                  <a:pt x="1476947" y="66818"/>
                  <a:pt x="1484376" y="76286"/>
                </a:cubicBezTo>
                <a:cubicBezTo>
                  <a:pt x="1491710" y="85763"/>
                  <a:pt x="1495425" y="99260"/>
                  <a:pt x="1495425" y="116777"/>
                </a:cubicBezTo>
                <a:lnTo>
                  <a:pt x="1495425" y="196814"/>
                </a:lnTo>
                <a:lnTo>
                  <a:pt x="1483900" y="196814"/>
                </a:lnTo>
                <a:lnTo>
                  <a:pt x="1483900" y="120225"/>
                </a:lnTo>
                <a:cubicBezTo>
                  <a:pt x="1483900" y="88678"/>
                  <a:pt x="1472660" y="72895"/>
                  <a:pt x="1450372" y="72895"/>
                </a:cubicBezTo>
                <a:cubicBezTo>
                  <a:pt x="1437894" y="72895"/>
                  <a:pt x="1427702" y="77533"/>
                  <a:pt x="1419606" y="86811"/>
                </a:cubicBezTo>
                <a:cubicBezTo>
                  <a:pt x="1411605" y="96088"/>
                  <a:pt x="1407605" y="107585"/>
                  <a:pt x="1407605" y="121301"/>
                </a:cubicBezTo>
                <a:lnTo>
                  <a:pt x="1407605" y="196814"/>
                </a:lnTo>
                <a:lnTo>
                  <a:pt x="1396079" y="196814"/>
                </a:lnTo>
                <a:lnTo>
                  <a:pt x="1396079" y="65284"/>
                </a:lnTo>
                <a:lnTo>
                  <a:pt x="1407605" y="65284"/>
                </a:lnTo>
                <a:lnTo>
                  <a:pt x="1407605" y="89192"/>
                </a:lnTo>
                <a:lnTo>
                  <a:pt x="1408176" y="89192"/>
                </a:lnTo>
                <a:cubicBezTo>
                  <a:pt x="1417605" y="71114"/>
                  <a:pt x="1432370" y="62074"/>
                  <a:pt x="1452372" y="62074"/>
                </a:cubicBezTo>
                <a:close/>
                <a:moveTo>
                  <a:pt x="1337215" y="62074"/>
                </a:moveTo>
                <a:cubicBezTo>
                  <a:pt x="1347026" y="62074"/>
                  <a:pt x="1356551" y="64141"/>
                  <a:pt x="1365790" y="68256"/>
                </a:cubicBezTo>
                <a:lnTo>
                  <a:pt x="1365790" y="81582"/>
                </a:lnTo>
                <a:cubicBezTo>
                  <a:pt x="1356551" y="75790"/>
                  <a:pt x="1346454" y="72895"/>
                  <a:pt x="1335405" y="72895"/>
                </a:cubicBezTo>
                <a:cubicBezTo>
                  <a:pt x="1320356" y="72895"/>
                  <a:pt x="1308068" y="78448"/>
                  <a:pt x="1298638" y="89545"/>
                </a:cubicBezTo>
                <a:cubicBezTo>
                  <a:pt x="1289209" y="100651"/>
                  <a:pt x="1284541" y="114995"/>
                  <a:pt x="1284541" y="132598"/>
                </a:cubicBezTo>
                <a:cubicBezTo>
                  <a:pt x="1284541" y="149642"/>
                  <a:pt x="1288828" y="163338"/>
                  <a:pt x="1297400" y="173684"/>
                </a:cubicBezTo>
                <a:cubicBezTo>
                  <a:pt x="1305973" y="184031"/>
                  <a:pt x="1317403" y="189203"/>
                  <a:pt x="1331596" y="189203"/>
                </a:cubicBezTo>
                <a:cubicBezTo>
                  <a:pt x="1344454" y="189203"/>
                  <a:pt x="1355693" y="185715"/>
                  <a:pt x="1365313" y="178738"/>
                </a:cubicBezTo>
                <a:lnTo>
                  <a:pt x="1365313" y="190987"/>
                </a:lnTo>
                <a:cubicBezTo>
                  <a:pt x="1355693" y="197012"/>
                  <a:pt x="1344263" y="200025"/>
                  <a:pt x="1331023" y="200025"/>
                </a:cubicBezTo>
                <a:cubicBezTo>
                  <a:pt x="1313498" y="200025"/>
                  <a:pt x="1299306" y="193880"/>
                  <a:pt x="1288542" y="181592"/>
                </a:cubicBezTo>
                <a:cubicBezTo>
                  <a:pt x="1277779" y="169304"/>
                  <a:pt x="1272349" y="153210"/>
                  <a:pt x="1272349" y="133312"/>
                </a:cubicBezTo>
                <a:cubicBezTo>
                  <a:pt x="1272349" y="112462"/>
                  <a:pt x="1278445" y="95374"/>
                  <a:pt x="1290542" y="82058"/>
                </a:cubicBezTo>
                <a:cubicBezTo>
                  <a:pt x="1302639" y="68732"/>
                  <a:pt x="1318165" y="62074"/>
                  <a:pt x="1337215" y="62074"/>
                </a:cubicBezTo>
                <a:close/>
                <a:moveTo>
                  <a:pt x="562270" y="62074"/>
                </a:moveTo>
                <a:cubicBezTo>
                  <a:pt x="578301" y="62074"/>
                  <a:pt x="590617" y="67828"/>
                  <a:pt x="599218" y="79324"/>
                </a:cubicBezTo>
                <a:cubicBezTo>
                  <a:pt x="607819" y="90811"/>
                  <a:pt x="612124" y="106470"/>
                  <a:pt x="612124" y="126292"/>
                </a:cubicBezTo>
                <a:lnTo>
                  <a:pt x="612124" y="131531"/>
                </a:lnTo>
                <a:lnTo>
                  <a:pt x="516503" y="131531"/>
                </a:lnTo>
                <a:cubicBezTo>
                  <a:pt x="516503" y="149603"/>
                  <a:pt x="520589" y="163734"/>
                  <a:pt x="528761" y="173922"/>
                </a:cubicBezTo>
                <a:cubicBezTo>
                  <a:pt x="536934" y="184110"/>
                  <a:pt x="548183" y="189203"/>
                  <a:pt x="562499" y="189203"/>
                </a:cubicBezTo>
                <a:cubicBezTo>
                  <a:pt x="576977" y="189203"/>
                  <a:pt x="591102" y="183773"/>
                  <a:pt x="604885" y="172911"/>
                </a:cubicBezTo>
                <a:lnTo>
                  <a:pt x="604885" y="185517"/>
                </a:lnTo>
                <a:cubicBezTo>
                  <a:pt x="591493" y="195189"/>
                  <a:pt x="576586" y="200025"/>
                  <a:pt x="560165" y="200025"/>
                </a:cubicBezTo>
                <a:cubicBezTo>
                  <a:pt x="543506" y="200025"/>
                  <a:pt x="530047" y="193940"/>
                  <a:pt x="519769" y="181770"/>
                </a:cubicBezTo>
                <a:cubicBezTo>
                  <a:pt x="509492" y="169601"/>
                  <a:pt x="504358" y="152456"/>
                  <a:pt x="504358" y="130340"/>
                </a:cubicBezTo>
                <a:cubicBezTo>
                  <a:pt x="504358" y="111147"/>
                  <a:pt x="509731" y="94974"/>
                  <a:pt x="520475" y="81820"/>
                </a:cubicBezTo>
                <a:cubicBezTo>
                  <a:pt x="531209" y="68656"/>
                  <a:pt x="545144" y="62074"/>
                  <a:pt x="562270" y="62074"/>
                </a:cubicBezTo>
                <a:close/>
                <a:moveTo>
                  <a:pt x="454800" y="62074"/>
                </a:moveTo>
                <a:cubicBezTo>
                  <a:pt x="464687" y="62074"/>
                  <a:pt x="474221" y="64141"/>
                  <a:pt x="483403" y="68256"/>
                </a:cubicBezTo>
                <a:lnTo>
                  <a:pt x="483403" y="81582"/>
                </a:lnTo>
                <a:cubicBezTo>
                  <a:pt x="474221" y="75790"/>
                  <a:pt x="464096" y="72895"/>
                  <a:pt x="453047" y="72895"/>
                </a:cubicBezTo>
                <a:cubicBezTo>
                  <a:pt x="437950" y="72895"/>
                  <a:pt x="425691" y="78448"/>
                  <a:pt x="416271" y="89545"/>
                </a:cubicBezTo>
                <a:cubicBezTo>
                  <a:pt x="406851" y="100651"/>
                  <a:pt x="402145" y="114995"/>
                  <a:pt x="402145" y="132598"/>
                </a:cubicBezTo>
                <a:cubicBezTo>
                  <a:pt x="402145" y="149642"/>
                  <a:pt x="406441" y="163338"/>
                  <a:pt x="415042" y="173684"/>
                </a:cubicBezTo>
                <a:cubicBezTo>
                  <a:pt x="423643" y="184031"/>
                  <a:pt x="435026" y="189203"/>
                  <a:pt x="449199" y="189203"/>
                </a:cubicBezTo>
                <a:cubicBezTo>
                  <a:pt x="462115" y="189203"/>
                  <a:pt x="473364" y="185715"/>
                  <a:pt x="482937" y="178738"/>
                </a:cubicBezTo>
                <a:lnTo>
                  <a:pt x="482937" y="190987"/>
                </a:lnTo>
                <a:cubicBezTo>
                  <a:pt x="473364" y="197012"/>
                  <a:pt x="461924" y="200025"/>
                  <a:pt x="448609" y="200025"/>
                </a:cubicBezTo>
                <a:cubicBezTo>
                  <a:pt x="431102" y="200025"/>
                  <a:pt x="416947" y="193880"/>
                  <a:pt x="406175" y="181592"/>
                </a:cubicBezTo>
                <a:cubicBezTo>
                  <a:pt x="395392" y="169304"/>
                  <a:pt x="390001" y="153210"/>
                  <a:pt x="390001" y="133312"/>
                </a:cubicBezTo>
                <a:cubicBezTo>
                  <a:pt x="390001" y="112462"/>
                  <a:pt x="396050" y="95374"/>
                  <a:pt x="408156" y="82058"/>
                </a:cubicBezTo>
                <a:cubicBezTo>
                  <a:pt x="420262" y="68732"/>
                  <a:pt x="435807" y="62074"/>
                  <a:pt x="454800" y="62074"/>
                </a:cubicBezTo>
                <a:close/>
                <a:moveTo>
                  <a:pt x="671313" y="30089"/>
                </a:moveTo>
                <a:lnTo>
                  <a:pt x="671313" y="102289"/>
                </a:lnTo>
                <a:lnTo>
                  <a:pt x="693163" y="102289"/>
                </a:lnTo>
                <a:cubicBezTo>
                  <a:pt x="707564" y="102289"/>
                  <a:pt x="718509" y="99079"/>
                  <a:pt x="725986" y="92650"/>
                </a:cubicBezTo>
                <a:cubicBezTo>
                  <a:pt x="733463" y="86230"/>
                  <a:pt x="737206" y="77019"/>
                  <a:pt x="737206" y="65018"/>
                </a:cubicBezTo>
                <a:cubicBezTo>
                  <a:pt x="737206" y="41729"/>
                  <a:pt x="723272" y="30089"/>
                  <a:pt x="695401" y="30089"/>
                </a:cubicBezTo>
                <a:close/>
                <a:moveTo>
                  <a:pt x="85115" y="21165"/>
                </a:moveTo>
                <a:cubicBezTo>
                  <a:pt x="64094" y="21165"/>
                  <a:pt x="46797" y="28918"/>
                  <a:pt x="33214" y="44415"/>
                </a:cubicBezTo>
                <a:cubicBezTo>
                  <a:pt x="19631" y="59912"/>
                  <a:pt x="12840" y="80191"/>
                  <a:pt x="12840" y="105242"/>
                </a:cubicBezTo>
                <a:cubicBezTo>
                  <a:pt x="12840" y="130616"/>
                  <a:pt x="19269" y="150811"/>
                  <a:pt x="32109" y="165835"/>
                </a:cubicBezTo>
                <a:cubicBezTo>
                  <a:pt x="44948" y="180859"/>
                  <a:pt x="62112" y="188371"/>
                  <a:pt x="83591" y="188371"/>
                </a:cubicBezTo>
                <a:cubicBezTo>
                  <a:pt x="105937" y="188371"/>
                  <a:pt x="123625" y="180938"/>
                  <a:pt x="136655" y="166073"/>
                </a:cubicBezTo>
                <a:cubicBezTo>
                  <a:pt x="149695" y="151207"/>
                  <a:pt x="156220" y="130492"/>
                  <a:pt x="156220" y="103937"/>
                </a:cubicBezTo>
                <a:cubicBezTo>
                  <a:pt x="156220" y="77934"/>
                  <a:pt x="149857" y="57636"/>
                  <a:pt x="137122" y="43053"/>
                </a:cubicBezTo>
                <a:cubicBezTo>
                  <a:pt x="124396" y="28461"/>
                  <a:pt x="107061" y="21165"/>
                  <a:pt x="85115" y="21165"/>
                </a:cubicBezTo>
                <a:close/>
                <a:moveTo>
                  <a:pt x="351777" y="12602"/>
                </a:moveTo>
                <a:cubicBezTo>
                  <a:pt x="354349" y="12602"/>
                  <a:pt x="356625" y="13459"/>
                  <a:pt x="358616" y="15164"/>
                </a:cubicBezTo>
                <a:cubicBezTo>
                  <a:pt x="360597" y="16869"/>
                  <a:pt x="361588" y="19183"/>
                  <a:pt x="361588" y="22117"/>
                </a:cubicBezTo>
                <a:cubicBezTo>
                  <a:pt x="361588" y="24898"/>
                  <a:pt x="360616" y="27251"/>
                  <a:pt x="358673" y="29194"/>
                </a:cubicBezTo>
                <a:cubicBezTo>
                  <a:pt x="356721" y="31137"/>
                  <a:pt x="354425" y="32109"/>
                  <a:pt x="351777" y="32109"/>
                </a:cubicBezTo>
                <a:cubicBezTo>
                  <a:pt x="349215" y="32109"/>
                  <a:pt x="346977" y="31175"/>
                  <a:pt x="345072" y="29318"/>
                </a:cubicBezTo>
                <a:cubicBezTo>
                  <a:pt x="343167" y="27451"/>
                  <a:pt x="342205" y="25051"/>
                  <a:pt x="342205" y="22117"/>
                </a:cubicBezTo>
                <a:cubicBezTo>
                  <a:pt x="342205" y="19345"/>
                  <a:pt x="343186" y="17069"/>
                  <a:pt x="345129" y="15278"/>
                </a:cubicBezTo>
                <a:cubicBezTo>
                  <a:pt x="347072" y="13497"/>
                  <a:pt x="349291" y="12602"/>
                  <a:pt x="351777" y="12602"/>
                </a:cubicBezTo>
                <a:close/>
                <a:moveTo>
                  <a:pt x="1142048" y="9525"/>
                </a:moveTo>
                <a:cubicBezTo>
                  <a:pt x="1160526" y="9525"/>
                  <a:pt x="1174052" y="11744"/>
                  <a:pt x="1182720" y="16192"/>
                </a:cubicBezTo>
                <a:lnTo>
                  <a:pt x="1182720" y="42129"/>
                </a:lnTo>
                <a:cubicBezTo>
                  <a:pt x="1171480" y="34433"/>
                  <a:pt x="1157288" y="30585"/>
                  <a:pt x="1140237" y="30585"/>
                </a:cubicBezTo>
                <a:cubicBezTo>
                  <a:pt x="1128808" y="30585"/>
                  <a:pt x="1119569" y="32947"/>
                  <a:pt x="1112425" y="37662"/>
                </a:cubicBezTo>
                <a:cubicBezTo>
                  <a:pt x="1105281" y="42386"/>
                  <a:pt x="1101662" y="48949"/>
                  <a:pt x="1101662" y="57360"/>
                </a:cubicBezTo>
                <a:cubicBezTo>
                  <a:pt x="1101662" y="64818"/>
                  <a:pt x="1104138" y="70885"/>
                  <a:pt x="1109090" y="75562"/>
                </a:cubicBezTo>
                <a:cubicBezTo>
                  <a:pt x="1114044" y="80248"/>
                  <a:pt x="1124807" y="86630"/>
                  <a:pt x="1141380" y="94717"/>
                </a:cubicBezTo>
                <a:cubicBezTo>
                  <a:pt x="1159669" y="103365"/>
                  <a:pt x="1172432" y="112014"/>
                  <a:pt x="1179671" y="120663"/>
                </a:cubicBezTo>
                <a:cubicBezTo>
                  <a:pt x="1187005" y="129302"/>
                  <a:pt x="1190625" y="139027"/>
                  <a:pt x="1190625" y="149812"/>
                </a:cubicBezTo>
                <a:cubicBezTo>
                  <a:pt x="1190625" y="165994"/>
                  <a:pt x="1184720" y="178409"/>
                  <a:pt x="1172813" y="187056"/>
                </a:cubicBezTo>
                <a:cubicBezTo>
                  <a:pt x="1161002" y="195702"/>
                  <a:pt x="1144524" y="200025"/>
                  <a:pt x="1123473" y="200025"/>
                </a:cubicBezTo>
                <a:cubicBezTo>
                  <a:pt x="1116140" y="200025"/>
                  <a:pt x="1107567" y="199013"/>
                  <a:pt x="1097756" y="196990"/>
                </a:cubicBezTo>
                <a:cubicBezTo>
                  <a:pt x="1087945" y="194968"/>
                  <a:pt x="1080801" y="192450"/>
                  <a:pt x="1076325" y="189435"/>
                </a:cubicBezTo>
                <a:lnTo>
                  <a:pt x="1076325" y="162306"/>
                </a:lnTo>
                <a:cubicBezTo>
                  <a:pt x="1082040" y="167224"/>
                  <a:pt x="1089660" y="171269"/>
                  <a:pt x="1099185" y="174443"/>
                </a:cubicBezTo>
                <a:cubicBezTo>
                  <a:pt x="1108710" y="177616"/>
                  <a:pt x="1117663" y="179202"/>
                  <a:pt x="1126236" y="179202"/>
                </a:cubicBezTo>
                <a:cubicBezTo>
                  <a:pt x="1152334" y="179202"/>
                  <a:pt x="1165384" y="170000"/>
                  <a:pt x="1165384" y="151597"/>
                </a:cubicBezTo>
                <a:cubicBezTo>
                  <a:pt x="1165384" y="146440"/>
                  <a:pt x="1164050" y="141799"/>
                  <a:pt x="1161193" y="137674"/>
                </a:cubicBezTo>
                <a:cubicBezTo>
                  <a:pt x="1158430" y="133550"/>
                  <a:pt x="1154525" y="129902"/>
                  <a:pt x="1149667" y="126730"/>
                </a:cubicBezTo>
                <a:cubicBezTo>
                  <a:pt x="1144809" y="123558"/>
                  <a:pt x="1135666" y="118672"/>
                  <a:pt x="1122235" y="112090"/>
                </a:cubicBezTo>
                <a:cubicBezTo>
                  <a:pt x="1103566" y="102889"/>
                  <a:pt x="1091279" y="94345"/>
                  <a:pt x="1085373" y="86449"/>
                </a:cubicBezTo>
                <a:cubicBezTo>
                  <a:pt x="1079372" y="78562"/>
                  <a:pt x="1076420" y="69533"/>
                  <a:pt x="1076420" y="59379"/>
                </a:cubicBezTo>
                <a:cubicBezTo>
                  <a:pt x="1076420" y="44072"/>
                  <a:pt x="1082612" y="31937"/>
                  <a:pt x="1095089" y="22974"/>
                </a:cubicBezTo>
                <a:cubicBezTo>
                  <a:pt x="1107472" y="14011"/>
                  <a:pt x="1123093" y="9525"/>
                  <a:pt x="1142048" y="9525"/>
                </a:cubicBezTo>
                <a:close/>
                <a:moveTo>
                  <a:pt x="904875" y="9525"/>
                </a:moveTo>
                <a:lnTo>
                  <a:pt x="929354" y="9525"/>
                </a:lnTo>
                <a:lnTo>
                  <a:pt x="929354" y="122253"/>
                </a:lnTo>
                <a:cubicBezTo>
                  <a:pt x="929354" y="159748"/>
                  <a:pt x="945261" y="178496"/>
                  <a:pt x="977075" y="178496"/>
                </a:cubicBezTo>
                <a:cubicBezTo>
                  <a:pt x="1007841" y="178496"/>
                  <a:pt x="1023271" y="160352"/>
                  <a:pt x="1023271" y="124063"/>
                </a:cubicBezTo>
                <a:lnTo>
                  <a:pt x="1023271" y="9525"/>
                </a:lnTo>
                <a:lnTo>
                  <a:pt x="1047750" y="9525"/>
                </a:lnTo>
                <a:lnTo>
                  <a:pt x="1047750" y="120558"/>
                </a:lnTo>
                <a:cubicBezTo>
                  <a:pt x="1047750" y="173536"/>
                  <a:pt x="1023461" y="200025"/>
                  <a:pt x="974789" y="200025"/>
                </a:cubicBezTo>
                <a:cubicBezTo>
                  <a:pt x="928211" y="200025"/>
                  <a:pt x="904875" y="174464"/>
                  <a:pt x="904875" y="123339"/>
                </a:cubicBezTo>
                <a:close/>
                <a:moveTo>
                  <a:pt x="790575" y="9525"/>
                </a:moveTo>
                <a:lnTo>
                  <a:pt x="813911" y="9525"/>
                </a:lnTo>
                <a:lnTo>
                  <a:pt x="813911" y="169820"/>
                </a:lnTo>
                <a:lnTo>
                  <a:pt x="885825" y="169820"/>
                </a:lnTo>
                <a:lnTo>
                  <a:pt x="885825" y="190500"/>
                </a:lnTo>
                <a:lnTo>
                  <a:pt x="790575" y="190500"/>
                </a:lnTo>
                <a:close/>
                <a:moveTo>
                  <a:pt x="647700" y="9525"/>
                </a:moveTo>
                <a:lnTo>
                  <a:pt x="699659" y="9525"/>
                </a:lnTo>
                <a:cubicBezTo>
                  <a:pt x="719414" y="9525"/>
                  <a:pt x="734739" y="14240"/>
                  <a:pt x="745646" y="23660"/>
                </a:cubicBezTo>
                <a:cubicBezTo>
                  <a:pt x="756551" y="33090"/>
                  <a:pt x="762000" y="46558"/>
                  <a:pt x="762000" y="64084"/>
                </a:cubicBezTo>
                <a:cubicBezTo>
                  <a:pt x="762000" y="81848"/>
                  <a:pt x="755628" y="96231"/>
                  <a:pt x="742874" y="107252"/>
                </a:cubicBezTo>
                <a:cubicBezTo>
                  <a:pt x="730120" y="118281"/>
                  <a:pt x="714175" y="123473"/>
                  <a:pt x="695049" y="122853"/>
                </a:cubicBezTo>
                <a:lnTo>
                  <a:pt x="671313" y="122853"/>
                </a:lnTo>
                <a:lnTo>
                  <a:pt x="671313" y="190500"/>
                </a:lnTo>
                <a:lnTo>
                  <a:pt x="647700" y="190500"/>
                </a:lnTo>
                <a:close/>
                <a:moveTo>
                  <a:pt x="87211" y="9515"/>
                </a:moveTo>
                <a:cubicBezTo>
                  <a:pt x="111576" y="9515"/>
                  <a:pt x="131312" y="18012"/>
                  <a:pt x="146409" y="35023"/>
                </a:cubicBezTo>
                <a:cubicBezTo>
                  <a:pt x="161506" y="52026"/>
                  <a:pt x="169059" y="74324"/>
                  <a:pt x="169059" y="101917"/>
                </a:cubicBezTo>
                <a:cubicBezTo>
                  <a:pt x="169059" y="132359"/>
                  <a:pt x="161334" y="156321"/>
                  <a:pt x="145885" y="173803"/>
                </a:cubicBezTo>
                <a:cubicBezTo>
                  <a:pt x="130435" y="191284"/>
                  <a:pt x="109747" y="200025"/>
                  <a:pt x="83830" y="200025"/>
                </a:cubicBezTo>
                <a:cubicBezTo>
                  <a:pt x="58302" y="200025"/>
                  <a:pt x="37948" y="191383"/>
                  <a:pt x="22765" y="174100"/>
                </a:cubicBezTo>
                <a:cubicBezTo>
                  <a:pt x="7591" y="156817"/>
                  <a:pt x="0" y="134341"/>
                  <a:pt x="0" y="106670"/>
                </a:cubicBezTo>
                <a:cubicBezTo>
                  <a:pt x="0" y="77257"/>
                  <a:pt x="7782" y="53711"/>
                  <a:pt x="23356" y="36033"/>
                </a:cubicBezTo>
                <a:cubicBezTo>
                  <a:pt x="38919" y="18355"/>
                  <a:pt x="60207" y="9515"/>
                  <a:pt x="87211" y="9515"/>
                </a:cubicBezTo>
                <a:close/>
                <a:moveTo>
                  <a:pt x="317440" y="0"/>
                </a:moveTo>
                <a:cubicBezTo>
                  <a:pt x="322964" y="0"/>
                  <a:pt x="327517" y="829"/>
                  <a:pt x="331098" y="2496"/>
                </a:cubicBezTo>
                <a:lnTo>
                  <a:pt x="331098" y="14507"/>
                </a:lnTo>
                <a:cubicBezTo>
                  <a:pt x="327984" y="12049"/>
                  <a:pt x="323279" y="10820"/>
                  <a:pt x="316973" y="10820"/>
                </a:cubicBezTo>
                <a:cubicBezTo>
                  <a:pt x="301095" y="10820"/>
                  <a:pt x="293151" y="21679"/>
                  <a:pt x="293151" y="43405"/>
                </a:cubicBezTo>
                <a:lnTo>
                  <a:pt x="293151" y="65284"/>
                </a:lnTo>
                <a:lnTo>
                  <a:pt x="327365" y="65284"/>
                </a:lnTo>
                <a:lnTo>
                  <a:pt x="327365" y="76105"/>
                </a:lnTo>
                <a:lnTo>
                  <a:pt x="293151" y="76105"/>
                </a:lnTo>
                <a:lnTo>
                  <a:pt x="293151" y="196814"/>
                </a:lnTo>
                <a:lnTo>
                  <a:pt x="281597" y="196814"/>
                </a:lnTo>
                <a:lnTo>
                  <a:pt x="281597" y="76105"/>
                </a:lnTo>
                <a:lnTo>
                  <a:pt x="258356" y="76105"/>
                </a:lnTo>
                <a:lnTo>
                  <a:pt x="258356" y="65284"/>
                </a:lnTo>
                <a:lnTo>
                  <a:pt x="281597" y="65284"/>
                </a:lnTo>
                <a:lnTo>
                  <a:pt x="281597" y="42453"/>
                </a:lnTo>
                <a:cubicBezTo>
                  <a:pt x="281597" y="28585"/>
                  <a:pt x="285016" y="18040"/>
                  <a:pt x="291865" y="10820"/>
                </a:cubicBezTo>
                <a:cubicBezTo>
                  <a:pt x="298714" y="3610"/>
                  <a:pt x="307238" y="0"/>
                  <a:pt x="317440" y="0"/>
                </a:cubicBezTo>
                <a:close/>
                <a:moveTo>
                  <a:pt x="245964" y="0"/>
                </a:moveTo>
                <a:cubicBezTo>
                  <a:pt x="251489" y="0"/>
                  <a:pt x="256041" y="829"/>
                  <a:pt x="259623" y="2496"/>
                </a:cubicBezTo>
                <a:lnTo>
                  <a:pt x="259623" y="14507"/>
                </a:lnTo>
                <a:cubicBezTo>
                  <a:pt x="256508" y="12049"/>
                  <a:pt x="251803" y="10820"/>
                  <a:pt x="245497" y="10820"/>
                </a:cubicBezTo>
                <a:cubicBezTo>
                  <a:pt x="229619" y="10820"/>
                  <a:pt x="221675" y="21679"/>
                  <a:pt x="221675" y="43405"/>
                </a:cubicBezTo>
                <a:lnTo>
                  <a:pt x="221675" y="65284"/>
                </a:lnTo>
                <a:lnTo>
                  <a:pt x="255889" y="65284"/>
                </a:lnTo>
                <a:lnTo>
                  <a:pt x="255889" y="76105"/>
                </a:lnTo>
                <a:lnTo>
                  <a:pt x="221675" y="76105"/>
                </a:lnTo>
                <a:lnTo>
                  <a:pt x="221675" y="196814"/>
                </a:lnTo>
                <a:lnTo>
                  <a:pt x="210121" y="196814"/>
                </a:lnTo>
                <a:lnTo>
                  <a:pt x="210121" y="76105"/>
                </a:lnTo>
                <a:lnTo>
                  <a:pt x="186890" y="76105"/>
                </a:lnTo>
                <a:lnTo>
                  <a:pt x="186890" y="65284"/>
                </a:lnTo>
                <a:lnTo>
                  <a:pt x="210121" y="65284"/>
                </a:lnTo>
                <a:lnTo>
                  <a:pt x="210121" y="42453"/>
                </a:lnTo>
                <a:cubicBezTo>
                  <a:pt x="210121" y="28585"/>
                  <a:pt x="213541" y="18040"/>
                  <a:pt x="220389" y="10820"/>
                </a:cubicBezTo>
                <a:cubicBezTo>
                  <a:pt x="227247" y="3610"/>
                  <a:pt x="235763" y="0"/>
                  <a:pt x="245964" y="0"/>
                </a:cubicBezTo>
                <a:close/>
              </a:path>
            </a:pathLst>
          </a:custGeom>
          <a:solidFill>
            <a:schemeClr val="bg1"/>
          </a:solidFill>
          <a:ln w="9525" cap="flat">
            <a:noFill/>
            <a:prstDash val="solid"/>
            <a:miter/>
          </a:ln>
        </p:spPr>
        <p:txBody>
          <a:bodyPr rtlCol="0" anchor="ctr">
            <a:noAutofit/>
          </a:bodyPr>
          <a:lstStyle/>
          <a:p>
            <a:endParaRPr lang="zh-CN" altLang="en-US"/>
          </a:p>
        </p:txBody>
      </p:sp>
      <p:sp>
        <p:nvSpPr>
          <p:cNvPr id="16" name="文本框 15">
            <a:extLst>
              <a:ext uri="{FF2B5EF4-FFF2-40B4-BE49-F238E27FC236}">
                <a16:creationId xmlns:a16="http://schemas.microsoft.com/office/drawing/2014/main" id="{5D151DFD-9E0E-37EC-FE9B-509494BAAFD2}"/>
              </a:ext>
            </a:extLst>
          </p:cNvPr>
          <p:cNvSpPr txBox="1"/>
          <p:nvPr userDrawn="1"/>
        </p:nvSpPr>
        <p:spPr>
          <a:xfrm>
            <a:off x="10117190" y="406400"/>
            <a:ext cx="1360695" cy="307777"/>
          </a:xfrm>
          <a:prstGeom prst="rect">
            <a:avLst/>
          </a:prstGeom>
          <a:noFill/>
        </p:spPr>
        <p:txBody>
          <a:bodyPr wrap="square" lIns="0" tIns="0" rIns="0" bIns="0">
            <a:noAutofit/>
          </a:bodyPr>
          <a:lstStyle/>
          <a:p>
            <a:r>
              <a:rPr lang="en-US" altLang="zh-CN" sz="1000" dirty="0">
                <a:solidFill>
                  <a:schemeClr val="bg1"/>
                </a:solidFill>
              </a:rPr>
              <a:t>Make your presentation outstanding</a:t>
            </a:r>
            <a:endParaRPr lang="zh-CN" altLang="en-US" sz="1000" dirty="0"/>
          </a:p>
        </p:txBody>
      </p:sp>
      <p:sp>
        <p:nvSpPr>
          <p:cNvPr id="17" name="矩形 16">
            <a:extLst>
              <a:ext uri="{FF2B5EF4-FFF2-40B4-BE49-F238E27FC236}">
                <a16:creationId xmlns:a16="http://schemas.microsoft.com/office/drawing/2014/main" id="{52EC01CB-5D38-78A5-FE93-B815708E49BC}"/>
              </a:ext>
            </a:extLst>
          </p:cNvPr>
          <p:cNvSpPr/>
          <p:nvPr userDrawn="1"/>
        </p:nvSpPr>
        <p:spPr>
          <a:xfrm>
            <a:off x="2512199" y="-222830"/>
            <a:ext cx="2652375" cy="4193884"/>
          </a:xfrm>
          <a:prstGeom prst="rect">
            <a:avLst/>
          </a:prstGeom>
          <a:gradFill flip="none" rotWithShape="1">
            <a:gsLst>
              <a:gs pos="0">
                <a:schemeClr val="accent1"/>
              </a:gs>
              <a:gs pos="100000">
                <a:schemeClr val="accent1">
                  <a:lumMod val="60000"/>
                  <a:lumOff val="40000"/>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8" name="矩形 17">
            <a:extLst>
              <a:ext uri="{FF2B5EF4-FFF2-40B4-BE49-F238E27FC236}">
                <a16:creationId xmlns:a16="http://schemas.microsoft.com/office/drawing/2014/main" id="{5F7B0A2A-8121-2189-5A12-D61F687115B8}"/>
              </a:ext>
            </a:extLst>
          </p:cNvPr>
          <p:cNvSpPr/>
          <p:nvPr userDrawn="1"/>
        </p:nvSpPr>
        <p:spPr>
          <a:xfrm>
            <a:off x="7027428" y="3094298"/>
            <a:ext cx="2652375" cy="4193884"/>
          </a:xfrm>
          <a:prstGeom prst="rect">
            <a:avLst/>
          </a:prstGeom>
          <a:gradFill flip="none" rotWithShape="1">
            <a:gsLst>
              <a:gs pos="0">
                <a:schemeClr val="accent1"/>
              </a:gs>
              <a:gs pos="100000">
                <a:schemeClr val="accent1">
                  <a:lumMod val="60000"/>
                  <a:lumOff val="40000"/>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cxnSp>
        <p:nvCxnSpPr>
          <p:cNvPr id="20" name="直接连接符 19">
            <a:extLst>
              <a:ext uri="{FF2B5EF4-FFF2-40B4-BE49-F238E27FC236}">
                <a16:creationId xmlns:a16="http://schemas.microsoft.com/office/drawing/2014/main" id="{A93E215F-CB4E-7C44-A685-BF90EA8E8449}"/>
              </a:ext>
            </a:extLst>
          </p:cNvPr>
          <p:cNvCxnSpPr>
            <a:cxnSpLocks/>
          </p:cNvCxnSpPr>
          <p:nvPr userDrawn="1"/>
        </p:nvCxnSpPr>
        <p:spPr>
          <a:xfrm>
            <a:off x="11194309" y="4258734"/>
            <a:ext cx="0" cy="2743199"/>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21" name="矩形 20">
            <a:extLst>
              <a:ext uri="{FF2B5EF4-FFF2-40B4-BE49-F238E27FC236}">
                <a16:creationId xmlns:a16="http://schemas.microsoft.com/office/drawing/2014/main" id="{5FC98ED6-36C6-21F9-203E-D779D33E4755}"/>
              </a:ext>
            </a:extLst>
          </p:cNvPr>
          <p:cNvSpPr/>
          <p:nvPr userDrawn="1"/>
        </p:nvSpPr>
        <p:spPr>
          <a:xfrm>
            <a:off x="873261" y="4463390"/>
            <a:ext cx="244339" cy="2926767"/>
          </a:xfrm>
          <a:prstGeom prst="rect">
            <a:avLst/>
          </a:prstGeom>
          <a:gradFill flip="none" rotWithShape="1">
            <a:gsLst>
              <a:gs pos="0">
                <a:schemeClr val="accent1"/>
              </a:gs>
              <a:gs pos="100000">
                <a:schemeClr val="accent1">
                  <a:lumMod val="60000"/>
                  <a:lumOff val="40000"/>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2" name="矩形 21">
            <a:extLst>
              <a:ext uri="{FF2B5EF4-FFF2-40B4-BE49-F238E27FC236}">
                <a16:creationId xmlns:a16="http://schemas.microsoft.com/office/drawing/2014/main" id="{960767AA-0E8E-5D6A-643D-D7A91966C9FC}"/>
              </a:ext>
            </a:extLst>
          </p:cNvPr>
          <p:cNvSpPr/>
          <p:nvPr userDrawn="1"/>
        </p:nvSpPr>
        <p:spPr>
          <a:xfrm>
            <a:off x="995430" y="3686618"/>
            <a:ext cx="401570" cy="1960649"/>
          </a:xfrm>
          <a:prstGeom prst="rect">
            <a:avLst/>
          </a:prstGeom>
          <a:gradFill flip="none" rotWithShape="1">
            <a:gsLst>
              <a:gs pos="0">
                <a:schemeClr val="accent1"/>
              </a:gs>
              <a:gs pos="100000">
                <a:schemeClr val="accent1">
                  <a:lumMod val="60000"/>
                  <a:lumOff val="40000"/>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3" name="矩形 22">
            <a:extLst>
              <a:ext uri="{FF2B5EF4-FFF2-40B4-BE49-F238E27FC236}">
                <a16:creationId xmlns:a16="http://schemas.microsoft.com/office/drawing/2014/main" id="{9A35FF2E-01A5-DDB2-8B8E-8FA6DFA3066F}"/>
              </a:ext>
            </a:extLst>
          </p:cNvPr>
          <p:cNvSpPr/>
          <p:nvPr userDrawn="1"/>
        </p:nvSpPr>
        <p:spPr>
          <a:xfrm>
            <a:off x="1495024" y="4666942"/>
            <a:ext cx="82784" cy="1960649"/>
          </a:xfrm>
          <a:prstGeom prst="rect">
            <a:avLst/>
          </a:prstGeom>
          <a:gradFill flip="none" rotWithShape="1">
            <a:gsLst>
              <a:gs pos="0">
                <a:schemeClr val="accent1"/>
              </a:gs>
              <a:gs pos="100000">
                <a:schemeClr val="accent1">
                  <a:lumMod val="60000"/>
                  <a:lumOff val="40000"/>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4" name="矩形 23">
            <a:extLst>
              <a:ext uri="{FF2B5EF4-FFF2-40B4-BE49-F238E27FC236}">
                <a16:creationId xmlns:a16="http://schemas.microsoft.com/office/drawing/2014/main" id="{70B68F1D-1F99-D3A8-2BB2-8B9D278088D2}"/>
              </a:ext>
            </a:extLst>
          </p:cNvPr>
          <p:cNvSpPr/>
          <p:nvPr userDrawn="1"/>
        </p:nvSpPr>
        <p:spPr>
          <a:xfrm>
            <a:off x="9335988" y="-58353"/>
            <a:ext cx="73339" cy="1743435"/>
          </a:xfrm>
          <a:prstGeom prst="rect">
            <a:avLst/>
          </a:prstGeom>
          <a:gradFill flip="none" rotWithShape="1">
            <a:gsLst>
              <a:gs pos="0">
                <a:schemeClr val="accent1"/>
              </a:gs>
              <a:gs pos="100000">
                <a:schemeClr val="accent1">
                  <a:lumMod val="60000"/>
                  <a:lumOff val="40000"/>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5" name="矩形 24">
            <a:extLst>
              <a:ext uri="{FF2B5EF4-FFF2-40B4-BE49-F238E27FC236}">
                <a16:creationId xmlns:a16="http://schemas.microsoft.com/office/drawing/2014/main" id="{F0BF5722-84E5-CAD0-2BA1-36937A1A84AF}"/>
              </a:ext>
            </a:extLst>
          </p:cNvPr>
          <p:cNvSpPr/>
          <p:nvPr userDrawn="1"/>
        </p:nvSpPr>
        <p:spPr>
          <a:xfrm>
            <a:off x="9755541" y="143973"/>
            <a:ext cx="194733" cy="2154768"/>
          </a:xfrm>
          <a:prstGeom prst="rect">
            <a:avLst/>
          </a:prstGeom>
          <a:gradFill flip="none" rotWithShape="1">
            <a:gsLst>
              <a:gs pos="0">
                <a:schemeClr val="accent1"/>
              </a:gs>
              <a:gs pos="100000">
                <a:schemeClr val="accent1">
                  <a:lumMod val="60000"/>
                  <a:lumOff val="40000"/>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6" name="矩形 25">
            <a:extLst>
              <a:ext uri="{FF2B5EF4-FFF2-40B4-BE49-F238E27FC236}">
                <a16:creationId xmlns:a16="http://schemas.microsoft.com/office/drawing/2014/main" id="{41BD5479-8883-38AB-9BAF-DA13D2A57611}"/>
              </a:ext>
            </a:extLst>
          </p:cNvPr>
          <p:cNvSpPr/>
          <p:nvPr userDrawn="1"/>
        </p:nvSpPr>
        <p:spPr>
          <a:xfrm>
            <a:off x="9521737" y="-933411"/>
            <a:ext cx="316127" cy="2154768"/>
          </a:xfrm>
          <a:prstGeom prst="rect">
            <a:avLst/>
          </a:prstGeom>
          <a:gradFill flip="none" rotWithShape="1">
            <a:gsLst>
              <a:gs pos="0">
                <a:schemeClr val="accent1"/>
              </a:gs>
              <a:gs pos="100000">
                <a:schemeClr val="accent1">
                  <a:lumMod val="60000"/>
                  <a:lumOff val="40000"/>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7" name="矩形 26">
            <a:extLst>
              <a:ext uri="{FF2B5EF4-FFF2-40B4-BE49-F238E27FC236}">
                <a16:creationId xmlns:a16="http://schemas.microsoft.com/office/drawing/2014/main" id="{94877C27-A42D-2320-F686-8F1B55D0C791}"/>
              </a:ext>
            </a:extLst>
          </p:cNvPr>
          <p:cNvSpPr/>
          <p:nvPr userDrawn="1"/>
        </p:nvSpPr>
        <p:spPr>
          <a:xfrm rot="10800000">
            <a:off x="11318739" y="3270788"/>
            <a:ext cx="316127" cy="2154768"/>
          </a:xfrm>
          <a:prstGeom prst="rect">
            <a:avLst/>
          </a:prstGeom>
          <a:gradFill flip="none" rotWithShape="1">
            <a:gsLst>
              <a:gs pos="0">
                <a:schemeClr val="accent1"/>
              </a:gs>
              <a:gs pos="100000">
                <a:schemeClr val="accent1">
                  <a:lumMod val="60000"/>
                  <a:lumOff val="40000"/>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8" name="矩形 27">
            <a:extLst>
              <a:ext uri="{FF2B5EF4-FFF2-40B4-BE49-F238E27FC236}">
                <a16:creationId xmlns:a16="http://schemas.microsoft.com/office/drawing/2014/main" id="{56FC3C41-F104-8322-05E1-34C01ECBB5B3}"/>
              </a:ext>
            </a:extLst>
          </p:cNvPr>
          <p:cNvSpPr/>
          <p:nvPr userDrawn="1"/>
        </p:nvSpPr>
        <p:spPr>
          <a:xfrm>
            <a:off x="327479" y="2351616"/>
            <a:ext cx="401570" cy="1960649"/>
          </a:xfrm>
          <a:prstGeom prst="rect">
            <a:avLst/>
          </a:prstGeom>
          <a:gradFill flip="none" rotWithShape="1">
            <a:gsLst>
              <a:gs pos="0">
                <a:schemeClr val="accent1"/>
              </a:gs>
              <a:gs pos="100000">
                <a:schemeClr val="accent1">
                  <a:lumMod val="60000"/>
                  <a:lumOff val="40000"/>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grpSp>
        <p:nvGrpSpPr>
          <p:cNvPr id="2" name="组合 1">
            <a:extLst>
              <a:ext uri="{FF2B5EF4-FFF2-40B4-BE49-F238E27FC236}">
                <a16:creationId xmlns:a16="http://schemas.microsoft.com/office/drawing/2014/main" id="{1091EBE2-6A6E-3F03-875E-15D960252DEB}"/>
              </a:ext>
            </a:extLst>
          </p:cNvPr>
          <p:cNvGrpSpPr/>
          <p:nvPr userDrawn="1"/>
        </p:nvGrpSpPr>
        <p:grpSpPr>
          <a:xfrm>
            <a:off x="3755616" y="2328077"/>
            <a:ext cx="4680769" cy="1775599"/>
            <a:chOff x="2936902" y="2520582"/>
            <a:chExt cx="4680769" cy="1775599"/>
          </a:xfrm>
        </p:grpSpPr>
        <p:sp>
          <p:nvSpPr>
            <p:cNvPr id="39" name="文本框 38">
              <a:extLst>
                <a:ext uri="{FF2B5EF4-FFF2-40B4-BE49-F238E27FC236}">
                  <a16:creationId xmlns:a16="http://schemas.microsoft.com/office/drawing/2014/main" id="{ACD252F8-F4F1-4EC9-A17B-E5646FB69599}"/>
                </a:ext>
              </a:extLst>
            </p:cNvPr>
            <p:cNvSpPr txBox="1"/>
            <p:nvPr/>
          </p:nvSpPr>
          <p:spPr>
            <a:xfrm>
              <a:off x="2936902" y="2520582"/>
              <a:ext cx="4680769" cy="1384995"/>
            </a:xfrm>
            <a:prstGeom prst="rect">
              <a:avLst/>
            </a:prstGeom>
            <a:noFill/>
            <a:effectLst/>
          </p:spPr>
          <p:txBody>
            <a:bodyPr wrap="none" lIns="0" tIns="0" rIns="0" bIns="0" rtlCol="0">
              <a:noAutofit/>
            </a:bodyPr>
            <a:lstStyle/>
            <a:p>
              <a:r>
                <a:rPr lang="en-US" altLang="zh-CN" sz="9000" dirty="0">
                  <a:solidFill>
                    <a:schemeClr val="bg1"/>
                  </a:solidFill>
                </a:rPr>
                <a:t>THANKS</a:t>
              </a:r>
              <a:endParaRPr lang="zh-CN" altLang="en-US" sz="9000" dirty="0">
                <a:solidFill>
                  <a:schemeClr val="bg1"/>
                </a:solidFill>
              </a:endParaRPr>
            </a:p>
          </p:txBody>
        </p:sp>
        <p:sp>
          <p:nvSpPr>
            <p:cNvPr id="42" name="文本框 41">
              <a:extLst>
                <a:ext uri="{FF2B5EF4-FFF2-40B4-BE49-F238E27FC236}">
                  <a16:creationId xmlns:a16="http://schemas.microsoft.com/office/drawing/2014/main" id="{F5219EF9-132E-4E96-A668-DAFD35E5682D}"/>
                </a:ext>
              </a:extLst>
            </p:cNvPr>
            <p:cNvSpPr txBox="1"/>
            <p:nvPr/>
          </p:nvSpPr>
          <p:spPr>
            <a:xfrm>
              <a:off x="4265856" y="3834516"/>
              <a:ext cx="3351815" cy="461665"/>
            </a:xfrm>
            <a:prstGeom prst="rect">
              <a:avLst/>
            </a:prstGeom>
            <a:noFill/>
            <a:effectLst/>
          </p:spPr>
          <p:txBody>
            <a:bodyPr wrap="non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3000" b="1" dirty="0">
                  <a:solidFill>
                    <a:schemeClr val="bg1"/>
                  </a:solidFill>
                </a:rPr>
                <a:t>For Your Attention</a:t>
              </a:r>
              <a:endParaRPr lang="zh-CN" altLang="en-US" sz="3000" b="1" dirty="0">
                <a:solidFill>
                  <a:schemeClr val="bg1"/>
                </a:solidFill>
              </a:endParaRPr>
            </a:p>
          </p:txBody>
        </p:sp>
      </p:grpSp>
    </p:spTree>
    <p:extLst>
      <p:ext uri="{BB962C8B-B14F-4D97-AF65-F5344CB8AC3E}">
        <p14:creationId xmlns:p14="http://schemas.microsoft.com/office/powerpoint/2010/main" val="6750899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标注页">
    <p:spTree>
      <p:nvGrpSpPr>
        <p:cNvPr id="1" name=""/>
        <p:cNvGrpSpPr/>
        <p:nvPr/>
      </p:nvGrpSpPr>
      <p:grpSpPr>
        <a:xfrm>
          <a:off x="0" y="0"/>
          <a:ext cx="0" cy="0"/>
          <a:chOff x="0" y="0"/>
          <a:chExt cx="0" cy="0"/>
        </a:xfrm>
      </p:grpSpPr>
      <p:pic>
        <p:nvPicPr>
          <p:cNvPr id="11" name="图片 10" descr="形状&#10;&#10;描述已自动生成">
            <a:extLst>
              <a:ext uri="{FF2B5EF4-FFF2-40B4-BE49-F238E27FC236}">
                <a16:creationId xmlns:a16="http://schemas.microsoft.com/office/drawing/2014/main" id="{0A229E26-7C93-45E4-98A3-AD3438CF8F75}"/>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2" name="文本占位符 1">
            <a:extLst>
              <a:ext uri="{FF2B5EF4-FFF2-40B4-BE49-F238E27FC236}">
                <a16:creationId xmlns:a16="http://schemas.microsoft.com/office/drawing/2014/main" id="{AC3EA38F-EB6D-4502-BD67-6BF5A109A263}"/>
              </a:ext>
            </a:extLst>
          </p:cNvPr>
          <p:cNvSpPr txBox="1">
            <a:spLocks/>
          </p:cNvSpPr>
          <p:nvPr userDrawn="1"/>
        </p:nvSpPr>
        <p:spPr>
          <a:xfrm>
            <a:off x="440603" y="182445"/>
            <a:ext cx="1657138" cy="287259"/>
          </a:xfrm>
          <a:prstGeom prst="rect">
            <a:avLst/>
          </a:prstGeom>
        </p:spPr>
        <p:txBody>
          <a:bodyPr/>
          <a:lstStyle>
            <a:lvl1pPr marL="0" indent="0" algn="l" defTabSz="914400" rtl="0" eaLnBrk="1" latinLnBrk="0" hangingPunct="1">
              <a:lnSpc>
                <a:spcPct val="100000"/>
              </a:lnSpc>
              <a:spcBef>
                <a:spcPts val="1000"/>
              </a:spcBef>
              <a:buFont typeface="Arial" panose="020B0604020202020204" pitchFamily="34" charset="0"/>
              <a:buNone/>
              <a:defRPr sz="1100" b="0" i="0" kern="1200" baseline="0">
                <a:solidFill>
                  <a:schemeClr val="bg1"/>
                </a:solidFill>
                <a:latin typeface="Microsoft YaHei Light" panose="020B0503020204020204" pitchFamily="34" charset="-122"/>
                <a:ea typeface="Microsoft YaHei Light" panose="020B0503020204020204" pitchFamily="34" charset="-122"/>
                <a:cs typeface="Segoe UI Light"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1" lang="en-US" altLang="zh-CN" sz="1100" b="0" i="0" u="none" strike="noStrike" kern="1200" cap="none" spc="0" normalizeH="0" baseline="0" noProof="0" dirty="0">
                <a:ln>
                  <a:noFill/>
                </a:ln>
                <a:solidFill>
                  <a:srgbClr val="FFFFFF"/>
                </a:solidFill>
                <a:effectLst/>
                <a:uLnTx/>
                <a:uFillTx/>
                <a:latin typeface="Microsoft YaHei Light" panose="020B0503020204020204" pitchFamily="34" charset="-122"/>
                <a:ea typeface="Microsoft YaHei Light" panose="020B0503020204020204" pitchFamily="34" charset="-122"/>
                <a:cs typeface="Segoe UI Light" charset="0"/>
              </a:rPr>
              <a:t>OfficePLUS.cn</a:t>
            </a:r>
            <a:endParaRPr kumimoji="1" lang="zh-CN" altLang="en-US" sz="1100" b="0" i="0" u="none" strike="noStrike" kern="1200" cap="none" spc="0" normalizeH="0" baseline="0" noProof="0" dirty="0">
              <a:ln>
                <a:noFill/>
              </a:ln>
              <a:solidFill>
                <a:srgbClr val="FFFFFF"/>
              </a:solidFill>
              <a:effectLst/>
              <a:uLnTx/>
              <a:uFillTx/>
              <a:latin typeface="Microsoft YaHei Light" panose="020B0503020204020204" pitchFamily="34" charset="-122"/>
              <a:ea typeface="Microsoft YaHei Light" panose="020B0503020204020204" pitchFamily="34" charset="-122"/>
              <a:cs typeface="Segoe UI Light" charset="0"/>
            </a:endParaRPr>
          </a:p>
        </p:txBody>
      </p:sp>
      <p:sp>
        <p:nvSpPr>
          <p:cNvPr id="13" name="文本占位符 2">
            <a:extLst>
              <a:ext uri="{FF2B5EF4-FFF2-40B4-BE49-F238E27FC236}">
                <a16:creationId xmlns:a16="http://schemas.microsoft.com/office/drawing/2014/main" id="{E779D199-2617-4064-B528-4BD87100ECEE}"/>
              </a:ext>
            </a:extLst>
          </p:cNvPr>
          <p:cNvSpPr txBox="1">
            <a:spLocks/>
          </p:cNvSpPr>
          <p:nvPr userDrawn="1"/>
        </p:nvSpPr>
        <p:spPr>
          <a:xfrm>
            <a:off x="4153012" y="759876"/>
            <a:ext cx="7074345" cy="5399189"/>
          </a:xfrm>
          <a:prstGeom prst="rect">
            <a:avLst/>
          </a:prstGeom>
        </p:spPr>
        <p:txBody>
          <a:bodyPr/>
          <a:lstStyle>
            <a:lvl1pPr marL="0" indent="0" algn="l" defTabSz="914400" rtl="0" eaLnBrk="1" latinLnBrk="0" hangingPunct="1">
              <a:lnSpc>
                <a:spcPct val="150000"/>
              </a:lnSpc>
              <a:spcBef>
                <a:spcPts val="1000"/>
              </a:spcBef>
              <a:buFont typeface="Arial" panose="020B0604020202020204" pitchFamily="34" charset="0"/>
              <a:buNone/>
              <a:defRPr sz="1200" b="0" i="0" kern="1200" baseline="0">
                <a:solidFill>
                  <a:schemeClr val="bg1"/>
                </a:solidFill>
                <a:latin typeface="Microsoft YaHei Light" panose="020B0503020204020204" pitchFamily="34" charset="-122"/>
                <a:ea typeface="Microsoft YaHei Light" panose="020B0503020204020204" pitchFamily="34" charset="-122"/>
                <a:cs typeface="Microsoft YaHei Light" panose="020B0503020204020204" pitchFamily="34" charset="-122"/>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kumimoji="1" lang="zh-CN" altLang="en-US" sz="1200" b="0" i="0" u="none" strike="noStrike" kern="1200" cap="none" spc="0" normalizeH="0" baseline="0" noProof="0" dirty="0">
                <a:ln>
                  <a:noFill/>
                </a:ln>
                <a:solidFill>
                  <a:srgbClr val="FFFFFF"/>
                </a:solidFill>
                <a:effectLst/>
                <a:uLnTx/>
                <a:uFillTx/>
                <a:latin typeface="Microsoft YaHei Light" panose="020B0503020204020204" pitchFamily="34" charset="-122"/>
                <a:ea typeface="Microsoft YaHei Light" panose="020B0503020204020204" pitchFamily="34" charset="-122"/>
              </a:rPr>
              <a:t>中文 黑体</a:t>
            </a:r>
            <a:endParaRPr kumimoji="1" lang="en" altLang="zh-CN" sz="1200" b="0" i="0" u="none" strike="noStrike" kern="1200" cap="none" spc="0" normalizeH="0" baseline="0" noProof="0" dirty="0">
              <a:ln>
                <a:noFill/>
              </a:ln>
              <a:solidFill>
                <a:srgbClr val="FFFFFF"/>
              </a:solidFill>
              <a:effectLst/>
              <a:uLnTx/>
              <a:uFillTx/>
              <a:latin typeface="Microsoft YaHei Light" panose="020B0503020204020204" pitchFamily="34" charset="-122"/>
              <a:ea typeface="Microsoft YaHei Light" panose="020B0503020204020204" pitchFamily="34" charset="-122"/>
            </a:endParaRPr>
          </a:p>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kumimoji="1" lang="zh-CN" altLang="en-US" sz="1200" b="0" i="0" u="none" strike="noStrike" kern="1200" cap="none" spc="0" normalizeH="0" baseline="0" noProof="0" dirty="0">
                <a:ln>
                  <a:noFill/>
                </a:ln>
                <a:solidFill>
                  <a:srgbClr val="FFFFFF"/>
                </a:solidFill>
                <a:effectLst/>
                <a:uLnTx/>
                <a:uFillTx/>
                <a:latin typeface="Microsoft YaHei Light" panose="020B0503020204020204" pitchFamily="34" charset="-122"/>
                <a:ea typeface="Microsoft YaHei Light" panose="020B0503020204020204" pitchFamily="34" charset="-122"/>
              </a:rPr>
              <a:t>英文 </a:t>
            </a:r>
            <a:r>
              <a:rPr kumimoji="1" lang="en-US" altLang="zh-CN" sz="1200" b="0" i="0" u="none" strike="noStrike" kern="1200" cap="none" spc="0" normalizeH="0" baseline="0" noProof="0" dirty="0">
                <a:ln>
                  <a:noFill/>
                </a:ln>
                <a:solidFill>
                  <a:srgbClr val="FFFFFF"/>
                </a:solidFill>
                <a:effectLst/>
                <a:uLnTx/>
                <a:uFillTx/>
                <a:latin typeface="Microsoft YaHei Light" panose="020B0503020204020204" pitchFamily="34" charset="-122"/>
                <a:ea typeface="Microsoft YaHei Light" panose="020B0503020204020204" pitchFamily="34" charset="-122"/>
              </a:rPr>
              <a:t>Arial</a:t>
            </a:r>
            <a:endParaRPr kumimoji="1" lang="en" altLang="zh-CN" sz="1200" b="0" i="0" u="none" strike="noStrike" kern="1200" cap="none" spc="0" normalizeH="0" baseline="0" noProof="0" dirty="0">
              <a:ln>
                <a:noFill/>
              </a:ln>
              <a:solidFill>
                <a:srgbClr val="FFFFFF"/>
              </a:solidFill>
              <a:effectLst/>
              <a:uLnTx/>
              <a:uFillTx/>
              <a:latin typeface="Microsoft YaHei Light" panose="020B0503020204020204" pitchFamily="34" charset="-122"/>
              <a:ea typeface="Microsoft YaHei Light" panose="020B0503020204020204" pitchFamily="34" charset="-122"/>
            </a:endParaRPr>
          </a:p>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endParaRPr kumimoji="1" lang="en-US" altLang="zh-CN" sz="1200" b="0" i="0" u="none" strike="noStrike" kern="1200" cap="none" spc="0" normalizeH="0" baseline="0" noProof="0" dirty="0">
              <a:ln>
                <a:noFill/>
              </a:ln>
              <a:solidFill>
                <a:srgbClr val="FFFFFF"/>
              </a:solidFill>
              <a:effectLst/>
              <a:uLnTx/>
              <a:uFillTx/>
              <a:latin typeface="Microsoft YaHei Light" panose="020B0503020204020204" pitchFamily="34" charset="-122"/>
              <a:ea typeface="Microsoft YaHei Light" panose="020B0503020204020204" pitchFamily="34" charset="-122"/>
            </a:endParaRPr>
          </a:p>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kumimoji="1" lang="zh-CN" altLang="en-US" sz="1200" b="0" i="0" u="none" strike="noStrike" kern="1200" cap="none" spc="0" normalizeH="0" baseline="0" noProof="0" dirty="0">
                <a:ln>
                  <a:noFill/>
                </a:ln>
                <a:solidFill>
                  <a:srgbClr val="FFFFFF"/>
                </a:solidFill>
                <a:effectLst/>
                <a:uLnTx/>
                <a:uFillTx/>
                <a:latin typeface="Microsoft YaHei Light" panose="020B0503020204020204" pitchFamily="34" charset="-122"/>
                <a:ea typeface="Microsoft YaHei Light" panose="020B0503020204020204" pitchFamily="34" charset="-122"/>
              </a:rPr>
              <a:t>标题 </a:t>
            </a:r>
            <a:r>
              <a:rPr kumimoji="1" lang="en-US" altLang="zh-CN" sz="1200" b="0" i="0" u="none" strike="noStrike" kern="1200" cap="none" spc="0" normalizeH="0" baseline="0" noProof="0" dirty="0">
                <a:ln>
                  <a:noFill/>
                </a:ln>
                <a:solidFill>
                  <a:srgbClr val="FFFFFF"/>
                </a:solidFill>
                <a:effectLst/>
                <a:uLnTx/>
                <a:uFillTx/>
                <a:latin typeface="Microsoft YaHei Light" panose="020B0503020204020204" pitchFamily="34" charset="-122"/>
                <a:ea typeface="Microsoft YaHei Light" panose="020B0503020204020204" pitchFamily="34" charset="-122"/>
              </a:rPr>
              <a:t>1.0</a:t>
            </a:r>
          </a:p>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kumimoji="1" lang="zh-CN" altLang="en-US" sz="1200" b="0" i="0" u="none" strike="noStrike" kern="1200" cap="none" spc="0" normalizeH="0" baseline="0" noProof="0" dirty="0">
                <a:ln>
                  <a:noFill/>
                </a:ln>
                <a:solidFill>
                  <a:srgbClr val="FFFFFF"/>
                </a:solidFill>
                <a:effectLst/>
                <a:uLnTx/>
                <a:uFillTx/>
                <a:latin typeface="Microsoft YaHei Light" panose="020B0503020204020204" pitchFamily="34" charset="-122"/>
                <a:ea typeface="Microsoft YaHei Light" panose="020B0503020204020204" pitchFamily="34" charset="-122"/>
              </a:rPr>
              <a:t>正文 </a:t>
            </a:r>
            <a:r>
              <a:rPr kumimoji="1" lang="en-US" altLang="zh-CN" sz="1200" b="0" i="0" u="none" strike="noStrike" kern="1200" cap="none" spc="0" normalizeH="0" baseline="0" noProof="0" dirty="0">
                <a:ln>
                  <a:noFill/>
                </a:ln>
                <a:solidFill>
                  <a:srgbClr val="FFFFFF"/>
                </a:solidFill>
                <a:effectLst/>
                <a:uLnTx/>
                <a:uFillTx/>
                <a:latin typeface="Microsoft YaHei Light" panose="020B0503020204020204" pitchFamily="34" charset="-122"/>
                <a:ea typeface="Microsoft YaHei Light" panose="020B0503020204020204" pitchFamily="34" charset="-122"/>
              </a:rPr>
              <a:t>1.25</a:t>
            </a:r>
          </a:p>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kumimoji="1" lang="en-US" altLang="zh-CN" sz="1200" b="0" i="0" u="none" strike="noStrike" kern="1200" cap="none" spc="0" normalizeH="0" baseline="0" noProof="0" dirty="0">
                <a:ln>
                  <a:noFill/>
                </a:ln>
                <a:solidFill>
                  <a:srgbClr val="FFFFFF"/>
                </a:solidFill>
                <a:effectLst/>
                <a:uLnTx/>
                <a:uFillTx/>
                <a:latin typeface="Microsoft YaHei Light" panose="020B0503020204020204" pitchFamily="34" charset="-122"/>
                <a:ea typeface="Microsoft YaHei Light" panose="020B0503020204020204" pitchFamily="34" charset="-122"/>
              </a:rPr>
              <a:t>https://pixabay.com/ (</a:t>
            </a:r>
            <a:r>
              <a:rPr kumimoji="1" lang="zh-CN" altLang="en-US" sz="1200" b="0" i="0" u="none" strike="noStrike" kern="1200" cap="none" spc="0" normalizeH="0" baseline="0" noProof="0" dirty="0">
                <a:ln>
                  <a:noFill/>
                </a:ln>
                <a:solidFill>
                  <a:srgbClr val="FFFFFF"/>
                </a:solidFill>
                <a:effectLst/>
                <a:uLnTx/>
                <a:uFillTx/>
                <a:latin typeface="Microsoft YaHei Light" panose="020B0503020204020204" pitchFamily="34" charset="-122"/>
                <a:ea typeface="Microsoft YaHei Light" panose="020B0503020204020204" pitchFamily="34" charset="-122"/>
              </a:rPr>
              <a:t>免费可商用</a:t>
            </a:r>
            <a:r>
              <a:rPr kumimoji="1" lang="en-US" altLang="zh-CN" sz="1200" b="0" i="0" u="none" strike="noStrike" kern="1200" cap="none" spc="0" normalizeH="0" baseline="0" noProof="0" dirty="0">
                <a:ln>
                  <a:noFill/>
                </a:ln>
                <a:solidFill>
                  <a:srgbClr val="FFFFFF"/>
                </a:solidFill>
                <a:effectLst/>
                <a:uLnTx/>
                <a:uFillTx/>
                <a:latin typeface="Microsoft YaHei Light" panose="020B0503020204020204" pitchFamily="34" charset="-122"/>
                <a:ea typeface="Microsoft YaHei Light" panose="020B0503020204020204" pitchFamily="34" charset="-122"/>
              </a:rPr>
              <a:t>)</a:t>
            </a:r>
            <a:endParaRPr kumimoji="1" lang="en" altLang="zh-CN" sz="1200" b="0" i="0" u="none" strike="noStrike" kern="1200" cap="none" spc="0" normalizeH="0" baseline="0" noProof="0" dirty="0">
              <a:ln>
                <a:noFill/>
              </a:ln>
              <a:solidFill>
                <a:srgbClr val="FFFFFF"/>
              </a:solidFill>
              <a:effectLst/>
              <a:uLnTx/>
              <a:uFillTx/>
              <a:latin typeface="Microsoft YaHei Light" panose="020B0503020204020204" pitchFamily="34" charset="-122"/>
              <a:ea typeface="Microsoft YaHei Light" panose="020B0503020204020204" pitchFamily="34" charset="-122"/>
            </a:endParaRPr>
          </a:p>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endParaRPr kumimoji="1" lang="en" altLang="zh-CN" sz="1200" b="0" i="0" u="none" strike="noStrike" kern="1200" cap="none" spc="0" normalizeH="0" baseline="0" noProof="0" dirty="0">
              <a:ln>
                <a:noFill/>
              </a:ln>
              <a:solidFill>
                <a:srgbClr val="FFFFFF"/>
              </a:solidFill>
              <a:effectLst/>
              <a:uLnTx/>
              <a:uFillTx/>
              <a:latin typeface="Microsoft YaHei Light" panose="020B0503020204020204" pitchFamily="34" charset="-122"/>
              <a:ea typeface="Microsoft YaHei Light" panose="020B0503020204020204" pitchFamily="34" charset="-122"/>
            </a:endParaRPr>
          </a:p>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kumimoji="1" lang="zh-CN" altLang="en-US" sz="1200" b="0" i="0" u="none" strike="noStrike" kern="1200" cap="none" spc="0" normalizeH="0" baseline="0" noProof="0" dirty="0">
                <a:ln>
                  <a:noFill/>
                </a:ln>
                <a:solidFill>
                  <a:srgbClr val="FFFFFF"/>
                </a:solidFill>
                <a:effectLst/>
                <a:uLnTx/>
                <a:uFillTx/>
                <a:latin typeface="Microsoft YaHei Light" panose="020B0503020204020204" pitchFamily="34" charset="-122"/>
                <a:ea typeface="Microsoft YaHei Light" panose="020B0503020204020204" pitchFamily="34" charset="-122"/>
              </a:rPr>
              <a:t>本网站所提供的任何信息内容（包括但不限于 </a:t>
            </a:r>
            <a:r>
              <a:rPr kumimoji="1" lang="en" altLang="zh-CN" sz="1200" b="0" i="0" u="none" strike="noStrike" kern="1200" cap="none" spc="0" normalizeH="0" baseline="0" noProof="0" dirty="0">
                <a:ln>
                  <a:noFill/>
                </a:ln>
                <a:solidFill>
                  <a:srgbClr val="FFFFFF"/>
                </a:solidFill>
                <a:effectLst/>
                <a:uLnTx/>
                <a:uFillTx/>
                <a:latin typeface="Microsoft YaHei Light" panose="020B0503020204020204" pitchFamily="34" charset="-122"/>
                <a:ea typeface="Microsoft YaHei Light" panose="020B0503020204020204" pitchFamily="34" charset="-122"/>
              </a:rPr>
              <a:t>PPT </a:t>
            </a:r>
            <a:r>
              <a:rPr kumimoji="1" lang="zh-CN" altLang="en-US" sz="1200" b="0" i="0" u="none" strike="noStrike" kern="1200" cap="none" spc="0" normalizeH="0" baseline="0" noProof="0" dirty="0">
                <a:ln>
                  <a:noFill/>
                </a:ln>
                <a:solidFill>
                  <a:srgbClr val="FFFFFF"/>
                </a:solidFill>
                <a:effectLst/>
                <a:uLnTx/>
                <a:uFillTx/>
                <a:latin typeface="Microsoft YaHei Light" panose="020B0503020204020204" pitchFamily="34" charset="-122"/>
                <a:ea typeface="Microsoft YaHei Light" panose="020B0503020204020204" pitchFamily="34" charset="-122"/>
              </a:rPr>
              <a:t>模板、</a:t>
            </a:r>
            <a:r>
              <a:rPr kumimoji="1" lang="en" altLang="zh-CN" sz="1200" b="0" i="0" u="none" strike="noStrike" kern="1200" cap="none" spc="0" normalizeH="0" baseline="0" noProof="0" dirty="0">
                <a:ln>
                  <a:noFill/>
                </a:ln>
                <a:solidFill>
                  <a:srgbClr val="FFFFFF"/>
                </a:solidFill>
                <a:effectLst/>
                <a:uLnTx/>
                <a:uFillTx/>
                <a:latin typeface="Microsoft YaHei Light" panose="020B0503020204020204" pitchFamily="34" charset="-122"/>
                <a:ea typeface="Microsoft YaHei Light" panose="020B0503020204020204" pitchFamily="34" charset="-122"/>
              </a:rPr>
              <a:t>Word </a:t>
            </a:r>
            <a:r>
              <a:rPr kumimoji="1" lang="zh-CN" altLang="en-US" sz="1200" b="0" i="0" u="none" strike="noStrike" kern="1200" cap="none" spc="0" normalizeH="0" baseline="0" noProof="0" dirty="0">
                <a:ln>
                  <a:noFill/>
                </a:ln>
                <a:solidFill>
                  <a:srgbClr val="FFFFFF"/>
                </a:solidFill>
                <a:effectLst/>
                <a:uLnTx/>
                <a:uFillTx/>
                <a:latin typeface="Microsoft YaHei Light" panose="020B0503020204020204" pitchFamily="34" charset="-122"/>
                <a:ea typeface="Microsoft YaHei Light" panose="020B0503020204020204" pitchFamily="34" charset="-122"/>
              </a:rPr>
              <a:t>文档、</a:t>
            </a:r>
            <a:r>
              <a:rPr kumimoji="1" lang="en" altLang="zh-CN" sz="1200" b="0" i="0" u="none" strike="noStrike" kern="1200" cap="none" spc="0" normalizeH="0" baseline="0" noProof="0" dirty="0">
                <a:ln>
                  <a:noFill/>
                </a:ln>
                <a:solidFill>
                  <a:srgbClr val="FFFFFF"/>
                </a:solidFill>
                <a:effectLst/>
                <a:uLnTx/>
                <a:uFillTx/>
                <a:latin typeface="Microsoft YaHei Light" panose="020B0503020204020204" pitchFamily="34" charset="-122"/>
                <a:ea typeface="Microsoft YaHei Light" panose="020B0503020204020204" pitchFamily="34" charset="-122"/>
              </a:rPr>
              <a:t>Excel </a:t>
            </a:r>
            <a:r>
              <a:rPr kumimoji="1" lang="zh-CN" altLang="en-US" sz="1200" b="0" i="0" u="none" strike="noStrike" kern="1200" cap="none" spc="0" normalizeH="0" baseline="0" noProof="0" dirty="0">
                <a:ln>
                  <a:noFill/>
                </a:ln>
                <a:solidFill>
                  <a:srgbClr val="FFFFFF"/>
                </a:solidFill>
                <a:effectLst/>
                <a:uLnTx/>
                <a:uFillTx/>
                <a:latin typeface="Microsoft YaHei Light" panose="020B0503020204020204" pitchFamily="34" charset="-122"/>
                <a:ea typeface="Microsoft YaHei Light" panose="020B0503020204020204" pitchFamily="34" charset="-122"/>
              </a:rPr>
              <a:t>图表、图片素材等）均受</a:t>
            </a:r>
            <a:r>
              <a:rPr kumimoji="1" lang="en-US" altLang="zh-CN" sz="1200" b="0" i="0" u="none" strike="noStrike" kern="1200" cap="none" spc="0" normalizeH="0" baseline="0" noProof="0" dirty="0">
                <a:ln>
                  <a:noFill/>
                </a:ln>
                <a:solidFill>
                  <a:srgbClr val="FFFFFF"/>
                </a:solidFill>
                <a:effectLst/>
                <a:uLnTx/>
                <a:uFillTx/>
                <a:latin typeface="Microsoft YaHei Light" panose="020B0503020204020204" pitchFamily="34" charset="-122"/>
                <a:ea typeface="Microsoft YaHei Light" panose="020B0503020204020204" pitchFamily="34" charset="-122"/>
              </a:rPr>
              <a:t>《</a:t>
            </a:r>
            <a:r>
              <a:rPr kumimoji="1" lang="zh-CN" altLang="en-US" sz="1200" b="0" i="0" u="none" strike="noStrike" kern="1200" cap="none" spc="0" normalizeH="0" baseline="0" noProof="0" dirty="0">
                <a:ln>
                  <a:noFill/>
                </a:ln>
                <a:solidFill>
                  <a:srgbClr val="FFFFFF"/>
                </a:solidFill>
                <a:effectLst/>
                <a:uLnTx/>
                <a:uFillTx/>
                <a:latin typeface="Microsoft YaHei Light" panose="020B0503020204020204" pitchFamily="34" charset="-122"/>
                <a:ea typeface="Microsoft YaHei Light" panose="020B0503020204020204" pitchFamily="34" charset="-122"/>
              </a:rPr>
              <a:t>中华人民共和国著作权法</a:t>
            </a:r>
            <a:r>
              <a:rPr kumimoji="1" lang="en-US" altLang="zh-CN" sz="1200" b="0" i="0" u="none" strike="noStrike" kern="1200" cap="none" spc="0" normalizeH="0" baseline="0" noProof="0" dirty="0">
                <a:ln>
                  <a:noFill/>
                </a:ln>
                <a:solidFill>
                  <a:srgbClr val="FFFFFF"/>
                </a:solidFill>
                <a:effectLst/>
                <a:uLnTx/>
                <a:uFillTx/>
                <a:latin typeface="Microsoft YaHei Light" panose="020B0503020204020204" pitchFamily="34" charset="-122"/>
                <a:ea typeface="Microsoft YaHei Light" panose="020B0503020204020204" pitchFamily="34" charset="-122"/>
              </a:rPr>
              <a:t>》</a:t>
            </a:r>
            <a:r>
              <a:rPr kumimoji="1" lang="zh-CN" altLang="en-US" sz="1200" b="0" i="0" u="none" strike="noStrike" kern="1200" cap="none" spc="0" normalizeH="0" baseline="0" noProof="0" dirty="0">
                <a:ln>
                  <a:noFill/>
                </a:ln>
                <a:solidFill>
                  <a:srgbClr val="FFFFFF"/>
                </a:solidFill>
                <a:effectLst/>
                <a:uLnTx/>
                <a:uFillTx/>
                <a:latin typeface="Microsoft YaHei Light" panose="020B0503020204020204" pitchFamily="34" charset="-122"/>
                <a:ea typeface="Microsoft YaHei Light" panose="020B0503020204020204" pitchFamily="34" charset="-122"/>
              </a:rPr>
              <a:t>、</a:t>
            </a:r>
            <a:r>
              <a:rPr kumimoji="1" lang="en-US" altLang="zh-CN" sz="1200" b="0" i="0" u="none" strike="noStrike" kern="1200" cap="none" spc="0" normalizeH="0" baseline="0" noProof="0" dirty="0">
                <a:ln>
                  <a:noFill/>
                </a:ln>
                <a:solidFill>
                  <a:srgbClr val="FFFFFF"/>
                </a:solidFill>
                <a:effectLst/>
                <a:uLnTx/>
                <a:uFillTx/>
                <a:latin typeface="Microsoft YaHei Light" panose="020B0503020204020204" pitchFamily="34" charset="-122"/>
                <a:ea typeface="Microsoft YaHei Light" panose="020B0503020204020204" pitchFamily="34" charset="-122"/>
              </a:rPr>
              <a:t>《</a:t>
            </a:r>
            <a:r>
              <a:rPr kumimoji="1" lang="zh-CN" altLang="en-US" sz="1200" b="0" i="0" u="none" strike="noStrike" kern="1200" cap="none" spc="0" normalizeH="0" baseline="0" noProof="0" dirty="0">
                <a:ln>
                  <a:noFill/>
                </a:ln>
                <a:solidFill>
                  <a:srgbClr val="FFFFFF"/>
                </a:solidFill>
                <a:effectLst/>
                <a:uLnTx/>
                <a:uFillTx/>
                <a:latin typeface="Microsoft YaHei Light" panose="020B0503020204020204" pitchFamily="34" charset="-122"/>
                <a:ea typeface="Microsoft YaHei Light" panose="020B0503020204020204" pitchFamily="34" charset="-122"/>
              </a:rPr>
              <a:t>信息网络传播权保护条例</a:t>
            </a:r>
            <a:r>
              <a:rPr kumimoji="1" lang="en-US" altLang="zh-CN" sz="1200" b="0" i="0" u="none" strike="noStrike" kern="1200" cap="none" spc="0" normalizeH="0" baseline="0" noProof="0" dirty="0">
                <a:ln>
                  <a:noFill/>
                </a:ln>
                <a:solidFill>
                  <a:srgbClr val="FFFFFF"/>
                </a:solidFill>
                <a:effectLst/>
                <a:uLnTx/>
                <a:uFillTx/>
                <a:latin typeface="Microsoft YaHei Light" panose="020B0503020204020204" pitchFamily="34" charset="-122"/>
                <a:ea typeface="Microsoft YaHei Light" panose="020B0503020204020204" pitchFamily="34" charset="-122"/>
              </a:rPr>
              <a:t>》</a:t>
            </a:r>
            <a:r>
              <a:rPr kumimoji="1" lang="zh-CN" altLang="en-US" sz="1200" b="0" i="0" u="none" strike="noStrike" kern="1200" cap="none" spc="0" normalizeH="0" baseline="0" noProof="0" dirty="0">
                <a:ln>
                  <a:noFill/>
                </a:ln>
                <a:solidFill>
                  <a:srgbClr val="FFFFFF"/>
                </a:solidFill>
                <a:effectLst/>
                <a:uLnTx/>
                <a:uFillTx/>
                <a:latin typeface="Microsoft YaHei Light" panose="020B0503020204020204" pitchFamily="34" charset="-122"/>
                <a:ea typeface="Microsoft YaHei Light" panose="020B0503020204020204" pitchFamily="34" charset="-122"/>
              </a:rPr>
              <a:t>及其他适用的法律法规的保护，未经权利人书面明确授权，信息内容的任何部分</a:t>
            </a:r>
            <a:r>
              <a:rPr kumimoji="1" lang="en-US" altLang="zh-CN" sz="1200" b="0" i="0" u="none" strike="noStrike" kern="1200" cap="none" spc="0" normalizeH="0" baseline="0" noProof="0" dirty="0">
                <a:ln>
                  <a:noFill/>
                </a:ln>
                <a:solidFill>
                  <a:srgbClr val="FFFFFF"/>
                </a:solidFill>
                <a:effectLst/>
                <a:uLnTx/>
                <a:uFillTx/>
                <a:latin typeface="Microsoft YaHei Light" panose="020B0503020204020204" pitchFamily="34" charset="-122"/>
                <a:ea typeface="Microsoft YaHei Light" panose="020B0503020204020204" pitchFamily="34" charset="-122"/>
              </a:rPr>
              <a:t>(</a:t>
            </a:r>
            <a:r>
              <a:rPr kumimoji="1" lang="zh-CN" altLang="en-US" sz="1200" b="0" i="0" u="none" strike="noStrike" kern="1200" cap="none" spc="0" normalizeH="0" baseline="0" noProof="0" dirty="0">
                <a:ln>
                  <a:noFill/>
                </a:ln>
                <a:solidFill>
                  <a:srgbClr val="FFFFFF"/>
                </a:solidFill>
                <a:effectLst/>
                <a:uLnTx/>
                <a:uFillTx/>
                <a:latin typeface="Microsoft YaHei Light" panose="020B0503020204020204" pitchFamily="34" charset="-122"/>
                <a:ea typeface="Microsoft YaHei Light" panose="020B0503020204020204" pitchFamily="34" charset="-122"/>
              </a:rPr>
              <a:t>包括图片或图表</a:t>
            </a:r>
            <a:r>
              <a:rPr kumimoji="1" lang="en-US" altLang="zh-CN" sz="1200" b="0" i="0" u="none" strike="noStrike" kern="1200" cap="none" spc="0" normalizeH="0" baseline="0" noProof="0" dirty="0">
                <a:ln>
                  <a:noFill/>
                </a:ln>
                <a:solidFill>
                  <a:srgbClr val="FFFFFF"/>
                </a:solidFill>
                <a:effectLst/>
                <a:uLnTx/>
                <a:uFillTx/>
                <a:latin typeface="Microsoft YaHei Light" panose="020B0503020204020204" pitchFamily="34" charset="-122"/>
                <a:ea typeface="Microsoft YaHei Light" panose="020B0503020204020204" pitchFamily="34" charset="-122"/>
              </a:rPr>
              <a:t>)</a:t>
            </a:r>
            <a:r>
              <a:rPr kumimoji="1" lang="zh-CN" altLang="en-US" sz="1200" b="0" i="0" u="none" strike="noStrike" kern="1200" cap="none" spc="0" normalizeH="0" baseline="0" noProof="0" dirty="0">
                <a:ln>
                  <a:noFill/>
                </a:ln>
                <a:solidFill>
                  <a:srgbClr val="FFFFFF"/>
                </a:solidFill>
                <a:effectLst/>
                <a:uLnTx/>
                <a:uFillTx/>
                <a:latin typeface="Microsoft YaHei Light" panose="020B0503020204020204" pitchFamily="34" charset="-122"/>
                <a:ea typeface="Microsoft YaHei Light" panose="020B0503020204020204" pitchFamily="34" charset="-122"/>
              </a:rPr>
              <a:t>不得被全部或部分的复制、传播、销售，否则将承担法律责任。</a:t>
            </a:r>
            <a:endParaRPr kumimoji="1" lang="en-US" altLang="zh-CN" sz="1200" b="0" i="0" u="none" strike="noStrike" kern="1200" cap="none" spc="0" normalizeH="0" baseline="0" noProof="0" dirty="0">
              <a:ln>
                <a:noFill/>
              </a:ln>
              <a:solidFill>
                <a:srgbClr val="FFFFFF"/>
              </a:solidFill>
              <a:effectLst/>
              <a:uLnTx/>
              <a:uFillTx/>
              <a:latin typeface="Microsoft YaHei Light" panose="020B0503020204020204" pitchFamily="34" charset="-122"/>
              <a:ea typeface="Microsoft YaHei Light" panose="020B0503020204020204" pitchFamily="34" charset="-122"/>
            </a:endParaRPr>
          </a:p>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endParaRPr kumimoji="1" lang="en-US" altLang="zh-CN" sz="1200" b="0" i="0" u="none" strike="noStrike" kern="1200" cap="none" spc="0" normalizeH="0" baseline="0" noProof="0" dirty="0">
              <a:ln>
                <a:noFill/>
              </a:ln>
              <a:solidFill>
                <a:srgbClr val="FFFFFF"/>
              </a:solidFill>
              <a:effectLst/>
              <a:uLnTx/>
              <a:uFillTx/>
              <a:latin typeface="Microsoft YaHei Light" panose="020B0503020204020204" pitchFamily="34" charset="-122"/>
              <a:ea typeface="Microsoft YaHei Light" panose="020B0503020204020204" pitchFamily="34" charset="-122"/>
            </a:endParaRPr>
          </a:p>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kumimoji="1" lang="en-US" altLang="zh-CN" sz="1200" b="0" i="0" u="none" strike="noStrike" kern="1200" cap="none" spc="0" normalizeH="0" baseline="0" noProof="0" dirty="0" err="1">
                <a:ln>
                  <a:noFill/>
                </a:ln>
                <a:solidFill>
                  <a:srgbClr val="FFFFFF"/>
                </a:solidFill>
                <a:effectLst/>
                <a:uLnTx/>
                <a:uFillTx/>
                <a:latin typeface="Microsoft YaHei Light" panose="020B0503020204020204" pitchFamily="34" charset="-122"/>
                <a:ea typeface="Microsoft YaHei Light" panose="020B0503020204020204" pitchFamily="34" charset="-122"/>
              </a:rPr>
              <a:t>OfficePLUS</a:t>
            </a:r>
            <a:endParaRPr kumimoji="1" lang="en" altLang="zh-CN" sz="1200" b="0" i="0" u="none" strike="noStrike" kern="1200" cap="none" spc="0" normalizeH="0" baseline="0" noProof="0" dirty="0">
              <a:ln>
                <a:noFill/>
              </a:ln>
              <a:solidFill>
                <a:srgbClr val="FFFFFF"/>
              </a:solidFill>
              <a:effectLst/>
              <a:uLnTx/>
              <a:uFillTx/>
              <a:latin typeface="Microsoft YaHei Light" panose="020B0503020204020204" pitchFamily="34" charset="-122"/>
              <a:ea typeface="Microsoft YaHei Light" panose="020B0503020204020204" pitchFamily="34" charset="-122"/>
            </a:endParaRPr>
          </a:p>
        </p:txBody>
      </p:sp>
      <p:sp>
        <p:nvSpPr>
          <p:cNvPr id="14" name="文本占位符 4">
            <a:extLst>
              <a:ext uri="{FF2B5EF4-FFF2-40B4-BE49-F238E27FC236}">
                <a16:creationId xmlns:a16="http://schemas.microsoft.com/office/drawing/2014/main" id="{0A051C53-9682-4112-B69A-7BB70918F171}"/>
              </a:ext>
            </a:extLst>
          </p:cNvPr>
          <p:cNvSpPr txBox="1">
            <a:spLocks/>
          </p:cNvSpPr>
          <p:nvPr userDrawn="1"/>
        </p:nvSpPr>
        <p:spPr>
          <a:xfrm>
            <a:off x="440603" y="759873"/>
            <a:ext cx="1657138" cy="440267"/>
          </a:xfrm>
          <a:prstGeom prst="rect">
            <a:avLst/>
          </a:prstGeom>
        </p:spPr>
        <p:txBody>
          <a:bodyPr/>
          <a:lstStyle>
            <a:lvl1pPr marL="0" marR="0" indent="0" algn="l" defTabSz="914354" rtl="0" eaLnBrk="1" fontAlgn="auto" latinLnBrk="0" hangingPunct="1">
              <a:lnSpc>
                <a:spcPct val="100000"/>
              </a:lnSpc>
              <a:spcBef>
                <a:spcPts val="1000"/>
              </a:spcBef>
              <a:spcAft>
                <a:spcPts val="0"/>
              </a:spcAft>
              <a:buClrTx/>
              <a:buSzTx/>
              <a:buFont typeface="Arial" panose="020B0604020202020204" pitchFamily="34" charset="0"/>
              <a:buNone/>
              <a:tabLst/>
              <a:defRPr sz="1867" b="0" i="0" kern="1200">
                <a:solidFill>
                  <a:schemeClr val="bg1"/>
                </a:solidFill>
                <a:latin typeface="Microsoft YaHei" panose="020B0503020204020204" pitchFamily="34" charset="-122"/>
                <a:ea typeface="Microsoft YaHei" panose="020B0503020204020204" pitchFamily="34" charset="-122"/>
                <a:cs typeface="Microsoft YaHei" panose="020B0503020204020204" pitchFamily="34" charset="-122"/>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1" lang="zh-CN" altLang="en-US" sz="1867" b="0" i="0" u="none" strike="noStrike" kern="1200" cap="none" spc="0" normalizeH="0" baseline="0" noProof="0" dirty="0">
                <a:ln>
                  <a:noFill/>
                </a:ln>
                <a:solidFill>
                  <a:srgbClr val="FFFFFF"/>
                </a:solidFill>
                <a:effectLst/>
                <a:uLnTx/>
                <a:uFillTx/>
                <a:latin typeface="Microsoft YaHei" panose="020B0503020204020204" pitchFamily="34" charset="-122"/>
                <a:ea typeface="Microsoft YaHei" panose="020B0503020204020204" pitchFamily="34" charset="-122"/>
              </a:rPr>
              <a:t>标注</a:t>
            </a:r>
          </a:p>
        </p:txBody>
      </p:sp>
      <p:sp>
        <p:nvSpPr>
          <p:cNvPr id="15" name="文本占位符 7">
            <a:extLst>
              <a:ext uri="{FF2B5EF4-FFF2-40B4-BE49-F238E27FC236}">
                <a16:creationId xmlns:a16="http://schemas.microsoft.com/office/drawing/2014/main" id="{4C0908CF-7CB8-4192-A43C-CC3A75F8749B}"/>
              </a:ext>
            </a:extLst>
          </p:cNvPr>
          <p:cNvSpPr txBox="1">
            <a:spLocks/>
          </p:cNvSpPr>
          <p:nvPr userDrawn="1"/>
        </p:nvSpPr>
        <p:spPr>
          <a:xfrm>
            <a:off x="2378000" y="759876"/>
            <a:ext cx="1494754" cy="5399189"/>
          </a:xfrm>
          <a:prstGeom prst="rect">
            <a:avLst/>
          </a:prstGeom>
        </p:spPr>
        <p:txBody>
          <a:bodyPr/>
          <a:lstStyle>
            <a:lvl1pPr marL="0" indent="0" algn="l" defTabSz="914400" rtl="0" eaLnBrk="1" latinLnBrk="0" hangingPunct="1">
              <a:lnSpc>
                <a:spcPct val="150000"/>
              </a:lnSpc>
              <a:spcBef>
                <a:spcPts val="1000"/>
              </a:spcBef>
              <a:buFont typeface="Arial" panose="020B0604020202020204" pitchFamily="34" charset="0"/>
              <a:buNone/>
              <a:defRPr sz="1200" b="0" i="0" kern="1200" baseline="0">
                <a:solidFill>
                  <a:schemeClr val="bg1"/>
                </a:solidFill>
                <a:latin typeface="Microsoft YaHei Light" panose="020B0503020204020204" pitchFamily="34" charset="-122"/>
                <a:ea typeface="Microsoft YaHei Light" panose="020B0503020204020204" pitchFamily="34" charset="-122"/>
                <a:cs typeface="Microsoft YaHei Light" panose="020B0503020204020204" pitchFamily="34" charset="-122"/>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kumimoji="1" lang="zh-CN" altLang="en-US" sz="1200" b="0" i="0" u="none" strike="noStrike" kern="1200" cap="none" spc="0" normalizeH="0" baseline="0" noProof="0" dirty="0">
                <a:ln>
                  <a:noFill/>
                </a:ln>
                <a:solidFill>
                  <a:srgbClr val="FFFFFF"/>
                </a:solidFill>
                <a:effectLst/>
                <a:uLnTx/>
                <a:uFillTx/>
                <a:latin typeface="Microsoft YaHei Light" panose="020B0503020204020204" pitchFamily="34" charset="-122"/>
                <a:ea typeface="Microsoft YaHei Light" panose="020B0503020204020204" pitchFamily="34" charset="-122"/>
              </a:rPr>
              <a:t>字体使用</a:t>
            </a:r>
            <a:endParaRPr kumimoji="1" lang="en-US" altLang="zh-CN" sz="1200" b="0" i="0" u="none" strike="noStrike" kern="1200" cap="none" spc="0" normalizeH="0" baseline="0" noProof="0" dirty="0">
              <a:ln>
                <a:noFill/>
              </a:ln>
              <a:solidFill>
                <a:srgbClr val="FFFFFF"/>
              </a:solidFill>
              <a:effectLst/>
              <a:uLnTx/>
              <a:uFillTx/>
              <a:latin typeface="Microsoft YaHei Light" panose="020B0503020204020204" pitchFamily="34" charset="-122"/>
              <a:ea typeface="Microsoft YaHei Light" panose="020B0503020204020204" pitchFamily="34" charset="-122"/>
            </a:endParaRPr>
          </a:p>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endParaRPr kumimoji="1" lang="en-US" altLang="zh-CN" sz="1200" b="0" i="0" u="none" strike="noStrike" kern="1200" cap="none" spc="0" normalizeH="0" baseline="0" noProof="0" dirty="0">
              <a:ln>
                <a:noFill/>
              </a:ln>
              <a:solidFill>
                <a:srgbClr val="FFFFFF"/>
              </a:solidFill>
              <a:effectLst/>
              <a:uLnTx/>
              <a:uFillTx/>
              <a:latin typeface="Microsoft YaHei Light" panose="020B0503020204020204" pitchFamily="34" charset="-122"/>
              <a:ea typeface="Microsoft YaHei Light" panose="020B0503020204020204" pitchFamily="34" charset="-122"/>
            </a:endParaRPr>
          </a:p>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endParaRPr kumimoji="1" lang="en-US" altLang="zh-CN" sz="1200" b="0" i="0" u="none" strike="noStrike" kern="1200" cap="none" spc="0" normalizeH="0" baseline="0" noProof="0" dirty="0">
              <a:ln>
                <a:noFill/>
              </a:ln>
              <a:solidFill>
                <a:srgbClr val="FFFFFF"/>
              </a:solidFill>
              <a:effectLst/>
              <a:uLnTx/>
              <a:uFillTx/>
              <a:latin typeface="Microsoft YaHei Light" panose="020B0503020204020204" pitchFamily="34" charset="-122"/>
              <a:ea typeface="Microsoft YaHei Light" panose="020B0503020204020204" pitchFamily="34" charset="-122"/>
            </a:endParaRPr>
          </a:p>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kumimoji="1" lang="zh-CN" altLang="en-US" sz="1200" b="0" i="0" u="none" strike="noStrike" kern="1200" cap="none" spc="0" normalizeH="0" baseline="0" noProof="0" dirty="0">
                <a:ln>
                  <a:noFill/>
                </a:ln>
                <a:solidFill>
                  <a:srgbClr val="FFFFFF"/>
                </a:solidFill>
                <a:effectLst/>
                <a:uLnTx/>
                <a:uFillTx/>
                <a:latin typeface="Microsoft YaHei Light" panose="020B0503020204020204" pitchFamily="34" charset="-122"/>
                <a:ea typeface="Microsoft YaHei Light" panose="020B0503020204020204" pitchFamily="34" charset="-122"/>
              </a:rPr>
              <a:t>行距</a:t>
            </a:r>
            <a:endParaRPr kumimoji="1" lang="en-US" altLang="zh-CN" sz="1200" b="0" i="0" u="none" strike="noStrike" kern="1200" cap="none" spc="0" normalizeH="0" baseline="0" noProof="0" dirty="0">
              <a:ln>
                <a:noFill/>
              </a:ln>
              <a:solidFill>
                <a:srgbClr val="FFFFFF"/>
              </a:solidFill>
              <a:effectLst/>
              <a:uLnTx/>
              <a:uFillTx/>
              <a:latin typeface="Microsoft YaHei Light" panose="020B0503020204020204" pitchFamily="34" charset="-122"/>
              <a:ea typeface="Microsoft YaHei Light" panose="020B0503020204020204" pitchFamily="34" charset="-122"/>
            </a:endParaRPr>
          </a:p>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endParaRPr kumimoji="1" lang="en-US" altLang="zh-CN" sz="1200" b="0" i="0" u="none" strike="noStrike" kern="1200" cap="none" spc="0" normalizeH="0" baseline="0" noProof="0" dirty="0">
              <a:ln>
                <a:noFill/>
              </a:ln>
              <a:solidFill>
                <a:srgbClr val="FFFFFF"/>
              </a:solidFill>
              <a:effectLst/>
              <a:uLnTx/>
              <a:uFillTx/>
              <a:latin typeface="Microsoft YaHei Light" panose="020B0503020204020204" pitchFamily="34" charset="-122"/>
              <a:ea typeface="Microsoft YaHei Light" panose="020B0503020204020204" pitchFamily="34" charset="-122"/>
            </a:endParaRPr>
          </a:p>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kumimoji="1" lang="zh-CN" altLang="en-US" sz="1200" b="0" i="0" u="none" strike="noStrike" kern="1200" cap="none" spc="0" normalizeH="0" baseline="0" noProof="0" dirty="0">
                <a:ln>
                  <a:noFill/>
                </a:ln>
                <a:solidFill>
                  <a:srgbClr val="FFFFFF"/>
                </a:solidFill>
                <a:effectLst/>
                <a:uLnTx/>
                <a:uFillTx/>
                <a:latin typeface="Microsoft YaHei Light" panose="020B0503020204020204" pitchFamily="34" charset="-122"/>
                <a:ea typeface="Microsoft YaHei Light" panose="020B0503020204020204" pitchFamily="34" charset="-122"/>
              </a:rPr>
              <a:t>素材</a:t>
            </a:r>
            <a:endParaRPr kumimoji="1" lang="en-US" altLang="zh-CN" sz="1200" b="0" i="0" u="none" strike="noStrike" kern="1200" cap="none" spc="0" normalizeH="0" baseline="0" noProof="0" dirty="0">
              <a:ln>
                <a:noFill/>
              </a:ln>
              <a:solidFill>
                <a:srgbClr val="FFFFFF"/>
              </a:solidFill>
              <a:effectLst/>
              <a:uLnTx/>
              <a:uFillTx/>
              <a:latin typeface="Microsoft YaHei Light" panose="020B0503020204020204" pitchFamily="34" charset="-122"/>
              <a:ea typeface="Microsoft YaHei Light" panose="020B0503020204020204" pitchFamily="34" charset="-122"/>
            </a:endParaRPr>
          </a:p>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endParaRPr kumimoji="1" lang="en-US" altLang="zh-CN" sz="1200" b="0" i="0" u="none" strike="noStrike" kern="1200" cap="none" spc="0" normalizeH="0" baseline="0" noProof="0" dirty="0">
              <a:ln>
                <a:noFill/>
              </a:ln>
              <a:solidFill>
                <a:srgbClr val="FFFFFF"/>
              </a:solidFill>
              <a:effectLst/>
              <a:uLnTx/>
              <a:uFillTx/>
              <a:latin typeface="Microsoft YaHei Light" panose="020B0503020204020204" pitchFamily="34" charset="-122"/>
              <a:ea typeface="Microsoft YaHei Light" panose="020B0503020204020204" pitchFamily="34" charset="-122"/>
            </a:endParaRPr>
          </a:p>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kumimoji="1" lang="zh-CN" altLang="en-US" sz="1200" b="0" i="0" u="none" strike="noStrike" kern="1200" cap="none" spc="0" normalizeH="0" baseline="0" noProof="0" dirty="0">
                <a:ln>
                  <a:noFill/>
                </a:ln>
                <a:solidFill>
                  <a:srgbClr val="FFFFFF"/>
                </a:solidFill>
                <a:effectLst/>
                <a:uLnTx/>
                <a:uFillTx/>
                <a:latin typeface="Microsoft YaHei Light" panose="020B0503020204020204" pitchFamily="34" charset="-122"/>
                <a:ea typeface="Microsoft YaHei Light" panose="020B0503020204020204" pitchFamily="34" charset="-122"/>
              </a:rPr>
              <a:t>声明</a:t>
            </a:r>
            <a:endParaRPr kumimoji="1" lang="en-US" altLang="zh-CN" sz="1200" b="0" i="0" u="none" strike="noStrike" kern="1200" cap="none" spc="0" normalizeH="0" baseline="0" noProof="0" dirty="0">
              <a:ln>
                <a:noFill/>
              </a:ln>
              <a:solidFill>
                <a:srgbClr val="FFFFFF"/>
              </a:solidFill>
              <a:effectLst/>
              <a:uLnTx/>
              <a:uFillTx/>
              <a:latin typeface="Microsoft YaHei Light" panose="020B0503020204020204" pitchFamily="34" charset="-122"/>
              <a:ea typeface="Microsoft YaHei Light" panose="020B0503020204020204" pitchFamily="34" charset="-122"/>
            </a:endParaRPr>
          </a:p>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endParaRPr kumimoji="1" lang="en-US" altLang="zh-CN" sz="1200" b="0" i="0" u="none" strike="noStrike" kern="1200" cap="none" spc="0" normalizeH="0" baseline="0" noProof="0" dirty="0">
              <a:ln>
                <a:noFill/>
              </a:ln>
              <a:solidFill>
                <a:srgbClr val="FFFFFF"/>
              </a:solidFill>
              <a:effectLst/>
              <a:uLnTx/>
              <a:uFillTx/>
              <a:latin typeface="Microsoft YaHei Light" panose="020B0503020204020204" pitchFamily="34" charset="-122"/>
              <a:ea typeface="Microsoft YaHei Light" panose="020B0503020204020204" pitchFamily="34" charset="-122"/>
            </a:endParaRPr>
          </a:p>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endParaRPr kumimoji="1" lang="en-US" altLang="zh-CN" sz="1200" b="0" i="0" u="none" strike="noStrike" kern="1200" cap="none" spc="0" normalizeH="0" baseline="0" noProof="0" dirty="0">
              <a:ln>
                <a:noFill/>
              </a:ln>
              <a:solidFill>
                <a:srgbClr val="FFFFFF"/>
              </a:solidFill>
              <a:effectLst/>
              <a:uLnTx/>
              <a:uFillTx/>
              <a:latin typeface="Microsoft YaHei Light" panose="020B0503020204020204" pitchFamily="34" charset="-122"/>
              <a:ea typeface="Microsoft YaHei Light" panose="020B0503020204020204" pitchFamily="34" charset="-122"/>
            </a:endParaRPr>
          </a:p>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endParaRPr kumimoji="1" lang="en-US" altLang="zh-CN" sz="1200" b="0" i="0" u="none" strike="noStrike" kern="1200" cap="none" spc="0" normalizeH="0" baseline="0" noProof="0" dirty="0">
              <a:ln>
                <a:noFill/>
              </a:ln>
              <a:solidFill>
                <a:srgbClr val="FFFFFF"/>
              </a:solidFill>
              <a:effectLst/>
              <a:uLnTx/>
              <a:uFillTx/>
              <a:latin typeface="Microsoft YaHei Light" panose="020B0503020204020204" pitchFamily="34" charset="-122"/>
              <a:ea typeface="Microsoft YaHei Light" panose="020B0503020204020204" pitchFamily="34" charset="-122"/>
            </a:endParaRPr>
          </a:p>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kumimoji="1" lang="zh-CN" altLang="en-US" sz="1200" b="0" i="0" u="none" strike="noStrike" kern="1200" cap="none" spc="0" normalizeH="0" baseline="0" noProof="0" dirty="0">
                <a:ln>
                  <a:noFill/>
                </a:ln>
                <a:solidFill>
                  <a:srgbClr val="FFFFFF"/>
                </a:solidFill>
                <a:effectLst/>
                <a:uLnTx/>
                <a:uFillTx/>
                <a:latin typeface="Microsoft YaHei Light" panose="020B0503020204020204" pitchFamily="34" charset="-122"/>
                <a:ea typeface="Microsoft YaHei Light" panose="020B0503020204020204" pitchFamily="34" charset="-122"/>
              </a:rPr>
              <a:t>作者</a:t>
            </a:r>
          </a:p>
        </p:txBody>
      </p:sp>
    </p:spTree>
    <p:extLst>
      <p:ext uri="{BB962C8B-B14F-4D97-AF65-F5344CB8AC3E}">
        <p14:creationId xmlns:p14="http://schemas.microsoft.com/office/powerpoint/2010/main" val="35675899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目录页">
    <p:bg>
      <p:bgPr>
        <a:solidFill>
          <a:schemeClr val="bg1"/>
        </a:solidFill>
        <a:effectLst/>
      </p:bgPr>
    </p:bg>
    <p:spTree>
      <p:nvGrpSpPr>
        <p:cNvPr id="1" name=""/>
        <p:cNvGrpSpPr/>
        <p:nvPr/>
      </p:nvGrpSpPr>
      <p:grpSpPr>
        <a:xfrm>
          <a:off x="0" y="0"/>
          <a:ext cx="0" cy="0"/>
          <a:chOff x="0" y="0"/>
          <a:chExt cx="0" cy="0"/>
        </a:xfrm>
      </p:grpSpPr>
      <p:pic>
        <p:nvPicPr>
          <p:cNvPr id="11" name="图片 10" descr="河边的城市&#10;&#10;描述已自动生成">
            <a:extLst>
              <a:ext uri="{FF2B5EF4-FFF2-40B4-BE49-F238E27FC236}">
                <a16:creationId xmlns:a16="http://schemas.microsoft.com/office/drawing/2014/main" id="{C91DFB07-F499-F787-221F-6BD87FA5B2BB}"/>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t="7813" b="7813"/>
          <a:stretch/>
        </p:blipFill>
        <p:spPr>
          <a:xfrm>
            <a:off x="-2" y="0"/>
            <a:ext cx="12192005" cy="6858000"/>
          </a:xfrm>
          <a:prstGeom prst="rect">
            <a:avLst/>
          </a:prstGeom>
        </p:spPr>
      </p:pic>
      <p:sp>
        <p:nvSpPr>
          <p:cNvPr id="12" name="矩形 11">
            <a:extLst>
              <a:ext uri="{FF2B5EF4-FFF2-40B4-BE49-F238E27FC236}">
                <a16:creationId xmlns:a16="http://schemas.microsoft.com/office/drawing/2014/main" id="{A3263D68-514E-97AB-6BA9-6C285C58F509}"/>
              </a:ext>
            </a:extLst>
          </p:cNvPr>
          <p:cNvSpPr/>
          <p:nvPr userDrawn="1"/>
        </p:nvSpPr>
        <p:spPr>
          <a:xfrm>
            <a:off x="0" y="0"/>
            <a:ext cx="12192000" cy="6858000"/>
          </a:xfrm>
          <a:prstGeom prst="rect">
            <a:avLst/>
          </a:prstGeom>
          <a:gradFill flip="none" rotWithShape="1">
            <a:gsLst>
              <a:gs pos="0">
                <a:schemeClr val="accent2">
                  <a:alpha val="80000"/>
                </a:schemeClr>
              </a:gs>
              <a:gs pos="100000">
                <a:schemeClr val="accent3">
                  <a:alpha val="80000"/>
                </a:schemeClr>
              </a:gs>
            </a:gsLst>
            <a:lin ang="2700000" scaled="1"/>
            <a:tileRect/>
          </a:gra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6" name="任意多边形: 形状 5">
            <a:extLst>
              <a:ext uri="{FF2B5EF4-FFF2-40B4-BE49-F238E27FC236}">
                <a16:creationId xmlns:a16="http://schemas.microsoft.com/office/drawing/2014/main" id="{9DD54BE4-D3AE-38B0-38D7-1286BF907386}"/>
              </a:ext>
            </a:extLst>
          </p:cNvPr>
          <p:cNvSpPr/>
          <p:nvPr userDrawn="1"/>
        </p:nvSpPr>
        <p:spPr>
          <a:xfrm>
            <a:off x="723900" y="454640"/>
            <a:ext cx="1661579" cy="222250"/>
          </a:xfrm>
          <a:custGeom>
            <a:avLst/>
            <a:gdLst>
              <a:gd name="connsiteX0" fmla="*/ 1232440 w 1495425"/>
              <a:gd name="connsiteY0" fmla="*/ 178500 h 200025"/>
              <a:gd name="connsiteX1" fmla="*/ 1239870 w 1495425"/>
              <a:gd name="connsiteY1" fmla="*/ 181354 h 200025"/>
              <a:gd name="connsiteX2" fmla="*/ 1242822 w 1495425"/>
              <a:gd name="connsiteY2" fmla="*/ 188727 h 200025"/>
              <a:gd name="connsiteX3" fmla="*/ 1239870 w 1495425"/>
              <a:gd name="connsiteY3" fmla="*/ 196101 h 200025"/>
              <a:gd name="connsiteX4" fmla="*/ 1232440 w 1495425"/>
              <a:gd name="connsiteY4" fmla="*/ 199073 h 200025"/>
              <a:gd name="connsiteX5" fmla="*/ 1225296 w 1495425"/>
              <a:gd name="connsiteY5" fmla="*/ 196101 h 200025"/>
              <a:gd name="connsiteX6" fmla="*/ 1222438 w 1495425"/>
              <a:gd name="connsiteY6" fmla="*/ 188727 h 200025"/>
              <a:gd name="connsiteX7" fmla="*/ 1225296 w 1495425"/>
              <a:gd name="connsiteY7" fmla="*/ 181354 h 200025"/>
              <a:gd name="connsiteX8" fmla="*/ 1232440 w 1495425"/>
              <a:gd name="connsiteY8" fmla="*/ 178500 h 200025"/>
              <a:gd name="connsiteX9" fmla="*/ 561804 w 1495425"/>
              <a:gd name="connsiteY9" fmla="*/ 72895 h 200025"/>
              <a:gd name="connsiteX10" fmla="*/ 531676 w 1495425"/>
              <a:gd name="connsiteY10" fmla="*/ 85268 h 200025"/>
              <a:gd name="connsiteX11" fmla="*/ 516970 w 1495425"/>
              <a:gd name="connsiteY11" fmla="*/ 120825 h 200025"/>
              <a:gd name="connsiteX12" fmla="*/ 599980 w 1495425"/>
              <a:gd name="connsiteY12" fmla="*/ 120825 h 200025"/>
              <a:gd name="connsiteX13" fmla="*/ 589236 w 1495425"/>
              <a:gd name="connsiteY13" fmla="*/ 85449 h 200025"/>
              <a:gd name="connsiteX14" fmla="*/ 561804 w 1495425"/>
              <a:gd name="connsiteY14" fmla="*/ 72895 h 200025"/>
              <a:gd name="connsiteX15" fmla="*/ 346062 w 1495425"/>
              <a:gd name="connsiteY15" fmla="*/ 65284 h 200025"/>
              <a:gd name="connsiteX16" fmla="*/ 357616 w 1495425"/>
              <a:gd name="connsiteY16" fmla="*/ 65284 h 200025"/>
              <a:gd name="connsiteX17" fmla="*/ 357616 w 1495425"/>
              <a:gd name="connsiteY17" fmla="*/ 196814 h 200025"/>
              <a:gd name="connsiteX18" fmla="*/ 346062 w 1495425"/>
              <a:gd name="connsiteY18" fmla="*/ 196814 h 200025"/>
              <a:gd name="connsiteX19" fmla="*/ 1452372 w 1495425"/>
              <a:gd name="connsiteY19" fmla="*/ 62074 h 200025"/>
              <a:gd name="connsiteX20" fmla="*/ 1484376 w 1495425"/>
              <a:gd name="connsiteY20" fmla="*/ 76286 h 200025"/>
              <a:gd name="connsiteX21" fmla="*/ 1495425 w 1495425"/>
              <a:gd name="connsiteY21" fmla="*/ 116777 h 200025"/>
              <a:gd name="connsiteX22" fmla="*/ 1495425 w 1495425"/>
              <a:gd name="connsiteY22" fmla="*/ 196814 h 200025"/>
              <a:gd name="connsiteX23" fmla="*/ 1483900 w 1495425"/>
              <a:gd name="connsiteY23" fmla="*/ 196814 h 200025"/>
              <a:gd name="connsiteX24" fmla="*/ 1483900 w 1495425"/>
              <a:gd name="connsiteY24" fmla="*/ 120225 h 200025"/>
              <a:gd name="connsiteX25" fmla="*/ 1450372 w 1495425"/>
              <a:gd name="connsiteY25" fmla="*/ 72895 h 200025"/>
              <a:gd name="connsiteX26" fmla="*/ 1419606 w 1495425"/>
              <a:gd name="connsiteY26" fmla="*/ 86811 h 200025"/>
              <a:gd name="connsiteX27" fmla="*/ 1407605 w 1495425"/>
              <a:gd name="connsiteY27" fmla="*/ 121301 h 200025"/>
              <a:gd name="connsiteX28" fmla="*/ 1407605 w 1495425"/>
              <a:gd name="connsiteY28" fmla="*/ 196814 h 200025"/>
              <a:gd name="connsiteX29" fmla="*/ 1396079 w 1495425"/>
              <a:gd name="connsiteY29" fmla="*/ 196814 h 200025"/>
              <a:gd name="connsiteX30" fmla="*/ 1396079 w 1495425"/>
              <a:gd name="connsiteY30" fmla="*/ 65284 h 200025"/>
              <a:gd name="connsiteX31" fmla="*/ 1407605 w 1495425"/>
              <a:gd name="connsiteY31" fmla="*/ 65284 h 200025"/>
              <a:gd name="connsiteX32" fmla="*/ 1407605 w 1495425"/>
              <a:gd name="connsiteY32" fmla="*/ 89192 h 200025"/>
              <a:gd name="connsiteX33" fmla="*/ 1408176 w 1495425"/>
              <a:gd name="connsiteY33" fmla="*/ 89192 h 200025"/>
              <a:gd name="connsiteX34" fmla="*/ 1452372 w 1495425"/>
              <a:gd name="connsiteY34" fmla="*/ 62074 h 200025"/>
              <a:gd name="connsiteX35" fmla="*/ 1337215 w 1495425"/>
              <a:gd name="connsiteY35" fmla="*/ 62074 h 200025"/>
              <a:gd name="connsiteX36" fmla="*/ 1365790 w 1495425"/>
              <a:gd name="connsiteY36" fmla="*/ 68256 h 200025"/>
              <a:gd name="connsiteX37" fmla="*/ 1365790 w 1495425"/>
              <a:gd name="connsiteY37" fmla="*/ 81582 h 200025"/>
              <a:gd name="connsiteX38" fmla="*/ 1335405 w 1495425"/>
              <a:gd name="connsiteY38" fmla="*/ 72895 h 200025"/>
              <a:gd name="connsiteX39" fmla="*/ 1298638 w 1495425"/>
              <a:gd name="connsiteY39" fmla="*/ 89545 h 200025"/>
              <a:gd name="connsiteX40" fmla="*/ 1284541 w 1495425"/>
              <a:gd name="connsiteY40" fmla="*/ 132598 h 200025"/>
              <a:gd name="connsiteX41" fmla="*/ 1297400 w 1495425"/>
              <a:gd name="connsiteY41" fmla="*/ 173684 h 200025"/>
              <a:gd name="connsiteX42" fmla="*/ 1331596 w 1495425"/>
              <a:gd name="connsiteY42" fmla="*/ 189203 h 200025"/>
              <a:gd name="connsiteX43" fmla="*/ 1365313 w 1495425"/>
              <a:gd name="connsiteY43" fmla="*/ 178738 h 200025"/>
              <a:gd name="connsiteX44" fmla="*/ 1365313 w 1495425"/>
              <a:gd name="connsiteY44" fmla="*/ 190987 h 200025"/>
              <a:gd name="connsiteX45" fmla="*/ 1331023 w 1495425"/>
              <a:gd name="connsiteY45" fmla="*/ 200025 h 200025"/>
              <a:gd name="connsiteX46" fmla="*/ 1288542 w 1495425"/>
              <a:gd name="connsiteY46" fmla="*/ 181592 h 200025"/>
              <a:gd name="connsiteX47" fmla="*/ 1272349 w 1495425"/>
              <a:gd name="connsiteY47" fmla="*/ 133312 h 200025"/>
              <a:gd name="connsiteX48" fmla="*/ 1290542 w 1495425"/>
              <a:gd name="connsiteY48" fmla="*/ 82058 h 200025"/>
              <a:gd name="connsiteX49" fmla="*/ 1337215 w 1495425"/>
              <a:gd name="connsiteY49" fmla="*/ 62074 h 200025"/>
              <a:gd name="connsiteX50" fmla="*/ 562270 w 1495425"/>
              <a:gd name="connsiteY50" fmla="*/ 62074 h 200025"/>
              <a:gd name="connsiteX51" fmla="*/ 599218 w 1495425"/>
              <a:gd name="connsiteY51" fmla="*/ 79324 h 200025"/>
              <a:gd name="connsiteX52" fmla="*/ 612124 w 1495425"/>
              <a:gd name="connsiteY52" fmla="*/ 126292 h 200025"/>
              <a:gd name="connsiteX53" fmla="*/ 612124 w 1495425"/>
              <a:gd name="connsiteY53" fmla="*/ 131531 h 200025"/>
              <a:gd name="connsiteX54" fmla="*/ 516503 w 1495425"/>
              <a:gd name="connsiteY54" fmla="*/ 131531 h 200025"/>
              <a:gd name="connsiteX55" fmla="*/ 528761 w 1495425"/>
              <a:gd name="connsiteY55" fmla="*/ 173922 h 200025"/>
              <a:gd name="connsiteX56" fmla="*/ 562499 w 1495425"/>
              <a:gd name="connsiteY56" fmla="*/ 189203 h 200025"/>
              <a:gd name="connsiteX57" fmla="*/ 604885 w 1495425"/>
              <a:gd name="connsiteY57" fmla="*/ 172911 h 200025"/>
              <a:gd name="connsiteX58" fmla="*/ 604885 w 1495425"/>
              <a:gd name="connsiteY58" fmla="*/ 185517 h 200025"/>
              <a:gd name="connsiteX59" fmla="*/ 560165 w 1495425"/>
              <a:gd name="connsiteY59" fmla="*/ 200025 h 200025"/>
              <a:gd name="connsiteX60" fmla="*/ 519769 w 1495425"/>
              <a:gd name="connsiteY60" fmla="*/ 181770 h 200025"/>
              <a:gd name="connsiteX61" fmla="*/ 504358 w 1495425"/>
              <a:gd name="connsiteY61" fmla="*/ 130340 h 200025"/>
              <a:gd name="connsiteX62" fmla="*/ 520475 w 1495425"/>
              <a:gd name="connsiteY62" fmla="*/ 81820 h 200025"/>
              <a:gd name="connsiteX63" fmla="*/ 562270 w 1495425"/>
              <a:gd name="connsiteY63" fmla="*/ 62074 h 200025"/>
              <a:gd name="connsiteX64" fmla="*/ 454800 w 1495425"/>
              <a:gd name="connsiteY64" fmla="*/ 62074 h 200025"/>
              <a:gd name="connsiteX65" fmla="*/ 483403 w 1495425"/>
              <a:gd name="connsiteY65" fmla="*/ 68256 h 200025"/>
              <a:gd name="connsiteX66" fmla="*/ 483403 w 1495425"/>
              <a:gd name="connsiteY66" fmla="*/ 81582 h 200025"/>
              <a:gd name="connsiteX67" fmla="*/ 453047 w 1495425"/>
              <a:gd name="connsiteY67" fmla="*/ 72895 h 200025"/>
              <a:gd name="connsiteX68" fmla="*/ 416271 w 1495425"/>
              <a:gd name="connsiteY68" fmla="*/ 89545 h 200025"/>
              <a:gd name="connsiteX69" fmla="*/ 402145 w 1495425"/>
              <a:gd name="connsiteY69" fmla="*/ 132598 h 200025"/>
              <a:gd name="connsiteX70" fmla="*/ 415042 w 1495425"/>
              <a:gd name="connsiteY70" fmla="*/ 173684 h 200025"/>
              <a:gd name="connsiteX71" fmla="*/ 449199 w 1495425"/>
              <a:gd name="connsiteY71" fmla="*/ 189203 h 200025"/>
              <a:gd name="connsiteX72" fmla="*/ 482937 w 1495425"/>
              <a:gd name="connsiteY72" fmla="*/ 178738 h 200025"/>
              <a:gd name="connsiteX73" fmla="*/ 482937 w 1495425"/>
              <a:gd name="connsiteY73" fmla="*/ 190987 h 200025"/>
              <a:gd name="connsiteX74" fmla="*/ 448609 w 1495425"/>
              <a:gd name="connsiteY74" fmla="*/ 200025 h 200025"/>
              <a:gd name="connsiteX75" fmla="*/ 406175 w 1495425"/>
              <a:gd name="connsiteY75" fmla="*/ 181592 h 200025"/>
              <a:gd name="connsiteX76" fmla="*/ 390001 w 1495425"/>
              <a:gd name="connsiteY76" fmla="*/ 133312 h 200025"/>
              <a:gd name="connsiteX77" fmla="*/ 408156 w 1495425"/>
              <a:gd name="connsiteY77" fmla="*/ 82058 h 200025"/>
              <a:gd name="connsiteX78" fmla="*/ 454800 w 1495425"/>
              <a:gd name="connsiteY78" fmla="*/ 62074 h 200025"/>
              <a:gd name="connsiteX79" fmla="*/ 671313 w 1495425"/>
              <a:gd name="connsiteY79" fmla="*/ 30089 h 200025"/>
              <a:gd name="connsiteX80" fmla="*/ 671313 w 1495425"/>
              <a:gd name="connsiteY80" fmla="*/ 102289 h 200025"/>
              <a:gd name="connsiteX81" fmla="*/ 693163 w 1495425"/>
              <a:gd name="connsiteY81" fmla="*/ 102289 h 200025"/>
              <a:gd name="connsiteX82" fmla="*/ 725986 w 1495425"/>
              <a:gd name="connsiteY82" fmla="*/ 92650 h 200025"/>
              <a:gd name="connsiteX83" fmla="*/ 737206 w 1495425"/>
              <a:gd name="connsiteY83" fmla="*/ 65018 h 200025"/>
              <a:gd name="connsiteX84" fmla="*/ 695401 w 1495425"/>
              <a:gd name="connsiteY84" fmla="*/ 30089 h 200025"/>
              <a:gd name="connsiteX85" fmla="*/ 85115 w 1495425"/>
              <a:gd name="connsiteY85" fmla="*/ 21165 h 200025"/>
              <a:gd name="connsiteX86" fmla="*/ 33214 w 1495425"/>
              <a:gd name="connsiteY86" fmla="*/ 44415 h 200025"/>
              <a:gd name="connsiteX87" fmla="*/ 12840 w 1495425"/>
              <a:gd name="connsiteY87" fmla="*/ 105242 h 200025"/>
              <a:gd name="connsiteX88" fmla="*/ 32109 w 1495425"/>
              <a:gd name="connsiteY88" fmla="*/ 165835 h 200025"/>
              <a:gd name="connsiteX89" fmla="*/ 83591 w 1495425"/>
              <a:gd name="connsiteY89" fmla="*/ 188371 h 200025"/>
              <a:gd name="connsiteX90" fmla="*/ 136655 w 1495425"/>
              <a:gd name="connsiteY90" fmla="*/ 166073 h 200025"/>
              <a:gd name="connsiteX91" fmla="*/ 156220 w 1495425"/>
              <a:gd name="connsiteY91" fmla="*/ 103937 h 200025"/>
              <a:gd name="connsiteX92" fmla="*/ 137122 w 1495425"/>
              <a:gd name="connsiteY92" fmla="*/ 43053 h 200025"/>
              <a:gd name="connsiteX93" fmla="*/ 85115 w 1495425"/>
              <a:gd name="connsiteY93" fmla="*/ 21165 h 200025"/>
              <a:gd name="connsiteX94" fmla="*/ 351777 w 1495425"/>
              <a:gd name="connsiteY94" fmla="*/ 12602 h 200025"/>
              <a:gd name="connsiteX95" fmla="*/ 358616 w 1495425"/>
              <a:gd name="connsiteY95" fmla="*/ 15164 h 200025"/>
              <a:gd name="connsiteX96" fmla="*/ 361588 w 1495425"/>
              <a:gd name="connsiteY96" fmla="*/ 22117 h 200025"/>
              <a:gd name="connsiteX97" fmla="*/ 358673 w 1495425"/>
              <a:gd name="connsiteY97" fmla="*/ 29194 h 200025"/>
              <a:gd name="connsiteX98" fmla="*/ 351777 w 1495425"/>
              <a:gd name="connsiteY98" fmla="*/ 32109 h 200025"/>
              <a:gd name="connsiteX99" fmla="*/ 345072 w 1495425"/>
              <a:gd name="connsiteY99" fmla="*/ 29318 h 200025"/>
              <a:gd name="connsiteX100" fmla="*/ 342205 w 1495425"/>
              <a:gd name="connsiteY100" fmla="*/ 22117 h 200025"/>
              <a:gd name="connsiteX101" fmla="*/ 345129 w 1495425"/>
              <a:gd name="connsiteY101" fmla="*/ 15278 h 200025"/>
              <a:gd name="connsiteX102" fmla="*/ 351777 w 1495425"/>
              <a:gd name="connsiteY102" fmla="*/ 12602 h 200025"/>
              <a:gd name="connsiteX103" fmla="*/ 1142048 w 1495425"/>
              <a:gd name="connsiteY103" fmla="*/ 9525 h 200025"/>
              <a:gd name="connsiteX104" fmla="*/ 1182720 w 1495425"/>
              <a:gd name="connsiteY104" fmla="*/ 16192 h 200025"/>
              <a:gd name="connsiteX105" fmla="*/ 1182720 w 1495425"/>
              <a:gd name="connsiteY105" fmla="*/ 42129 h 200025"/>
              <a:gd name="connsiteX106" fmla="*/ 1140237 w 1495425"/>
              <a:gd name="connsiteY106" fmla="*/ 30585 h 200025"/>
              <a:gd name="connsiteX107" fmla="*/ 1112425 w 1495425"/>
              <a:gd name="connsiteY107" fmla="*/ 37662 h 200025"/>
              <a:gd name="connsiteX108" fmla="*/ 1101662 w 1495425"/>
              <a:gd name="connsiteY108" fmla="*/ 57360 h 200025"/>
              <a:gd name="connsiteX109" fmla="*/ 1109090 w 1495425"/>
              <a:gd name="connsiteY109" fmla="*/ 75562 h 200025"/>
              <a:gd name="connsiteX110" fmla="*/ 1141380 w 1495425"/>
              <a:gd name="connsiteY110" fmla="*/ 94717 h 200025"/>
              <a:gd name="connsiteX111" fmla="*/ 1179671 w 1495425"/>
              <a:gd name="connsiteY111" fmla="*/ 120663 h 200025"/>
              <a:gd name="connsiteX112" fmla="*/ 1190625 w 1495425"/>
              <a:gd name="connsiteY112" fmla="*/ 149812 h 200025"/>
              <a:gd name="connsiteX113" fmla="*/ 1172813 w 1495425"/>
              <a:gd name="connsiteY113" fmla="*/ 187056 h 200025"/>
              <a:gd name="connsiteX114" fmla="*/ 1123473 w 1495425"/>
              <a:gd name="connsiteY114" fmla="*/ 200025 h 200025"/>
              <a:gd name="connsiteX115" fmla="*/ 1097756 w 1495425"/>
              <a:gd name="connsiteY115" fmla="*/ 196990 h 200025"/>
              <a:gd name="connsiteX116" fmla="*/ 1076325 w 1495425"/>
              <a:gd name="connsiteY116" fmla="*/ 189435 h 200025"/>
              <a:gd name="connsiteX117" fmla="*/ 1076325 w 1495425"/>
              <a:gd name="connsiteY117" fmla="*/ 162306 h 200025"/>
              <a:gd name="connsiteX118" fmla="*/ 1099185 w 1495425"/>
              <a:gd name="connsiteY118" fmla="*/ 174443 h 200025"/>
              <a:gd name="connsiteX119" fmla="*/ 1126236 w 1495425"/>
              <a:gd name="connsiteY119" fmla="*/ 179202 h 200025"/>
              <a:gd name="connsiteX120" fmla="*/ 1165384 w 1495425"/>
              <a:gd name="connsiteY120" fmla="*/ 151597 h 200025"/>
              <a:gd name="connsiteX121" fmla="*/ 1161193 w 1495425"/>
              <a:gd name="connsiteY121" fmla="*/ 137674 h 200025"/>
              <a:gd name="connsiteX122" fmla="*/ 1149667 w 1495425"/>
              <a:gd name="connsiteY122" fmla="*/ 126730 h 200025"/>
              <a:gd name="connsiteX123" fmla="*/ 1122235 w 1495425"/>
              <a:gd name="connsiteY123" fmla="*/ 112090 h 200025"/>
              <a:gd name="connsiteX124" fmla="*/ 1085373 w 1495425"/>
              <a:gd name="connsiteY124" fmla="*/ 86449 h 200025"/>
              <a:gd name="connsiteX125" fmla="*/ 1076420 w 1495425"/>
              <a:gd name="connsiteY125" fmla="*/ 59379 h 200025"/>
              <a:gd name="connsiteX126" fmla="*/ 1095089 w 1495425"/>
              <a:gd name="connsiteY126" fmla="*/ 22974 h 200025"/>
              <a:gd name="connsiteX127" fmla="*/ 1142048 w 1495425"/>
              <a:gd name="connsiteY127" fmla="*/ 9525 h 200025"/>
              <a:gd name="connsiteX128" fmla="*/ 904875 w 1495425"/>
              <a:gd name="connsiteY128" fmla="*/ 9525 h 200025"/>
              <a:gd name="connsiteX129" fmla="*/ 929354 w 1495425"/>
              <a:gd name="connsiteY129" fmla="*/ 9525 h 200025"/>
              <a:gd name="connsiteX130" fmla="*/ 929354 w 1495425"/>
              <a:gd name="connsiteY130" fmla="*/ 122253 h 200025"/>
              <a:gd name="connsiteX131" fmla="*/ 977075 w 1495425"/>
              <a:gd name="connsiteY131" fmla="*/ 178496 h 200025"/>
              <a:gd name="connsiteX132" fmla="*/ 1023271 w 1495425"/>
              <a:gd name="connsiteY132" fmla="*/ 124063 h 200025"/>
              <a:gd name="connsiteX133" fmla="*/ 1023271 w 1495425"/>
              <a:gd name="connsiteY133" fmla="*/ 9525 h 200025"/>
              <a:gd name="connsiteX134" fmla="*/ 1047750 w 1495425"/>
              <a:gd name="connsiteY134" fmla="*/ 9525 h 200025"/>
              <a:gd name="connsiteX135" fmla="*/ 1047750 w 1495425"/>
              <a:gd name="connsiteY135" fmla="*/ 120558 h 200025"/>
              <a:gd name="connsiteX136" fmla="*/ 974789 w 1495425"/>
              <a:gd name="connsiteY136" fmla="*/ 200025 h 200025"/>
              <a:gd name="connsiteX137" fmla="*/ 904875 w 1495425"/>
              <a:gd name="connsiteY137" fmla="*/ 123339 h 200025"/>
              <a:gd name="connsiteX138" fmla="*/ 790575 w 1495425"/>
              <a:gd name="connsiteY138" fmla="*/ 9525 h 200025"/>
              <a:gd name="connsiteX139" fmla="*/ 813911 w 1495425"/>
              <a:gd name="connsiteY139" fmla="*/ 9525 h 200025"/>
              <a:gd name="connsiteX140" fmla="*/ 813911 w 1495425"/>
              <a:gd name="connsiteY140" fmla="*/ 169820 h 200025"/>
              <a:gd name="connsiteX141" fmla="*/ 885825 w 1495425"/>
              <a:gd name="connsiteY141" fmla="*/ 169820 h 200025"/>
              <a:gd name="connsiteX142" fmla="*/ 885825 w 1495425"/>
              <a:gd name="connsiteY142" fmla="*/ 190500 h 200025"/>
              <a:gd name="connsiteX143" fmla="*/ 790575 w 1495425"/>
              <a:gd name="connsiteY143" fmla="*/ 190500 h 200025"/>
              <a:gd name="connsiteX144" fmla="*/ 647700 w 1495425"/>
              <a:gd name="connsiteY144" fmla="*/ 9525 h 200025"/>
              <a:gd name="connsiteX145" fmla="*/ 699659 w 1495425"/>
              <a:gd name="connsiteY145" fmla="*/ 9525 h 200025"/>
              <a:gd name="connsiteX146" fmla="*/ 745646 w 1495425"/>
              <a:gd name="connsiteY146" fmla="*/ 23660 h 200025"/>
              <a:gd name="connsiteX147" fmla="*/ 762000 w 1495425"/>
              <a:gd name="connsiteY147" fmla="*/ 64084 h 200025"/>
              <a:gd name="connsiteX148" fmla="*/ 742874 w 1495425"/>
              <a:gd name="connsiteY148" fmla="*/ 107252 h 200025"/>
              <a:gd name="connsiteX149" fmla="*/ 695049 w 1495425"/>
              <a:gd name="connsiteY149" fmla="*/ 122853 h 200025"/>
              <a:gd name="connsiteX150" fmla="*/ 671313 w 1495425"/>
              <a:gd name="connsiteY150" fmla="*/ 122853 h 200025"/>
              <a:gd name="connsiteX151" fmla="*/ 671313 w 1495425"/>
              <a:gd name="connsiteY151" fmla="*/ 190500 h 200025"/>
              <a:gd name="connsiteX152" fmla="*/ 647700 w 1495425"/>
              <a:gd name="connsiteY152" fmla="*/ 190500 h 200025"/>
              <a:gd name="connsiteX153" fmla="*/ 87211 w 1495425"/>
              <a:gd name="connsiteY153" fmla="*/ 9515 h 200025"/>
              <a:gd name="connsiteX154" fmla="*/ 146409 w 1495425"/>
              <a:gd name="connsiteY154" fmla="*/ 35023 h 200025"/>
              <a:gd name="connsiteX155" fmla="*/ 169059 w 1495425"/>
              <a:gd name="connsiteY155" fmla="*/ 101917 h 200025"/>
              <a:gd name="connsiteX156" fmla="*/ 145885 w 1495425"/>
              <a:gd name="connsiteY156" fmla="*/ 173803 h 200025"/>
              <a:gd name="connsiteX157" fmla="*/ 83830 w 1495425"/>
              <a:gd name="connsiteY157" fmla="*/ 200025 h 200025"/>
              <a:gd name="connsiteX158" fmla="*/ 22765 w 1495425"/>
              <a:gd name="connsiteY158" fmla="*/ 174100 h 200025"/>
              <a:gd name="connsiteX159" fmla="*/ 0 w 1495425"/>
              <a:gd name="connsiteY159" fmla="*/ 106670 h 200025"/>
              <a:gd name="connsiteX160" fmla="*/ 23356 w 1495425"/>
              <a:gd name="connsiteY160" fmla="*/ 36033 h 200025"/>
              <a:gd name="connsiteX161" fmla="*/ 87211 w 1495425"/>
              <a:gd name="connsiteY161" fmla="*/ 9515 h 200025"/>
              <a:gd name="connsiteX162" fmla="*/ 317440 w 1495425"/>
              <a:gd name="connsiteY162" fmla="*/ 0 h 200025"/>
              <a:gd name="connsiteX163" fmla="*/ 331098 w 1495425"/>
              <a:gd name="connsiteY163" fmla="*/ 2496 h 200025"/>
              <a:gd name="connsiteX164" fmla="*/ 331098 w 1495425"/>
              <a:gd name="connsiteY164" fmla="*/ 14507 h 200025"/>
              <a:gd name="connsiteX165" fmla="*/ 316973 w 1495425"/>
              <a:gd name="connsiteY165" fmla="*/ 10820 h 200025"/>
              <a:gd name="connsiteX166" fmla="*/ 293151 w 1495425"/>
              <a:gd name="connsiteY166" fmla="*/ 43405 h 200025"/>
              <a:gd name="connsiteX167" fmla="*/ 293151 w 1495425"/>
              <a:gd name="connsiteY167" fmla="*/ 65284 h 200025"/>
              <a:gd name="connsiteX168" fmla="*/ 327365 w 1495425"/>
              <a:gd name="connsiteY168" fmla="*/ 65284 h 200025"/>
              <a:gd name="connsiteX169" fmla="*/ 327365 w 1495425"/>
              <a:gd name="connsiteY169" fmla="*/ 76105 h 200025"/>
              <a:gd name="connsiteX170" fmla="*/ 293151 w 1495425"/>
              <a:gd name="connsiteY170" fmla="*/ 76105 h 200025"/>
              <a:gd name="connsiteX171" fmla="*/ 293151 w 1495425"/>
              <a:gd name="connsiteY171" fmla="*/ 196814 h 200025"/>
              <a:gd name="connsiteX172" fmla="*/ 281597 w 1495425"/>
              <a:gd name="connsiteY172" fmla="*/ 196814 h 200025"/>
              <a:gd name="connsiteX173" fmla="*/ 281597 w 1495425"/>
              <a:gd name="connsiteY173" fmla="*/ 76105 h 200025"/>
              <a:gd name="connsiteX174" fmla="*/ 258356 w 1495425"/>
              <a:gd name="connsiteY174" fmla="*/ 76105 h 200025"/>
              <a:gd name="connsiteX175" fmla="*/ 258356 w 1495425"/>
              <a:gd name="connsiteY175" fmla="*/ 65284 h 200025"/>
              <a:gd name="connsiteX176" fmla="*/ 281597 w 1495425"/>
              <a:gd name="connsiteY176" fmla="*/ 65284 h 200025"/>
              <a:gd name="connsiteX177" fmla="*/ 281597 w 1495425"/>
              <a:gd name="connsiteY177" fmla="*/ 42453 h 200025"/>
              <a:gd name="connsiteX178" fmla="*/ 291865 w 1495425"/>
              <a:gd name="connsiteY178" fmla="*/ 10820 h 200025"/>
              <a:gd name="connsiteX179" fmla="*/ 317440 w 1495425"/>
              <a:gd name="connsiteY179" fmla="*/ 0 h 200025"/>
              <a:gd name="connsiteX180" fmla="*/ 245964 w 1495425"/>
              <a:gd name="connsiteY180" fmla="*/ 0 h 200025"/>
              <a:gd name="connsiteX181" fmla="*/ 259623 w 1495425"/>
              <a:gd name="connsiteY181" fmla="*/ 2496 h 200025"/>
              <a:gd name="connsiteX182" fmla="*/ 259623 w 1495425"/>
              <a:gd name="connsiteY182" fmla="*/ 14507 h 200025"/>
              <a:gd name="connsiteX183" fmla="*/ 245497 w 1495425"/>
              <a:gd name="connsiteY183" fmla="*/ 10820 h 200025"/>
              <a:gd name="connsiteX184" fmla="*/ 221675 w 1495425"/>
              <a:gd name="connsiteY184" fmla="*/ 43405 h 200025"/>
              <a:gd name="connsiteX185" fmla="*/ 221675 w 1495425"/>
              <a:gd name="connsiteY185" fmla="*/ 65284 h 200025"/>
              <a:gd name="connsiteX186" fmla="*/ 255889 w 1495425"/>
              <a:gd name="connsiteY186" fmla="*/ 65284 h 200025"/>
              <a:gd name="connsiteX187" fmla="*/ 255889 w 1495425"/>
              <a:gd name="connsiteY187" fmla="*/ 76105 h 200025"/>
              <a:gd name="connsiteX188" fmla="*/ 221675 w 1495425"/>
              <a:gd name="connsiteY188" fmla="*/ 76105 h 200025"/>
              <a:gd name="connsiteX189" fmla="*/ 221675 w 1495425"/>
              <a:gd name="connsiteY189" fmla="*/ 196814 h 200025"/>
              <a:gd name="connsiteX190" fmla="*/ 210121 w 1495425"/>
              <a:gd name="connsiteY190" fmla="*/ 196814 h 200025"/>
              <a:gd name="connsiteX191" fmla="*/ 210121 w 1495425"/>
              <a:gd name="connsiteY191" fmla="*/ 76105 h 200025"/>
              <a:gd name="connsiteX192" fmla="*/ 186890 w 1495425"/>
              <a:gd name="connsiteY192" fmla="*/ 76105 h 200025"/>
              <a:gd name="connsiteX193" fmla="*/ 186890 w 1495425"/>
              <a:gd name="connsiteY193" fmla="*/ 65284 h 200025"/>
              <a:gd name="connsiteX194" fmla="*/ 210121 w 1495425"/>
              <a:gd name="connsiteY194" fmla="*/ 65284 h 200025"/>
              <a:gd name="connsiteX195" fmla="*/ 210121 w 1495425"/>
              <a:gd name="connsiteY195" fmla="*/ 42453 h 200025"/>
              <a:gd name="connsiteX196" fmla="*/ 220389 w 1495425"/>
              <a:gd name="connsiteY196" fmla="*/ 10820 h 200025"/>
              <a:gd name="connsiteX197" fmla="*/ 245964 w 1495425"/>
              <a:gd name="connsiteY197" fmla="*/ 0 h 200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Lst>
            <a:rect l="l" t="t" r="r" b="b"/>
            <a:pathLst>
              <a:path w="1495425" h="200025">
                <a:moveTo>
                  <a:pt x="1232440" y="178500"/>
                </a:moveTo>
                <a:cubicBezTo>
                  <a:pt x="1235392" y="178500"/>
                  <a:pt x="1237773" y="179452"/>
                  <a:pt x="1239870" y="181354"/>
                </a:cubicBezTo>
                <a:cubicBezTo>
                  <a:pt x="1241870" y="183257"/>
                  <a:pt x="1242822" y="185715"/>
                  <a:pt x="1242822" y="188727"/>
                </a:cubicBezTo>
                <a:cubicBezTo>
                  <a:pt x="1242822" y="191661"/>
                  <a:pt x="1241870" y="194119"/>
                  <a:pt x="1239870" y="196101"/>
                </a:cubicBezTo>
                <a:cubicBezTo>
                  <a:pt x="1237773" y="198083"/>
                  <a:pt x="1235392" y="199073"/>
                  <a:pt x="1232440" y="199073"/>
                </a:cubicBezTo>
                <a:cubicBezTo>
                  <a:pt x="1229582" y="199073"/>
                  <a:pt x="1227201" y="198083"/>
                  <a:pt x="1225296" y="196101"/>
                </a:cubicBezTo>
                <a:cubicBezTo>
                  <a:pt x="1223391" y="194119"/>
                  <a:pt x="1222438" y="191661"/>
                  <a:pt x="1222438" y="188727"/>
                </a:cubicBezTo>
                <a:cubicBezTo>
                  <a:pt x="1222438" y="185715"/>
                  <a:pt x="1223391" y="183257"/>
                  <a:pt x="1225296" y="181354"/>
                </a:cubicBezTo>
                <a:cubicBezTo>
                  <a:pt x="1227201" y="179452"/>
                  <a:pt x="1229582" y="178500"/>
                  <a:pt x="1232440" y="178500"/>
                </a:cubicBezTo>
                <a:close/>
                <a:moveTo>
                  <a:pt x="561804" y="72895"/>
                </a:moveTo>
                <a:cubicBezTo>
                  <a:pt x="549659" y="72895"/>
                  <a:pt x="539620" y="77019"/>
                  <a:pt x="531676" y="85268"/>
                </a:cubicBezTo>
                <a:cubicBezTo>
                  <a:pt x="523742" y="93507"/>
                  <a:pt x="518836" y="105366"/>
                  <a:pt x="516970" y="120825"/>
                </a:cubicBezTo>
                <a:lnTo>
                  <a:pt x="599980" y="120825"/>
                </a:lnTo>
                <a:cubicBezTo>
                  <a:pt x="599437" y="105604"/>
                  <a:pt x="595856" y="93812"/>
                  <a:pt x="589236" y="85449"/>
                </a:cubicBezTo>
                <a:cubicBezTo>
                  <a:pt x="582626" y="77076"/>
                  <a:pt x="573471" y="72895"/>
                  <a:pt x="561804" y="72895"/>
                </a:cubicBezTo>
                <a:close/>
                <a:moveTo>
                  <a:pt x="346062" y="65284"/>
                </a:moveTo>
                <a:lnTo>
                  <a:pt x="357616" y="65284"/>
                </a:lnTo>
                <a:lnTo>
                  <a:pt x="357616" y="196814"/>
                </a:lnTo>
                <a:lnTo>
                  <a:pt x="346062" y="196814"/>
                </a:lnTo>
                <a:close/>
                <a:moveTo>
                  <a:pt x="1452372" y="62074"/>
                </a:moveTo>
                <a:cubicBezTo>
                  <a:pt x="1466278" y="62074"/>
                  <a:pt x="1476947" y="66818"/>
                  <a:pt x="1484376" y="76286"/>
                </a:cubicBezTo>
                <a:cubicBezTo>
                  <a:pt x="1491710" y="85763"/>
                  <a:pt x="1495425" y="99260"/>
                  <a:pt x="1495425" y="116777"/>
                </a:cubicBezTo>
                <a:lnTo>
                  <a:pt x="1495425" y="196814"/>
                </a:lnTo>
                <a:lnTo>
                  <a:pt x="1483900" y="196814"/>
                </a:lnTo>
                <a:lnTo>
                  <a:pt x="1483900" y="120225"/>
                </a:lnTo>
                <a:cubicBezTo>
                  <a:pt x="1483900" y="88678"/>
                  <a:pt x="1472660" y="72895"/>
                  <a:pt x="1450372" y="72895"/>
                </a:cubicBezTo>
                <a:cubicBezTo>
                  <a:pt x="1437894" y="72895"/>
                  <a:pt x="1427702" y="77533"/>
                  <a:pt x="1419606" y="86811"/>
                </a:cubicBezTo>
                <a:cubicBezTo>
                  <a:pt x="1411605" y="96088"/>
                  <a:pt x="1407605" y="107585"/>
                  <a:pt x="1407605" y="121301"/>
                </a:cubicBezTo>
                <a:lnTo>
                  <a:pt x="1407605" y="196814"/>
                </a:lnTo>
                <a:lnTo>
                  <a:pt x="1396079" y="196814"/>
                </a:lnTo>
                <a:lnTo>
                  <a:pt x="1396079" y="65284"/>
                </a:lnTo>
                <a:lnTo>
                  <a:pt x="1407605" y="65284"/>
                </a:lnTo>
                <a:lnTo>
                  <a:pt x="1407605" y="89192"/>
                </a:lnTo>
                <a:lnTo>
                  <a:pt x="1408176" y="89192"/>
                </a:lnTo>
                <a:cubicBezTo>
                  <a:pt x="1417605" y="71114"/>
                  <a:pt x="1432370" y="62074"/>
                  <a:pt x="1452372" y="62074"/>
                </a:cubicBezTo>
                <a:close/>
                <a:moveTo>
                  <a:pt x="1337215" y="62074"/>
                </a:moveTo>
                <a:cubicBezTo>
                  <a:pt x="1347026" y="62074"/>
                  <a:pt x="1356551" y="64141"/>
                  <a:pt x="1365790" y="68256"/>
                </a:cubicBezTo>
                <a:lnTo>
                  <a:pt x="1365790" y="81582"/>
                </a:lnTo>
                <a:cubicBezTo>
                  <a:pt x="1356551" y="75790"/>
                  <a:pt x="1346454" y="72895"/>
                  <a:pt x="1335405" y="72895"/>
                </a:cubicBezTo>
                <a:cubicBezTo>
                  <a:pt x="1320356" y="72895"/>
                  <a:pt x="1308068" y="78448"/>
                  <a:pt x="1298638" y="89545"/>
                </a:cubicBezTo>
                <a:cubicBezTo>
                  <a:pt x="1289209" y="100651"/>
                  <a:pt x="1284541" y="114995"/>
                  <a:pt x="1284541" y="132598"/>
                </a:cubicBezTo>
                <a:cubicBezTo>
                  <a:pt x="1284541" y="149642"/>
                  <a:pt x="1288828" y="163338"/>
                  <a:pt x="1297400" y="173684"/>
                </a:cubicBezTo>
                <a:cubicBezTo>
                  <a:pt x="1305973" y="184031"/>
                  <a:pt x="1317403" y="189203"/>
                  <a:pt x="1331596" y="189203"/>
                </a:cubicBezTo>
                <a:cubicBezTo>
                  <a:pt x="1344454" y="189203"/>
                  <a:pt x="1355693" y="185715"/>
                  <a:pt x="1365313" y="178738"/>
                </a:cubicBezTo>
                <a:lnTo>
                  <a:pt x="1365313" y="190987"/>
                </a:lnTo>
                <a:cubicBezTo>
                  <a:pt x="1355693" y="197012"/>
                  <a:pt x="1344263" y="200025"/>
                  <a:pt x="1331023" y="200025"/>
                </a:cubicBezTo>
                <a:cubicBezTo>
                  <a:pt x="1313498" y="200025"/>
                  <a:pt x="1299306" y="193880"/>
                  <a:pt x="1288542" y="181592"/>
                </a:cubicBezTo>
                <a:cubicBezTo>
                  <a:pt x="1277779" y="169304"/>
                  <a:pt x="1272349" y="153210"/>
                  <a:pt x="1272349" y="133312"/>
                </a:cubicBezTo>
                <a:cubicBezTo>
                  <a:pt x="1272349" y="112462"/>
                  <a:pt x="1278445" y="95374"/>
                  <a:pt x="1290542" y="82058"/>
                </a:cubicBezTo>
                <a:cubicBezTo>
                  <a:pt x="1302639" y="68732"/>
                  <a:pt x="1318165" y="62074"/>
                  <a:pt x="1337215" y="62074"/>
                </a:cubicBezTo>
                <a:close/>
                <a:moveTo>
                  <a:pt x="562270" y="62074"/>
                </a:moveTo>
                <a:cubicBezTo>
                  <a:pt x="578301" y="62074"/>
                  <a:pt x="590617" y="67828"/>
                  <a:pt x="599218" y="79324"/>
                </a:cubicBezTo>
                <a:cubicBezTo>
                  <a:pt x="607819" y="90811"/>
                  <a:pt x="612124" y="106470"/>
                  <a:pt x="612124" y="126292"/>
                </a:cubicBezTo>
                <a:lnTo>
                  <a:pt x="612124" y="131531"/>
                </a:lnTo>
                <a:lnTo>
                  <a:pt x="516503" y="131531"/>
                </a:lnTo>
                <a:cubicBezTo>
                  <a:pt x="516503" y="149603"/>
                  <a:pt x="520589" y="163734"/>
                  <a:pt x="528761" y="173922"/>
                </a:cubicBezTo>
                <a:cubicBezTo>
                  <a:pt x="536934" y="184110"/>
                  <a:pt x="548183" y="189203"/>
                  <a:pt x="562499" y="189203"/>
                </a:cubicBezTo>
                <a:cubicBezTo>
                  <a:pt x="576977" y="189203"/>
                  <a:pt x="591102" y="183773"/>
                  <a:pt x="604885" y="172911"/>
                </a:cubicBezTo>
                <a:lnTo>
                  <a:pt x="604885" y="185517"/>
                </a:lnTo>
                <a:cubicBezTo>
                  <a:pt x="591493" y="195189"/>
                  <a:pt x="576586" y="200025"/>
                  <a:pt x="560165" y="200025"/>
                </a:cubicBezTo>
                <a:cubicBezTo>
                  <a:pt x="543506" y="200025"/>
                  <a:pt x="530047" y="193940"/>
                  <a:pt x="519769" y="181770"/>
                </a:cubicBezTo>
                <a:cubicBezTo>
                  <a:pt x="509492" y="169601"/>
                  <a:pt x="504358" y="152456"/>
                  <a:pt x="504358" y="130340"/>
                </a:cubicBezTo>
                <a:cubicBezTo>
                  <a:pt x="504358" y="111147"/>
                  <a:pt x="509731" y="94974"/>
                  <a:pt x="520475" y="81820"/>
                </a:cubicBezTo>
                <a:cubicBezTo>
                  <a:pt x="531209" y="68656"/>
                  <a:pt x="545144" y="62074"/>
                  <a:pt x="562270" y="62074"/>
                </a:cubicBezTo>
                <a:close/>
                <a:moveTo>
                  <a:pt x="454800" y="62074"/>
                </a:moveTo>
                <a:cubicBezTo>
                  <a:pt x="464687" y="62074"/>
                  <a:pt x="474221" y="64141"/>
                  <a:pt x="483403" y="68256"/>
                </a:cubicBezTo>
                <a:lnTo>
                  <a:pt x="483403" y="81582"/>
                </a:lnTo>
                <a:cubicBezTo>
                  <a:pt x="474221" y="75790"/>
                  <a:pt x="464096" y="72895"/>
                  <a:pt x="453047" y="72895"/>
                </a:cubicBezTo>
                <a:cubicBezTo>
                  <a:pt x="437950" y="72895"/>
                  <a:pt x="425691" y="78448"/>
                  <a:pt x="416271" y="89545"/>
                </a:cubicBezTo>
                <a:cubicBezTo>
                  <a:pt x="406851" y="100651"/>
                  <a:pt x="402145" y="114995"/>
                  <a:pt x="402145" y="132598"/>
                </a:cubicBezTo>
                <a:cubicBezTo>
                  <a:pt x="402145" y="149642"/>
                  <a:pt x="406441" y="163338"/>
                  <a:pt x="415042" y="173684"/>
                </a:cubicBezTo>
                <a:cubicBezTo>
                  <a:pt x="423643" y="184031"/>
                  <a:pt x="435026" y="189203"/>
                  <a:pt x="449199" y="189203"/>
                </a:cubicBezTo>
                <a:cubicBezTo>
                  <a:pt x="462115" y="189203"/>
                  <a:pt x="473364" y="185715"/>
                  <a:pt x="482937" y="178738"/>
                </a:cubicBezTo>
                <a:lnTo>
                  <a:pt x="482937" y="190987"/>
                </a:lnTo>
                <a:cubicBezTo>
                  <a:pt x="473364" y="197012"/>
                  <a:pt x="461924" y="200025"/>
                  <a:pt x="448609" y="200025"/>
                </a:cubicBezTo>
                <a:cubicBezTo>
                  <a:pt x="431102" y="200025"/>
                  <a:pt x="416947" y="193880"/>
                  <a:pt x="406175" y="181592"/>
                </a:cubicBezTo>
                <a:cubicBezTo>
                  <a:pt x="395392" y="169304"/>
                  <a:pt x="390001" y="153210"/>
                  <a:pt x="390001" y="133312"/>
                </a:cubicBezTo>
                <a:cubicBezTo>
                  <a:pt x="390001" y="112462"/>
                  <a:pt x="396050" y="95374"/>
                  <a:pt x="408156" y="82058"/>
                </a:cubicBezTo>
                <a:cubicBezTo>
                  <a:pt x="420262" y="68732"/>
                  <a:pt x="435807" y="62074"/>
                  <a:pt x="454800" y="62074"/>
                </a:cubicBezTo>
                <a:close/>
                <a:moveTo>
                  <a:pt x="671313" y="30089"/>
                </a:moveTo>
                <a:lnTo>
                  <a:pt x="671313" y="102289"/>
                </a:lnTo>
                <a:lnTo>
                  <a:pt x="693163" y="102289"/>
                </a:lnTo>
                <a:cubicBezTo>
                  <a:pt x="707564" y="102289"/>
                  <a:pt x="718509" y="99079"/>
                  <a:pt x="725986" y="92650"/>
                </a:cubicBezTo>
                <a:cubicBezTo>
                  <a:pt x="733463" y="86230"/>
                  <a:pt x="737206" y="77019"/>
                  <a:pt x="737206" y="65018"/>
                </a:cubicBezTo>
                <a:cubicBezTo>
                  <a:pt x="737206" y="41729"/>
                  <a:pt x="723272" y="30089"/>
                  <a:pt x="695401" y="30089"/>
                </a:cubicBezTo>
                <a:close/>
                <a:moveTo>
                  <a:pt x="85115" y="21165"/>
                </a:moveTo>
                <a:cubicBezTo>
                  <a:pt x="64094" y="21165"/>
                  <a:pt x="46797" y="28918"/>
                  <a:pt x="33214" y="44415"/>
                </a:cubicBezTo>
                <a:cubicBezTo>
                  <a:pt x="19631" y="59912"/>
                  <a:pt x="12840" y="80191"/>
                  <a:pt x="12840" y="105242"/>
                </a:cubicBezTo>
                <a:cubicBezTo>
                  <a:pt x="12840" y="130616"/>
                  <a:pt x="19269" y="150811"/>
                  <a:pt x="32109" y="165835"/>
                </a:cubicBezTo>
                <a:cubicBezTo>
                  <a:pt x="44948" y="180859"/>
                  <a:pt x="62112" y="188371"/>
                  <a:pt x="83591" y="188371"/>
                </a:cubicBezTo>
                <a:cubicBezTo>
                  <a:pt x="105937" y="188371"/>
                  <a:pt x="123625" y="180938"/>
                  <a:pt x="136655" y="166073"/>
                </a:cubicBezTo>
                <a:cubicBezTo>
                  <a:pt x="149695" y="151207"/>
                  <a:pt x="156220" y="130492"/>
                  <a:pt x="156220" y="103937"/>
                </a:cubicBezTo>
                <a:cubicBezTo>
                  <a:pt x="156220" y="77934"/>
                  <a:pt x="149857" y="57636"/>
                  <a:pt x="137122" y="43053"/>
                </a:cubicBezTo>
                <a:cubicBezTo>
                  <a:pt x="124396" y="28461"/>
                  <a:pt x="107061" y="21165"/>
                  <a:pt x="85115" y="21165"/>
                </a:cubicBezTo>
                <a:close/>
                <a:moveTo>
                  <a:pt x="351777" y="12602"/>
                </a:moveTo>
                <a:cubicBezTo>
                  <a:pt x="354349" y="12602"/>
                  <a:pt x="356625" y="13459"/>
                  <a:pt x="358616" y="15164"/>
                </a:cubicBezTo>
                <a:cubicBezTo>
                  <a:pt x="360597" y="16869"/>
                  <a:pt x="361588" y="19183"/>
                  <a:pt x="361588" y="22117"/>
                </a:cubicBezTo>
                <a:cubicBezTo>
                  <a:pt x="361588" y="24898"/>
                  <a:pt x="360616" y="27251"/>
                  <a:pt x="358673" y="29194"/>
                </a:cubicBezTo>
                <a:cubicBezTo>
                  <a:pt x="356721" y="31137"/>
                  <a:pt x="354425" y="32109"/>
                  <a:pt x="351777" y="32109"/>
                </a:cubicBezTo>
                <a:cubicBezTo>
                  <a:pt x="349215" y="32109"/>
                  <a:pt x="346977" y="31175"/>
                  <a:pt x="345072" y="29318"/>
                </a:cubicBezTo>
                <a:cubicBezTo>
                  <a:pt x="343167" y="27451"/>
                  <a:pt x="342205" y="25051"/>
                  <a:pt x="342205" y="22117"/>
                </a:cubicBezTo>
                <a:cubicBezTo>
                  <a:pt x="342205" y="19345"/>
                  <a:pt x="343186" y="17069"/>
                  <a:pt x="345129" y="15278"/>
                </a:cubicBezTo>
                <a:cubicBezTo>
                  <a:pt x="347072" y="13497"/>
                  <a:pt x="349291" y="12602"/>
                  <a:pt x="351777" y="12602"/>
                </a:cubicBezTo>
                <a:close/>
                <a:moveTo>
                  <a:pt x="1142048" y="9525"/>
                </a:moveTo>
                <a:cubicBezTo>
                  <a:pt x="1160526" y="9525"/>
                  <a:pt x="1174052" y="11744"/>
                  <a:pt x="1182720" y="16192"/>
                </a:cubicBezTo>
                <a:lnTo>
                  <a:pt x="1182720" y="42129"/>
                </a:lnTo>
                <a:cubicBezTo>
                  <a:pt x="1171480" y="34433"/>
                  <a:pt x="1157288" y="30585"/>
                  <a:pt x="1140237" y="30585"/>
                </a:cubicBezTo>
                <a:cubicBezTo>
                  <a:pt x="1128808" y="30585"/>
                  <a:pt x="1119569" y="32947"/>
                  <a:pt x="1112425" y="37662"/>
                </a:cubicBezTo>
                <a:cubicBezTo>
                  <a:pt x="1105281" y="42386"/>
                  <a:pt x="1101662" y="48949"/>
                  <a:pt x="1101662" y="57360"/>
                </a:cubicBezTo>
                <a:cubicBezTo>
                  <a:pt x="1101662" y="64818"/>
                  <a:pt x="1104138" y="70885"/>
                  <a:pt x="1109090" y="75562"/>
                </a:cubicBezTo>
                <a:cubicBezTo>
                  <a:pt x="1114044" y="80248"/>
                  <a:pt x="1124807" y="86630"/>
                  <a:pt x="1141380" y="94717"/>
                </a:cubicBezTo>
                <a:cubicBezTo>
                  <a:pt x="1159669" y="103365"/>
                  <a:pt x="1172432" y="112014"/>
                  <a:pt x="1179671" y="120663"/>
                </a:cubicBezTo>
                <a:cubicBezTo>
                  <a:pt x="1187005" y="129302"/>
                  <a:pt x="1190625" y="139027"/>
                  <a:pt x="1190625" y="149812"/>
                </a:cubicBezTo>
                <a:cubicBezTo>
                  <a:pt x="1190625" y="165994"/>
                  <a:pt x="1184720" y="178409"/>
                  <a:pt x="1172813" y="187056"/>
                </a:cubicBezTo>
                <a:cubicBezTo>
                  <a:pt x="1161002" y="195702"/>
                  <a:pt x="1144524" y="200025"/>
                  <a:pt x="1123473" y="200025"/>
                </a:cubicBezTo>
                <a:cubicBezTo>
                  <a:pt x="1116140" y="200025"/>
                  <a:pt x="1107567" y="199013"/>
                  <a:pt x="1097756" y="196990"/>
                </a:cubicBezTo>
                <a:cubicBezTo>
                  <a:pt x="1087945" y="194968"/>
                  <a:pt x="1080801" y="192450"/>
                  <a:pt x="1076325" y="189435"/>
                </a:cubicBezTo>
                <a:lnTo>
                  <a:pt x="1076325" y="162306"/>
                </a:lnTo>
                <a:cubicBezTo>
                  <a:pt x="1082040" y="167224"/>
                  <a:pt x="1089660" y="171269"/>
                  <a:pt x="1099185" y="174443"/>
                </a:cubicBezTo>
                <a:cubicBezTo>
                  <a:pt x="1108710" y="177616"/>
                  <a:pt x="1117663" y="179202"/>
                  <a:pt x="1126236" y="179202"/>
                </a:cubicBezTo>
                <a:cubicBezTo>
                  <a:pt x="1152334" y="179202"/>
                  <a:pt x="1165384" y="170000"/>
                  <a:pt x="1165384" y="151597"/>
                </a:cubicBezTo>
                <a:cubicBezTo>
                  <a:pt x="1165384" y="146440"/>
                  <a:pt x="1164050" y="141799"/>
                  <a:pt x="1161193" y="137674"/>
                </a:cubicBezTo>
                <a:cubicBezTo>
                  <a:pt x="1158430" y="133550"/>
                  <a:pt x="1154525" y="129902"/>
                  <a:pt x="1149667" y="126730"/>
                </a:cubicBezTo>
                <a:cubicBezTo>
                  <a:pt x="1144809" y="123558"/>
                  <a:pt x="1135666" y="118672"/>
                  <a:pt x="1122235" y="112090"/>
                </a:cubicBezTo>
                <a:cubicBezTo>
                  <a:pt x="1103566" y="102889"/>
                  <a:pt x="1091279" y="94345"/>
                  <a:pt x="1085373" y="86449"/>
                </a:cubicBezTo>
                <a:cubicBezTo>
                  <a:pt x="1079372" y="78562"/>
                  <a:pt x="1076420" y="69533"/>
                  <a:pt x="1076420" y="59379"/>
                </a:cubicBezTo>
                <a:cubicBezTo>
                  <a:pt x="1076420" y="44072"/>
                  <a:pt x="1082612" y="31937"/>
                  <a:pt x="1095089" y="22974"/>
                </a:cubicBezTo>
                <a:cubicBezTo>
                  <a:pt x="1107472" y="14011"/>
                  <a:pt x="1123093" y="9525"/>
                  <a:pt x="1142048" y="9525"/>
                </a:cubicBezTo>
                <a:close/>
                <a:moveTo>
                  <a:pt x="904875" y="9525"/>
                </a:moveTo>
                <a:lnTo>
                  <a:pt x="929354" y="9525"/>
                </a:lnTo>
                <a:lnTo>
                  <a:pt x="929354" y="122253"/>
                </a:lnTo>
                <a:cubicBezTo>
                  <a:pt x="929354" y="159748"/>
                  <a:pt x="945261" y="178496"/>
                  <a:pt x="977075" y="178496"/>
                </a:cubicBezTo>
                <a:cubicBezTo>
                  <a:pt x="1007841" y="178496"/>
                  <a:pt x="1023271" y="160352"/>
                  <a:pt x="1023271" y="124063"/>
                </a:cubicBezTo>
                <a:lnTo>
                  <a:pt x="1023271" y="9525"/>
                </a:lnTo>
                <a:lnTo>
                  <a:pt x="1047750" y="9525"/>
                </a:lnTo>
                <a:lnTo>
                  <a:pt x="1047750" y="120558"/>
                </a:lnTo>
                <a:cubicBezTo>
                  <a:pt x="1047750" y="173536"/>
                  <a:pt x="1023461" y="200025"/>
                  <a:pt x="974789" y="200025"/>
                </a:cubicBezTo>
                <a:cubicBezTo>
                  <a:pt x="928211" y="200025"/>
                  <a:pt x="904875" y="174464"/>
                  <a:pt x="904875" y="123339"/>
                </a:cubicBezTo>
                <a:close/>
                <a:moveTo>
                  <a:pt x="790575" y="9525"/>
                </a:moveTo>
                <a:lnTo>
                  <a:pt x="813911" y="9525"/>
                </a:lnTo>
                <a:lnTo>
                  <a:pt x="813911" y="169820"/>
                </a:lnTo>
                <a:lnTo>
                  <a:pt x="885825" y="169820"/>
                </a:lnTo>
                <a:lnTo>
                  <a:pt x="885825" y="190500"/>
                </a:lnTo>
                <a:lnTo>
                  <a:pt x="790575" y="190500"/>
                </a:lnTo>
                <a:close/>
                <a:moveTo>
                  <a:pt x="647700" y="9525"/>
                </a:moveTo>
                <a:lnTo>
                  <a:pt x="699659" y="9525"/>
                </a:lnTo>
                <a:cubicBezTo>
                  <a:pt x="719414" y="9525"/>
                  <a:pt x="734739" y="14240"/>
                  <a:pt x="745646" y="23660"/>
                </a:cubicBezTo>
                <a:cubicBezTo>
                  <a:pt x="756551" y="33090"/>
                  <a:pt x="762000" y="46558"/>
                  <a:pt x="762000" y="64084"/>
                </a:cubicBezTo>
                <a:cubicBezTo>
                  <a:pt x="762000" y="81848"/>
                  <a:pt x="755628" y="96231"/>
                  <a:pt x="742874" y="107252"/>
                </a:cubicBezTo>
                <a:cubicBezTo>
                  <a:pt x="730120" y="118281"/>
                  <a:pt x="714175" y="123473"/>
                  <a:pt x="695049" y="122853"/>
                </a:cubicBezTo>
                <a:lnTo>
                  <a:pt x="671313" y="122853"/>
                </a:lnTo>
                <a:lnTo>
                  <a:pt x="671313" y="190500"/>
                </a:lnTo>
                <a:lnTo>
                  <a:pt x="647700" y="190500"/>
                </a:lnTo>
                <a:close/>
                <a:moveTo>
                  <a:pt x="87211" y="9515"/>
                </a:moveTo>
                <a:cubicBezTo>
                  <a:pt x="111576" y="9515"/>
                  <a:pt x="131312" y="18012"/>
                  <a:pt x="146409" y="35023"/>
                </a:cubicBezTo>
                <a:cubicBezTo>
                  <a:pt x="161506" y="52026"/>
                  <a:pt x="169059" y="74324"/>
                  <a:pt x="169059" y="101917"/>
                </a:cubicBezTo>
                <a:cubicBezTo>
                  <a:pt x="169059" y="132359"/>
                  <a:pt x="161334" y="156321"/>
                  <a:pt x="145885" y="173803"/>
                </a:cubicBezTo>
                <a:cubicBezTo>
                  <a:pt x="130435" y="191284"/>
                  <a:pt x="109747" y="200025"/>
                  <a:pt x="83830" y="200025"/>
                </a:cubicBezTo>
                <a:cubicBezTo>
                  <a:pt x="58302" y="200025"/>
                  <a:pt x="37948" y="191383"/>
                  <a:pt x="22765" y="174100"/>
                </a:cubicBezTo>
                <a:cubicBezTo>
                  <a:pt x="7591" y="156817"/>
                  <a:pt x="0" y="134341"/>
                  <a:pt x="0" y="106670"/>
                </a:cubicBezTo>
                <a:cubicBezTo>
                  <a:pt x="0" y="77257"/>
                  <a:pt x="7782" y="53711"/>
                  <a:pt x="23356" y="36033"/>
                </a:cubicBezTo>
                <a:cubicBezTo>
                  <a:pt x="38919" y="18355"/>
                  <a:pt x="60207" y="9515"/>
                  <a:pt x="87211" y="9515"/>
                </a:cubicBezTo>
                <a:close/>
                <a:moveTo>
                  <a:pt x="317440" y="0"/>
                </a:moveTo>
                <a:cubicBezTo>
                  <a:pt x="322964" y="0"/>
                  <a:pt x="327517" y="829"/>
                  <a:pt x="331098" y="2496"/>
                </a:cubicBezTo>
                <a:lnTo>
                  <a:pt x="331098" y="14507"/>
                </a:lnTo>
                <a:cubicBezTo>
                  <a:pt x="327984" y="12049"/>
                  <a:pt x="323279" y="10820"/>
                  <a:pt x="316973" y="10820"/>
                </a:cubicBezTo>
                <a:cubicBezTo>
                  <a:pt x="301095" y="10820"/>
                  <a:pt x="293151" y="21679"/>
                  <a:pt x="293151" y="43405"/>
                </a:cubicBezTo>
                <a:lnTo>
                  <a:pt x="293151" y="65284"/>
                </a:lnTo>
                <a:lnTo>
                  <a:pt x="327365" y="65284"/>
                </a:lnTo>
                <a:lnTo>
                  <a:pt x="327365" y="76105"/>
                </a:lnTo>
                <a:lnTo>
                  <a:pt x="293151" y="76105"/>
                </a:lnTo>
                <a:lnTo>
                  <a:pt x="293151" y="196814"/>
                </a:lnTo>
                <a:lnTo>
                  <a:pt x="281597" y="196814"/>
                </a:lnTo>
                <a:lnTo>
                  <a:pt x="281597" y="76105"/>
                </a:lnTo>
                <a:lnTo>
                  <a:pt x="258356" y="76105"/>
                </a:lnTo>
                <a:lnTo>
                  <a:pt x="258356" y="65284"/>
                </a:lnTo>
                <a:lnTo>
                  <a:pt x="281597" y="65284"/>
                </a:lnTo>
                <a:lnTo>
                  <a:pt x="281597" y="42453"/>
                </a:lnTo>
                <a:cubicBezTo>
                  <a:pt x="281597" y="28585"/>
                  <a:pt x="285016" y="18040"/>
                  <a:pt x="291865" y="10820"/>
                </a:cubicBezTo>
                <a:cubicBezTo>
                  <a:pt x="298714" y="3610"/>
                  <a:pt x="307238" y="0"/>
                  <a:pt x="317440" y="0"/>
                </a:cubicBezTo>
                <a:close/>
                <a:moveTo>
                  <a:pt x="245964" y="0"/>
                </a:moveTo>
                <a:cubicBezTo>
                  <a:pt x="251489" y="0"/>
                  <a:pt x="256041" y="829"/>
                  <a:pt x="259623" y="2496"/>
                </a:cubicBezTo>
                <a:lnTo>
                  <a:pt x="259623" y="14507"/>
                </a:lnTo>
                <a:cubicBezTo>
                  <a:pt x="256508" y="12049"/>
                  <a:pt x="251803" y="10820"/>
                  <a:pt x="245497" y="10820"/>
                </a:cubicBezTo>
                <a:cubicBezTo>
                  <a:pt x="229619" y="10820"/>
                  <a:pt x="221675" y="21679"/>
                  <a:pt x="221675" y="43405"/>
                </a:cubicBezTo>
                <a:lnTo>
                  <a:pt x="221675" y="65284"/>
                </a:lnTo>
                <a:lnTo>
                  <a:pt x="255889" y="65284"/>
                </a:lnTo>
                <a:lnTo>
                  <a:pt x="255889" y="76105"/>
                </a:lnTo>
                <a:lnTo>
                  <a:pt x="221675" y="76105"/>
                </a:lnTo>
                <a:lnTo>
                  <a:pt x="221675" y="196814"/>
                </a:lnTo>
                <a:lnTo>
                  <a:pt x="210121" y="196814"/>
                </a:lnTo>
                <a:lnTo>
                  <a:pt x="210121" y="76105"/>
                </a:lnTo>
                <a:lnTo>
                  <a:pt x="186890" y="76105"/>
                </a:lnTo>
                <a:lnTo>
                  <a:pt x="186890" y="65284"/>
                </a:lnTo>
                <a:lnTo>
                  <a:pt x="210121" y="65284"/>
                </a:lnTo>
                <a:lnTo>
                  <a:pt x="210121" y="42453"/>
                </a:lnTo>
                <a:cubicBezTo>
                  <a:pt x="210121" y="28585"/>
                  <a:pt x="213541" y="18040"/>
                  <a:pt x="220389" y="10820"/>
                </a:cubicBezTo>
                <a:cubicBezTo>
                  <a:pt x="227247" y="3610"/>
                  <a:pt x="235763" y="0"/>
                  <a:pt x="245964" y="0"/>
                </a:cubicBezTo>
                <a:close/>
              </a:path>
            </a:pathLst>
          </a:custGeom>
          <a:solidFill>
            <a:schemeClr val="bg1"/>
          </a:solidFill>
          <a:ln w="9525" cap="flat">
            <a:noFill/>
            <a:prstDash val="solid"/>
            <a:miter/>
          </a:ln>
        </p:spPr>
        <p:txBody>
          <a:bodyPr rtlCol="0" anchor="ctr">
            <a:noAutofit/>
          </a:bodyPr>
          <a:lstStyle/>
          <a:p>
            <a:endParaRPr lang="zh-CN" altLang="en-US"/>
          </a:p>
        </p:txBody>
      </p:sp>
      <p:sp>
        <p:nvSpPr>
          <p:cNvPr id="10" name="文本框 9">
            <a:extLst>
              <a:ext uri="{FF2B5EF4-FFF2-40B4-BE49-F238E27FC236}">
                <a16:creationId xmlns:a16="http://schemas.microsoft.com/office/drawing/2014/main" id="{7BF3A066-BAF9-B42E-B32A-E8D831435210}"/>
              </a:ext>
            </a:extLst>
          </p:cNvPr>
          <p:cNvSpPr txBox="1"/>
          <p:nvPr userDrawn="1"/>
        </p:nvSpPr>
        <p:spPr>
          <a:xfrm>
            <a:off x="10117190" y="406400"/>
            <a:ext cx="1360695" cy="307777"/>
          </a:xfrm>
          <a:prstGeom prst="rect">
            <a:avLst/>
          </a:prstGeom>
          <a:noFill/>
        </p:spPr>
        <p:txBody>
          <a:bodyPr wrap="square" lIns="0" tIns="0" rIns="0" bIns="0">
            <a:noAutofit/>
          </a:bodyPr>
          <a:lstStyle/>
          <a:p>
            <a:r>
              <a:rPr lang="en-US" altLang="zh-CN" sz="1000" dirty="0">
                <a:solidFill>
                  <a:schemeClr val="bg1"/>
                </a:solidFill>
              </a:rPr>
              <a:t>Make your presentation outstanding</a:t>
            </a:r>
            <a:endParaRPr lang="zh-CN" altLang="en-US" sz="1000" dirty="0"/>
          </a:p>
        </p:txBody>
      </p:sp>
    </p:spTree>
    <p:extLst>
      <p:ext uri="{BB962C8B-B14F-4D97-AF65-F5344CB8AC3E}">
        <p14:creationId xmlns:p14="http://schemas.microsoft.com/office/powerpoint/2010/main" val="26813002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副标题页">
    <p:bg>
      <p:bgPr>
        <a:solidFill>
          <a:schemeClr val="bg1"/>
        </a:solidFill>
        <a:effectLst/>
      </p:bgPr>
    </p:bg>
    <p:spTree>
      <p:nvGrpSpPr>
        <p:cNvPr id="1" name=""/>
        <p:cNvGrpSpPr/>
        <p:nvPr/>
      </p:nvGrpSpPr>
      <p:grpSpPr>
        <a:xfrm>
          <a:off x="0" y="0"/>
          <a:ext cx="0" cy="0"/>
          <a:chOff x="0" y="0"/>
          <a:chExt cx="0" cy="0"/>
        </a:xfrm>
      </p:grpSpPr>
      <p:pic>
        <p:nvPicPr>
          <p:cNvPr id="7" name="图片 6" descr="河边的城市&#10;&#10;描述已自动生成">
            <a:extLst>
              <a:ext uri="{FF2B5EF4-FFF2-40B4-BE49-F238E27FC236}">
                <a16:creationId xmlns:a16="http://schemas.microsoft.com/office/drawing/2014/main" id="{CF9C0DFC-52F9-EF24-7444-77955904A646}"/>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t="7813" b="7813"/>
          <a:stretch/>
        </p:blipFill>
        <p:spPr>
          <a:xfrm>
            <a:off x="-2" y="0"/>
            <a:ext cx="12192005" cy="6858000"/>
          </a:xfrm>
          <a:prstGeom prst="rect">
            <a:avLst/>
          </a:prstGeom>
        </p:spPr>
      </p:pic>
      <p:sp>
        <p:nvSpPr>
          <p:cNvPr id="9" name="矩形 8">
            <a:extLst>
              <a:ext uri="{FF2B5EF4-FFF2-40B4-BE49-F238E27FC236}">
                <a16:creationId xmlns:a16="http://schemas.microsoft.com/office/drawing/2014/main" id="{20080A7F-7E7F-058E-CC0D-0DAC5F9D2050}"/>
              </a:ext>
            </a:extLst>
          </p:cNvPr>
          <p:cNvSpPr/>
          <p:nvPr userDrawn="1"/>
        </p:nvSpPr>
        <p:spPr>
          <a:xfrm>
            <a:off x="0" y="0"/>
            <a:ext cx="12192000" cy="6858000"/>
          </a:xfrm>
          <a:prstGeom prst="rect">
            <a:avLst/>
          </a:prstGeom>
          <a:gradFill flip="none" rotWithShape="1">
            <a:gsLst>
              <a:gs pos="0">
                <a:schemeClr val="accent2">
                  <a:alpha val="80000"/>
                </a:schemeClr>
              </a:gs>
              <a:gs pos="100000">
                <a:schemeClr val="accent3">
                  <a:alpha val="80000"/>
                </a:schemeClr>
              </a:gs>
            </a:gsLst>
            <a:lin ang="2700000" scaled="1"/>
            <a:tileRect/>
          </a:gra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0" name="任意多边形: 形状 9">
            <a:extLst>
              <a:ext uri="{FF2B5EF4-FFF2-40B4-BE49-F238E27FC236}">
                <a16:creationId xmlns:a16="http://schemas.microsoft.com/office/drawing/2014/main" id="{72E83494-A089-A064-F730-79AFADE3317B}"/>
              </a:ext>
            </a:extLst>
          </p:cNvPr>
          <p:cNvSpPr/>
          <p:nvPr userDrawn="1"/>
        </p:nvSpPr>
        <p:spPr>
          <a:xfrm>
            <a:off x="723900" y="454640"/>
            <a:ext cx="1661579" cy="222250"/>
          </a:xfrm>
          <a:custGeom>
            <a:avLst/>
            <a:gdLst>
              <a:gd name="connsiteX0" fmla="*/ 1232440 w 1495425"/>
              <a:gd name="connsiteY0" fmla="*/ 178500 h 200025"/>
              <a:gd name="connsiteX1" fmla="*/ 1239870 w 1495425"/>
              <a:gd name="connsiteY1" fmla="*/ 181354 h 200025"/>
              <a:gd name="connsiteX2" fmla="*/ 1242822 w 1495425"/>
              <a:gd name="connsiteY2" fmla="*/ 188727 h 200025"/>
              <a:gd name="connsiteX3" fmla="*/ 1239870 w 1495425"/>
              <a:gd name="connsiteY3" fmla="*/ 196101 h 200025"/>
              <a:gd name="connsiteX4" fmla="*/ 1232440 w 1495425"/>
              <a:gd name="connsiteY4" fmla="*/ 199073 h 200025"/>
              <a:gd name="connsiteX5" fmla="*/ 1225296 w 1495425"/>
              <a:gd name="connsiteY5" fmla="*/ 196101 h 200025"/>
              <a:gd name="connsiteX6" fmla="*/ 1222438 w 1495425"/>
              <a:gd name="connsiteY6" fmla="*/ 188727 h 200025"/>
              <a:gd name="connsiteX7" fmla="*/ 1225296 w 1495425"/>
              <a:gd name="connsiteY7" fmla="*/ 181354 h 200025"/>
              <a:gd name="connsiteX8" fmla="*/ 1232440 w 1495425"/>
              <a:gd name="connsiteY8" fmla="*/ 178500 h 200025"/>
              <a:gd name="connsiteX9" fmla="*/ 561804 w 1495425"/>
              <a:gd name="connsiteY9" fmla="*/ 72895 h 200025"/>
              <a:gd name="connsiteX10" fmla="*/ 531676 w 1495425"/>
              <a:gd name="connsiteY10" fmla="*/ 85268 h 200025"/>
              <a:gd name="connsiteX11" fmla="*/ 516970 w 1495425"/>
              <a:gd name="connsiteY11" fmla="*/ 120825 h 200025"/>
              <a:gd name="connsiteX12" fmla="*/ 599980 w 1495425"/>
              <a:gd name="connsiteY12" fmla="*/ 120825 h 200025"/>
              <a:gd name="connsiteX13" fmla="*/ 589236 w 1495425"/>
              <a:gd name="connsiteY13" fmla="*/ 85449 h 200025"/>
              <a:gd name="connsiteX14" fmla="*/ 561804 w 1495425"/>
              <a:gd name="connsiteY14" fmla="*/ 72895 h 200025"/>
              <a:gd name="connsiteX15" fmla="*/ 346062 w 1495425"/>
              <a:gd name="connsiteY15" fmla="*/ 65284 h 200025"/>
              <a:gd name="connsiteX16" fmla="*/ 357616 w 1495425"/>
              <a:gd name="connsiteY16" fmla="*/ 65284 h 200025"/>
              <a:gd name="connsiteX17" fmla="*/ 357616 w 1495425"/>
              <a:gd name="connsiteY17" fmla="*/ 196814 h 200025"/>
              <a:gd name="connsiteX18" fmla="*/ 346062 w 1495425"/>
              <a:gd name="connsiteY18" fmla="*/ 196814 h 200025"/>
              <a:gd name="connsiteX19" fmla="*/ 1452372 w 1495425"/>
              <a:gd name="connsiteY19" fmla="*/ 62074 h 200025"/>
              <a:gd name="connsiteX20" fmla="*/ 1484376 w 1495425"/>
              <a:gd name="connsiteY20" fmla="*/ 76286 h 200025"/>
              <a:gd name="connsiteX21" fmla="*/ 1495425 w 1495425"/>
              <a:gd name="connsiteY21" fmla="*/ 116777 h 200025"/>
              <a:gd name="connsiteX22" fmla="*/ 1495425 w 1495425"/>
              <a:gd name="connsiteY22" fmla="*/ 196814 h 200025"/>
              <a:gd name="connsiteX23" fmla="*/ 1483900 w 1495425"/>
              <a:gd name="connsiteY23" fmla="*/ 196814 h 200025"/>
              <a:gd name="connsiteX24" fmla="*/ 1483900 w 1495425"/>
              <a:gd name="connsiteY24" fmla="*/ 120225 h 200025"/>
              <a:gd name="connsiteX25" fmla="*/ 1450372 w 1495425"/>
              <a:gd name="connsiteY25" fmla="*/ 72895 h 200025"/>
              <a:gd name="connsiteX26" fmla="*/ 1419606 w 1495425"/>
              <a:gd name="connsiteY26" fmla="*/ 86811 h 200025"/>
              <a:gd name="connsiteX27" fmla="*/ 1407605 w 1495425"/>
              <a:gd name="connsiteY27" fmla="*/ 121301 h 200025"/>
              <a:gd name="connsiteX28" fmla="*/ 1407605 w 1495425"/>
              <a:gd name="connsiteY28" fmla="*/ 196814 h 200025"/>
              <a:gd name="connsiteX29" fmla="*/ 1396079 w 1495425"/>
              <a:gd name="connsiteY29" fmla="*/ 196814 h 200025"/>
              <a:gd name="connsiteX30" fmla="*/ 1396079 w 1495425"/>
              <a:gd name="connsiteY30" fmla="*/ 65284 h 200025"/>
              <a:gd name="connsiteX31" fmla="*/ 1407605 w 1495425"/>
              <a:gd name="connsiteY31" fmla="*/ 65284 h 200025"/>
              <a:gd name="connsiteX32" fmla="*/ 1407605 w 1495425"/>
              <a:gd name="connsiteY32" fmla="*/ 89192 h 200025"/>
              <a:gd name="connsiteX33" fmla="*/ 1408176 w 1495425"/>
              <a:gd name="connsiteY33" fmla="*/ 89192 h 200025"/>
              <a:gd name="connsiteX34" fmla="*/ 1452372 w 1495425"/>
              <a:gd name="connsiteY34" fmla="*/ 62074 h 200025"/>
              <a:gd name="connsiteX35" fmla="*/ 1337215 w 1495425"/>
              <a:gd name="connsiteY35" fmla="*/ 62074 h 200025"/>
              <a:gd name="connsiteX36" fmla="*/ 1365790 w 1495425"/>
              <a:gd name="connsiteY36" fmla="*/ 68256 h 200025"/>
              <a:gd name="connsiteX37" fmla="*/ 1365790 w 1495425"/>
              <a:gd name="connsiteY37" fmla="*/ 81582 h 200025"/>
              <a:gd name="connsiteX38" fmla="*/ 1335405 w 1495425"/>
              <a:gd name="connsiteY38" fmla="*/ 72895 h 200025"/>
              <a:gd name="connsiteX39" fmla="*/ 1298638 w 1495425"/>
              <a:gd name="connsiteY39" fmla="*/ 89545 h 200025"/>
              <a:gd name="connsiteX40" fmla="*/ 1284541 w 1495425"/>
              <a:gd name="connsiteY40" fmla="*/ 132598 h 200025"/>
              <a:gd name="connsiteX41" fmla="*/ 1297400 w 1495425"/>
              <a:gd name="connsiteY41" fmla="*/ 173684 h 200025"/>
              <a:gd name="connsiteX42" fmla="*/ 1331596 w 1495425"/>
              <a:gd name="connsiteY42" fmla="*/ 189203 h 200025"/>
              <a:gd name="connsiteX43" fmla="*/ 1365313 w 1495425"/>
              <a:gd name="connsiteY43" fmla="*/ 178738 h 200025"/>
              <a:gd name="connsiteX44" fmla="*/ 1365313 w 1495425"/>
              <a:gd name="connsiteY44" fmla="*/ 190987 h 200025"/>
              <a:gd name="connsiteX45" fmla="*/ 1331023 w 1495425"/>
              <a:gd name="connsiteY45" fmla="*/ 200025 h 200025"/>
              <a:gd name="connsiteX46" fmla="*/ 1288542 w 1495425"/>
              <a:gd name="connsiteY46" fmla="*/ 181592 h 200025"/>
              <a:gd name="connsiteX47" fmla="*/ 1272349 w 1495425"/>
              <a:gd name="connsiteY47" fmla="*/ 133312 h 200025"/>
              <a:gd name="connsiteX48" fmla="*/ 1290542 w 1495425"/>
              <a:gd name="connsiteY48" fmla="*/ 82058 h 200025"/>
              <a:gd name="connsiteX49" fmla="*/ 1337215 w 1495425"/>
              <a:gd name="connsiteY49" fmla="*/ 62074 h 200025"/>
              <a:gd name="connsiteX50" fmla="*/ 562270 w 1495425"/>
              <a:gd name="connsiteY50" fmla="*/ 62074 h 200025"/>
              <a:gd name="connsiteX51" fmla="*/ 599218 w 1495425"/>
              <a:gd name="connsiteY51" fmla="*/ 79324 h 200025"/>
              <a:gd name="connsiteX52" fmla="*/ 612124 w 1495425"/>
              <a:gd name="connsiteY52" fmla="*/ 126292 h 200025"/>
              <a:gd name="connsiteX53" fmla="*/ 612124 w 1495425"/>
              <a:gd name="connsiteY53" fmla="*/ 131531 h 200025"/>
              <a:gd name="connsiteX54" fmla="*/ 516503 w 1495425"/>
              <a:gd name="connsiteY54" fmla="*/ 131531 h 200025"/>
              <a:gd name="connsiteX55" fmla="*/ 528761 w 1495425"/>
              <a:gd name="connsiteY55" fmla="*/ 173922 h 200025"/>
              <a:gd name="connsiteX56" fmla="*/ 562499 w 1495425"/>
              <a:gd name="connsiteY56" fmla="*/ 189203 h 200025"/>
              <a:gd name="connsiteX57" fmla="*/ 604885 w 1495425"/>
              <a:gd name="connsiteY57" fmla="*/ 172911 h 200025"/>
              <a:gd name="connsiteX58" fmla="*/ 604885 w 1495425"/>
              <a:gd name="connsiteY58" fmla="*/ 185517 h 200025"/>
              <a:gd name="connsiteX59" fmla="*/ 560165 w 1495425"/>
              <a:gd name="connsiteY59" fmla="*/ 200025 h 200025"/>
              <a:gd name="connsiteX60" fmla="*/ 519769 w 1495425"/>
              <a:gd name="connsiteY60" fmla="*/ 181770 h 200025"/>
              <a:gd name="connsiteX61" fmla="*/ 504358 w 1495425"/>
              <a:gd name="connsiteY61" fmla="*/ 130340 h 200025"/>
              <a:gd name="connsiteX62" fmla="*/ 520475 w 1495425"/>
              <a:gd name="connsiteY62" fmla="*/ 81820 h 200025"/>
              <a:gd name="connsiteX63" fmla="*/ 562270 w 1495425"/>
              <a:gd name="connsiteY63" fmla="*/ 62074 h 200025"/>
              <a:gd name="connsiteX64" fmla="*/ 454800 w 1495425"/>
              <a:gd name="connsiteY64" fmla="*/ 62074 h 200025"/>
              <a:gd name="connsiteX65" fmla="*/ 483403 w 1495425"/>
              <a:gd name="connsiteY65" fmla="*/ 68256 h 200025"/>
              <a:gd name="connsiteX66" fmla="*/ 483403 w 1495425"/>
              <a:gd name="connsiteY66" fmla="*/ 81582 h 200025"/>
              <a:gd name="connsiteX67" fmla="*/ 453047 w 1495425"/>
              <a:gd name="connsiteY67" fmla="*/ 72895 h 200025"/>
              <a:gd name="connsiteX68" fmla="*/ 416271 w 1495425"/>
              <a:gd name="connsiteY68" fmla="*/ 89545 h 200025"/>
              <a:gd name="connsiteX69" fmla="*/ 402145 w 1495425"/>
              <a:gd name="connsiteY69" fmla="*/ 132598 h 200025"/>
              <a:gd name="connsiteX70" fmla="*/ 415042 w 1495425"/>
              <a:gd name="connsiteY70" fmla="*/ 173684 h 200025"/>
              <a:gd name="connsiteX71" fmla="*/ 449199 w 1495425"/>
              <a:gd name="connsiteY71" fmla="*/ 189203 h 200025"/>
              <a:gd name="connsiteX72" fmla="*/ 482937 w 1495425"/>
              <a:gd name="connsiteY72" fmla="*/ 178738 h 200025"/>
              <a:gd name="connsiteX73" fmla="*/ 482937 w 1495425"/>
              <a:gd name="connsiteY73" fmla="*/ 190987 h 200025"/>
              <a:gd name="connsiteX74" fmla="*/ 448609 w 1495425"/>
              <a:gd name="connsiteY74" fmla="*/ 200025 h 200025"/>
              <a:gd name="connsiteX75" fmla="*/ 406175 w 1495425"/>
              <a:gd name="connsiteY75" fmla="*/ 181592 h 200025"/>
              <a:gd name="connsiteX76" fmla="*/ 390001 w 1495425"/>
              <a:gd name="connsiteY76" fmla="*/ 133312 h 200025"/>
              <a:gd name="connsiteX77" fmla="*/ 408156 w 1495425"/>
              <a:gd name="connsiteY77" fmla="*/ 82058 h 200025"/>
              <a:gd name="connsiteX78" fmla="*/ 454800 w 1495425"/>
              <a:gd name="connsiteY78" fmla="*/ 62074 h 200025"/>
              <a:gd name="connsiteX79" fmla="*/ 671313 w 1495425"/>
              <a:gd name="connsiteY79" fmla="*/ 30089 h 200025"/>
              <a:gd name="connsiteX80" fmla="*/ 671313 w 1495425"/>
              <a:gd name="connsiteY80" fmla="*/ 102289 h 200025"/>
              <a:gd name="connsiteX81" fmla="*/ 693163 w 1495425"/>
              <a:gd name="connsiteY81" fmla="*/ 102289 h 200025"/>
              <a:gd name="connsiteX82" fmla="*/ 725986 w 1495425"/>
              <a:gd name="connsiteY82" fmla="*/ 92650 h 200025"/>
              <a:gd name="connsiteX83" fmla="*/ 737206 w 1495425"/>
              <a:gd name="connsiteY83" fmla="*/ 65018 h 200025"/>
              <a:gd name="connsiteX84" fmla="*/ 695401 w 1495425"/>
              <a:gd name="connsiteY84" fmla="*/ 30089 h 200025"/>
              <a:gd name="connsiteX85" fmla="*/ 85115 w 1495425"/>
              <a:gd name="connsiteY85" fmla="*/ 21165 h 200025"/>
              <a:gd name="connsiteX86" fmla="*/ 33214 w 1495425"/>
              <a:gd name="connsiteY86" fmla="*/ 44415 h 200025"/>
              <a:gd name="connsiteX87" fmla="*/ 12840 w 1495425"/>
              <a:gd name="connsiteY87" fmla="*/ 105242 h 200025"/>
              <a:gd name="connsiteX88" fmla="*/ 32109 w 1495425"/>
              <a:gd name="connsiteY88" fmla="*/ 165835 h 200025"/>
              <a:gd name="connsiteX89" fmla="*/ 83591 w 1495425"/>
              <a:gd name="connsiteY89" fmla="*/ 188371 h 200025"/>
              <a:gd name="connsiteX90" fmla="*/ 136655 w 1495425"/>
              <a:gd name="connsiteY90" fmla="*/ 166073 h 200025"/>
              <a:gd name="connsiteX91" fmla="*/ 156220 w 1495425"/>
              <a:gd name="connsiteY91" fmla="*/ 103937 h 200025"/>
              <a:gd name="connsiteX92" fmla="*/ 137122 w 1495425"/>
              <a:gd name="connsiteY92" fmla="*/ 43053 h 200025"/>
              <a:gd name="connsiteX93" fmla="*/ 85115 w 1495425"/>
              <a:gd name="connsiteY93" fmla="*/ 21165 h 200025"/>
              <a:gd name="connsiteX94" fmla="*/ 351777 w 1495425"/>
              <a:gd name="connsiteY94" fmla="*/ 12602 h 200025"/>
              <a:gd name="connsiteX95" fmla="*/ 358616 w 1495425"/>
              <a:gd name="connsiteY95" fmla="*/ 15164 h 200025"/>
              <a:gd name="connsiteX96" fmla="*/ 361588 w 1495425"/>
              <a:gd name="connsiteY96" fmla="*/ 22117 h 200025"/>
              <a:gd name="connsiteX97" fmla="*/ 358673 w 1495425"/>
              <a:gd name="connsiteY97" fmla="*/ 29194 h 200025"/>
              <a:gd name="connsiteX98" fmla="*/ 351777 w 1495425"/>
              <a:gd name="connsiteY98" fmla="*/ 32109 h 200025"/>
              <a:gd name="connsiteX99" fmla="*/ 345072 w 1495425"/>
              <a:gd name="connsiteY99" fmla="*/ 29318 h 200025"/>
              <a:gd name="connsiteX100" fmla="*/ 342205 w 1495425"/>
              <a:gd name="connsiteY100" fmla="*/ 22117 h 200025"/>
              <a:gd name="connsiteX101" fmla="*/ 345129 w 1495425"/>
              <a:gd name="connsiteY101" fmla="*/ 15278 h 200025"/>
              <a:gd name="connsiteX102" fmla="*/ 351777 w 1495425"/>
              <a:gd name="connsiteY102" fmla="*/ 12602 h 200025"/>
              <a:gd name="connsiteX103" fmla="*/ 1142048 w 1495425"/>
              <a:gd name="connsiteY103" fmla="*/ 9525 h 200025"/>
              <a:gd name="connsiteX104" fmla="*/ 1182720 w 1495425"/>
              <a:gd name="connsiteY104" fmla="*/ 16192 h 200025"/>
              <a:gd name="connsiteX105" fmla="*/ 1182720 w 1495425"/>
              <a:gd name="connsiteY105" fmla="*/ 42129 h 200025"/>
              <a:gd name="connsiteX106" fmla="*/ 1140237 w 1495425"/>
              <a:gd name="connsiteY106" fmla="*/ 30585 h 200025"/>
              <a:gd name="connsiteX107" fmla="*/ 1112425 w 1495425"/>
              <a:gd name="connsiteY107" fmla="*/ 37662 h 200025"/>
              <a:gd name="connsiteX108" fmla="*/ 1101662 w 1495425"/>
              <a:gd name="connsiteY108" fmla="*/ 57360 h 200025"/>
              <a:gd name="connsiteX109" fmla="*/ 1109090 w 1495425"/>
              <a:gd name="connsiteY109" fmla="*/ 75562 h 200025"/>
              <a:gd name="connsiteX110" fmla="*/ 1141380 w 1495425"/>
              <a:gd name="connsiteY110" fmla="*/ 94717 h 200025"/>
              <a:gd name="connsiteX111" fmla="*/ 1179671 w 1495425"/>
              <a:gd name="connsiteY111" fmla="*/ 120663 h 200025"/>
              <a:gd name="connsiteX112" fmla="*/ 1190625 w 1495425"/>
              <a:gd name="connsiteY112" fmla="*/ 149812 h 200025"/>
              <a:gd name="connsiteX113" fmla="*/ 1172813 w 1495425"/>
              <a:gd name="connsiteY113" fmla="*/ 187056 h 200025"/>
              <a:gd name="connsiteX114" fmla="*/ 1123473 w 1495425"/>
              <a:gd name="connsiteY114" fmla="*/ 200025 h 200025"/>
              <a:gd name="connsiteX115" fmla="*/ 1097756 w 1495425"/>
              <a:gd name="connsiteY115" fmla="*/ 196990 h 200025"/>
              <a:gd name="connsiteX116" fmla="*/ 1076325 w 1495425"/>
              <a:gd name="connsiteY116" fmla="*/ 189435 h 200025"/>
              <a:gd name="connsiteX117" fmla="*/ 1076325 w 1495425"/>
              <a:gd name="connsiteY117" fmla="*/ 162306 h 200025"/>
              <a:gd name="connsiteX118" fmla="*/ 1099185 w 1495425"/>
              <a:gd name="connsiteY118" fmla="*/ 174443 h 200025"/>
              <a:gd name="connsiteX119" fmla="*/ 1126236 w 1495425"/>
              <a:gd name="connsiteY119" fmla="*/ 179202 h 200025"/>
              <a:gd name="connsiteX120" fmla="*/ 1165384 w 1495425"/>
              <a:gd name="connsiteY120" fmla="*/ 151597 h 200025"/>
              <a:gd name="connsiteX121" fmla="*/ 1161193 w 1495425"/>
              <a:gd name="connsiteY121" fmla="*/ 137674 h 200025"/>
              <a:gd name="connsiteX122" fmla="*/ 1149667 w 1495425"/>
              <a:gd name="connsiteY122" fmla="*/ 126730 h 200025"/>
              <a:gd name="connsiteX123" fmla="*/ 1122235 w 1495425"/>
              <a:gd name="connsiteY123" fmla="*/ 112090 h 200025"/>
              <a:gd name="connsiteX124" fmla="*/ 1085373 w 1495425"/>
              <a:gd name="connsiteY124" fmla="*/ 86449 h 200025"/>
              <a:gd name="connsiteX125" fmla="*/ 1076420 w 1495425"/>
              <a:gd name="connsiteY125" fmla="*/ 59379 h 200025"/>
              <a:gd name="connsiteX126" fmla="*/ 1095089 w 1495425"/>
              <a:gd name="connsiteY126" fmla="*/ 22974 h 200025"/>
              <a:gd name="connsiteX127" fmla="*/ 1142048 w 1495425"/>
              <a:gd name="connsiteY127" fmla="*/ 9525 h 200025"/>
              <a:gd name="connsiteX128" fmla="*/ 904875 w 1495425"/>
              <a:gd name="connsiteY128" fmla="*/ 9525 h 200025"/>
              <a:gd name="connsiteX129" fmla="*/ 929354 w 1495425"/>
              <a:gd name="connsiteY129" fmla="*/ 9525 h 200025"/>
              <a:gd name="connsiteX130" fmla="*/ 929354 w 1495425"/>
              <a:gd name="connsiteY130" fmla="*/ 122253 h 200025"/>
              <a:gd name="connsiteX131" fmla="*/ 977075 w 1495425"/>
              <a:gd name="connsiteY131" fmla="*/ 178496 h 200025"/>
              <a:gd name="connsiteX132" fmla="*/ 1023271 w 1495425"/>
              <a:gd name="connsiteY132" fmla="*/ 124063 h 200025"/>
              <a:gd name="connsiteX133" fmla="*/ 1023271 w 1495425"/>
              <a:gd name="connsiteY133" fmla="*/ 9525 h 200025"/>
              <a:gd name="connsiteX134" fmla="*/ 1047750 w 1495425"/>
              <a:gd name="connsiteY134" fmla="*/ 9525 h 200025"/>
              <a:gd name="connsiteX135" fmla="*/ 1047750 w 1495425"/>
              <a:gd name="connsiteY135" fmla="*/ 120558 h 200025"/>
              <a:gd name="connsiteX136" fmla="*/ 974789 w 1495425"/>
              <a:gd name="connsiteY136" fmla="*/ 200025 h 200025"/>
              <a:gd name="connsiteX137" fmla="*/ 904875 w 1495425"/>
              <a:gd name="connsiteY137" fmla="*/ 123339 h 200025"/>
              <a:gd name="connsiteX138" fmla="*/ 790575 w 1495425"/>
              <a:gd name="connsiteY138" fmla="*/ 9525 h 200025"/>
              <a:gd name="connsiteX139" fmla="*/ 813911 w 1495425"/>
              <a:gd name="connsiteY139" fmla="*/ 9525 h 200025"/>
              <a:gd name="connsiteX140" fmla="*/ 813911 w 1495425"/>
              <a:gd name="connsiteY140" fmla="*/ 169820 h 200025"/>
              <a:gd name="connsiteX141" fmla="*/ 885825 w 1495425"/>
              <a:gd name="connsiteY141" fmla="*/ 169820 h 200025"/>
              <a:gd name="connsiteX142" fmla="*/ 885825 w 1495425"/>
              <a:gd name="connsiteY142" fmla="*/ 190500 h 200025"/>
              <a:gd name="connsiteX143" fmla="*/ 790575 w 1495425"/>
              <a:gd name="connsiteY143" fmla="*/ 190500 h 200025"/>
              <a:gd name="connsiteX144" fmla="*/ 647700 w 1495425"/>
              <a:gd name="connsiteY144" fmla="*/ 9525 h 200025"/>
              <a:gd name="connsiteX145" fmla="*/ 699659 w 1495425"/>
              <a:gd name="connsiteY145" fmla="*/ 9525 h 200025"/>
              <a:gd name="connsiteX146" fmla="*/ 745646 w 1495425"/>
              <a:gd name="connsiteY146" fmla="*/ 23660 h 200025"/>
              <a:gd name="connsiteX147" fmla="*/ 762000 w 1495425"/>
              <a:gd name="connsiteY147" fmla="*/ 64084 h 200025"/>
              <a:gd name="connsiteX148" fmla="*/ 742874 w 1495425"/>
              <a:gd name="connsiteY148" fmla="*/ 107252 h 200025"/>
              <a:gd name="connsiteX149" fmla="*/ 695049 w 1495425"/>
              <a:gd name="connsiteY149" fmla="*/ 122853 h 200025"/>
              <a:gd name="connsiteX150" fmla="*/ 671313 w 1495425"/>
              <a:gd name="connsiteY150" fmla="*/ 122853 h 200025"/>
              <a:gd name="connsiteX151" fmla="*/ 671313 w 1495425"/>
              <a:gd name="connsiteY151" fmla="*/ 190500 h 200025"/>
              <a:gd name="connsiteX152" fmla="*/ 647700 w 1495425"/>
              <a:gd name="connsiteY152" fmla="*/ 190500 h 200025"/>
              <a:gd name="connsiteX153" fmla="*/ 87211 w 1495425"/>
              <a:gd name="connsiteY153" fmla="*/ 9515 h 200025"/>
              <a:gd name="connsiteX154" fmla="*/ 146409 w 1495425"/>
              <a:gd name="connsiteY154" fmla="*/ 35023 h 200025"/>
              <a:gd name="connsiteX155" fmla="*/ 169059 w 1495425"/>
              <a:gd name="connsiteY155" fmla="*/ 101917 h 200025"/>
              <a:gd name="connsiteX156" fmla="*/ 145885 w 1495425"/>
              <a:gd name="connsiteY156" fmla="*/ 173803 h 200025"/>
              <a:gd name="connsiteX157" fmla="*/ 83830 w 1495425"/>
              <a:gd name="connsiteY157" fmla="*/ 200025 h 200025"/>
              <a:gd name="connsiteX158" fmla="*/ 22765 w 1495425"/>
              <a:gd name="connsiteY158" fmla="*/ 174100 h 200025"/>
              <a:gd name="connsiteX159" fmla="*/ 0 w 1495425"/>
              <a:gd name="connsiteY159" fmla="*/ 106670 h 200025"/>
              <a:gd name="connsiteX160" fmla="*/ 23356 w 1495425"/>
              <a:gd name="connsiteY160" fmla="*/ 36033 h 200025"/>
              <a:gd name="connsiteX161" fmla="*/ 87211 w 1495425"/>
              <a:gd name="connsiteY161" fmla="*/ 9515 h 200025"/>
              <a:gd name="connsiteX162" fmla="*/ 317440 w 1495425"/>
              <a:gd name="connsiteY162" fmla="*/ 0 h 200025"/>
              <a:gd name="connsiteX163" fmla="*/ 331098 w 1495425"/>
              <a:gd name="connsiteY163" fmla="*/ 2496 h 200025"/>
              <a:gd name="connsiteX164" fmla="*/ 331098 w 1495425"/>
              <a:gd name="connsiteY164" fmla="*/ 14507 h 200025"/>
              <a:gd name="connsiteX165" fmla="*/ 316973 w 1495425"/>
              <a:gd name="connsiteY165" fmla="*/ 10820 h 200025"/>
              <a:gd name="connsiteX166" fmla="*/ 293151 w 1495425"/>
              <a:gd name="connsiteY166" fmla="*/ 43405 h 200025"/>
              <a:gd name="connsiteX167" fmla="*/ 293151 w 1495425"/>
              <a:gd name="connsiteY167" fmla="*/ 65284 h 200025"/>
              <a:gd name="connsiteX168" fmla="*/ 327365 w 1495425"/>
              <a:gd name="connsiteY168" fmla="*/ 65284 h 200025"/>
              <a:gd name="connsiteX169" fmla="*/ 327365 w 1495425"/>
              <a:gd name="connsiteY169" fmla="*/ 76105 h 200025"/>
              <a:gd name="connsiteX170" fmla="*/ 293151 w 1495425"/>
              <a:gd name="connsiteY170" fmla="*/ 76105 h 200025"/>
              <a:gd name="connsiteX171" fmla="*/ 293151 w 1495425"/>
              <a:gd name="connsiteY171" fmla="*/ 196814 h 200025"/>
              <a:gd name="connsiteX172" fmla="*/ 281597 w 1495425"/>
              <a:gd name="connsiteY172" fmla="*/ 196814 h 200025"/>
              <a:gd name="connsiteX173" fmla="*/ 281597 w 1495425"/>
              <a:gd name="connsiteY173" fmla="*/ 76105 h 200025"/>
              <a:gd name="connsiteX174" fmla="*/ 258356 w 1495425"/>
              <a:gd name="connsiteY174" fmla="*/ 76105 h 200025"/>
              <a:gd name="connsiteX175" fmla="*/ 258356 w 1495425"/>
              <a:gd name="connsiteY175" fmla="*/ 65284 h 200025"/>
              <a:gd name="connsiteX176" fmla="*/ 281597 w 1495425"/>
              <a:gd name="connsiteY176" fmla="*/ 65284 h 200025"/>
              <a:gd name="connsiteX177" fmla="*/ 281597 w 1495425"/>
              <a:gd name="connsiteY177" fmla="*/ 42453 h 200025"/>
              <a:gd name="connsiteX178" fmla="*/ 291865 w 1495425"/>
              <a:gd name="connsiteY178" fmla="*/ 10820 h 200025"/>
              <a:gd name="connsiteX179" fmla="*/ 317440 w 1495425"/>
              <a:gd name="connsiteY179" fmla="*/ 0 h 200025"/>
              <a:gd name="connsiteX180" fmla="*/ 245964 w 1495425"/>
              <a:gd name="connsiteY180" fmla="*/ 0 h 200025"/>
              <a:gd name="connsiteX181" fmla="*/ 259623 w 1495425"/>
              <a:gd name="connsiteY181" fmla="*/ 2496 h 200025"/>
              <a:gd name="connsiteX182" fmla="*/ 259623 w 1495425"/>
              <a:gd name="connsiteY182" fmla="*/ 14507 h 200025"/>
              <a:gd name="connsiteX183" fmla="*/ 245497 w 1495425"/>
              <a:gd name="connsiteY183" fmla="*/ 10820 h 200025"/>
              <a:gd name="connsiteX184" fmla="*/ 221675 w 1495425"/>
              <a:gd name="connsiteY184" fmla="*/ 43405 h 200025"/>
              <a:gd name="connsiteX185" fmla="*/ 221675 w 1495425"/>
              <a:gd name="connsiteY185" fmla="*/ 65284 h 200025"/>
              <a:gd name="connsiteX186" fmla="*/ 255889 w 1495425"/>
              <a:gd name="connsiteY186" fmla="*/ 65284 h 200025"/>
              <a:gd name="connsiteX187" fmla="*/ 255889 w 1495425"/>
              <a:gd name="connsiteY187" fmla="*/ 76105 h 200025"/>
              <a:gd name="connsiteX188" fmla="*/ 221675 w 1495425"/>
              <a:gd name="connsiteY188" fmla="*/ 76105 h 200025"/>
              <a:gd name="connsiteX189" fmla="*/ 221675 w 1495425"/>
              <a:gd name="connsiteY189" fmla="*/ 196814 h 200025"/>
              <a:gd name="connsiteX190" fmla="*/ 210121 w 1495425"/>
              <a:gd name="connsiteY190" fmla="*/ 196814 h 200025"/>
              <a:gd name="connsiteX191" fmla="*/ 210121 w 1495425"/>
              <a:gd name="connsiteY191" fmla="*/ 76105 h 200025"/>
              <a:gd name="connsiteX192" fmla="*/ 186890 w 1495425"/>
              <a:gd name="connsiteY192" fmla="*/ 76105 h 200025"/>
              <a:gd name="connsiteX193" fmla="*/ 186890 w 1495425"/>
              <a:gd name="connsiteY193" fmla="*/ 65284 h 200025"/>
              <a:gd name="connsiteX194" fmla="*/ 210121 w 1495425"/>
              <a:gd name="connsiteY194" fmla="*/ 65284 h 200025"/>
              <a:gd name="connsiteX195" fmla="*/ 210121 w 1495425"/>
              <a:gd name="connsiteY195" fmla="*/ 42453 h 200025"/>
              <a:gd name="connsiteX196" fmla="*/ 220389 w 1495425"/>
              <a:gd name="connsiteY196" fmla="*/ 10820 h 200025"/>
              <a:gd name="connsiteX197" fmla="*/ 245964 w 1495425"/>
              <a:gd name="connsiteY197" fmla="*/ 0 h 200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Lst>
            <a:rect l="l" t="t" r="r" b="b"/>
            <a:pathLst>
              <a:path w="1495425" h="200025">
                <a:moveTo>
                  <a:pt x="1232440" y="178500"/>
                </a:moveTo>
                <a:cubicBezTo>
                  <a:pt x="1235392" y="178500"/>
                  <a:pt x="1237773" y="179452"/>
                  <a:pt x="1239870" y="181354"/>
                </a:cubicBezTo>
                <a:cubicBezTo>
                  <a:pt x="1241870" y="183257"/>
                  <a:pt x="1242822" y="185715"/>
                  <a:pt x="1242822" y="188727"/>
                </a:cubicBezTo>
                <a:cubicBezTo>
                  <a:pt x="1242822" y="191661"/>
                  <a:pt x="1241870" y="194119"/>
                  <a:pt x="1239870" y="196101"/>
                </a:cubicBezTo>
                <a:cubicBezTo>
                  <a:pt x="1237773" y="198083"/>
                  <a:pt x="1235392" y="199073"/>
                  <a:pt x="1232440" y="199073"/>
                </a:cubicBezTo>
                <a:cubicBezTo>
                  <a:pt x="1229582" y="199073"/>
                  <a:pt x="1227201" y="198083"/>
                  <a:pt x="1225296" y="196101"/>
                </a:cubicBezTo>
                <a:cubicBezTo>
                  <a:pt x="1223391" y="194119"/>
                  <a:pt x="1222438" y="191661"/>
                  <a:pt x="1222438" y="188727"/>
                </a:cubicBezTo>
                <a:cubicBezTo>
                  <a:pt x="1222438" y="185715"/>
                  <a:pt x="1223391" y="183257"/>
                  <a:pt x="1225296" y="181354"/>
                </a:cubicBezTo>
                <a:cubicBezTo>
                  <a:pt x="1227201" y="179452"/>
                  <a:pt x="1229582" y="178500"/>
                  <a:pt x="1232440" y="178500"/>
                </a:cubicBezTo>
                <a:close/>
                <a:moveTo>
                  <a:pt x="561804" y="72895"/>
                </a:moveTo>
                <a:cubicBezTo>
                  <a:pt x="549659" y="72895"/>
                  <a:pt x="539620" y="77019"/>
                  <a:pt x="531676" y="85268"/>
                </a:cubicBezTo>
                <a:cubicBezTo>
                  <a:pt x="523742" y="93507"/>
                  <a:pt x="518836" y="105366"/>
                  <a:pt x="516970" y="120825"/>
                </a:cubicBezTo>
                <a:lnTo>
                  <a:pt x="599980" y="120825"/>
                </a:lnTo>
                <a:cubicBezTo>
                  <a:pt x="599437" y="105604"/>
                  <a:pt x="595856" y="93812"/>
                  <a:pt x="589236" y="85449"/>
                </a:cubicBezTo>
                <a:cubicBezTo>
                  <a:pt x="582626" y="77076"/>
                  <a:pt x="573471" y="72895"/>
                  <a:pt x="561804" y="72895"/>
                </a:cubicBezTo>
                <a:close/>
                <a:moveTo>
                  <a:pt x="346062" y="65284"/>
                </a:moveTo>
                <a:lnTo>
                  <a:pt x="357616" y="65284"/>
                </a:lnTo>
                <a:lnTo>
                  <a:pt x="357616" y="196814"/>
                </a:lnTo>
                <a:lnTo>
                  <a:pt x="346062" y="196814"/>
                </a:lnTo>
                <a:close/>
                <a:moveTo>
                  <a:pt x="1452372" y="62074"/>
                </a:moveTo>
                <a:cubicBezTo>
                  <a:pt x="1466278" y="62074"/>
                  <a:pt x="1476947" y="66818"/>
                  <a:pt x="1484376" y="76286"/>
                </a:cubicBezTo>
                <a:cubicBezTo>
                  <a:pt x="1491710" y="85763"/>
                  <a:pt x="1495425" y="99260"/>
                  <a:pt x="1495425" y="116777"/>
                </a:cubicBezTo>
                <a:lnTo>
                  <a:pt x="1495425" y="196814"/>
                </a:lnTo>
                <a:lnTo>
                  <a:pt x="1483900" y="196814"/>
                </a:lnTo>
                <a:lnTo>
                  <a:pt x="1483900" y="120225"/>
                </a:lnTo>
                <a:cubicBezTo>
                  <a:pt x="1483900" y="88678"/>
                  <a:pt x="1472660" y="72895"/>
                  <a:pt x="1450372" y="72895"/>
                </a:cubicBezTo>
                <a:cubicBezTo>
                  <a:pt x="1437894" y="72895"/>
                  <a:pt x="1427702" y="77533"/>
                  <a:pt x="1419606" y="86811"/>
                </a:cubicBezTo>
                <a:cubicBezTo>
                  <a:pt x="1411605" y="96088"/>
                  <a:pt x="1407605" y="107585"/>
                  <a:pt x="1407605" y="121301"/>
                </a:cubicBezTo>
                <a:lnTo>
                  <a:pt x="1407605" y="196814"/>
                </a:lnTo>
                <a:lnTo>
                  <a:pt x="1396079" y="196814"/>
                </a:lnTo>
                <a:lnTo>
                  <a:pt x="1396079" y="65284"/>
                </a:lnTo>
                <a:lnTo>
                  <a:pt x="1407605" y="65284"/>
                </a:lnTo>
                <a:lnTo>
                  <a:pt x="1407605" y="89192"/>
                </a:lnTo>
                <a:lnTo>
                  <a:pt x="1408176" y="89192"/>
                </a:lnTo>
                <a:cubicBezTo>
                  <a:pt x="1417605" y="71114"/>
                  <a:pt x="1432370" y="62074"/>
                  <a:pt x="1452372" y="62074"/>
                </a:cubicBezTo>
                <a:close/>
                <a:moveTo>
                  <a:pt x="1337215" y="62074"/>
                </a:moveTo>
                <a:cubicBezTo>
                  <a:pt x="1347026" y="62074"/>
                  <a:pt x="1356551" y="64141"/>
                  <a:pt x="1365790" y="68256"/>
                </a:cubicBezTo>
                <a:lnTo>
                  <a:pt x="1365790" y="81582"/>
                </a:lnTo>
                <a:cubicBezTo>
                  <a:pt x="1356551" y="75790"/>
                  <a:pt x="1346454" y="72895"/>
                  <a:pt x="1335405" y="72895"/>
                </a:cubicBezTo>
                <a:cubicBezTo>
                  <a:pt x="1320356" y="72895"/>
                  <a:pt x="1308068" y="78448"/>
                  <a:pt x="1298638" y="89545"/>
                </a:cubicBezTo>
                <a:cubicBezTo>
                  <a:pt x="1289209" y="100651"/>
                  <a:pt x="1284541" y="114995"/>
                  <a:pt x="1284541" y="132598"/>
                </a:cubicBezTo>
                <a:cubicBezTo>
                  <a:pt x="1284541" y="149642"/>
                  <a:pt x="1288828" y="163338"/>
                  <a:pt x="1297400" y="173684"/>
                </a:cubicBezTo>
                <a:cubicBezTo>
                  <a:pt x="1305973" y="184031"/>
                  <a:pt x="1317403" y="189203"/>
                  <a:pt x="1331596" y="189203"/>
                </a:cubicBezTo>
                <a:cubicBezTo>
                  <a:pt x="1344454" y="189203"/>
                  <a:pt x="1355693" y="185715"/>
                  <a:pt x="1365313" y="178738"/>
                </a:cubicBezTo>
                <a:lnTo>
                  <a:pt x="1365313" y="190987"/>
                </a:lnTo>
                <a:cubicBezTo>
                  <a:pt x="1355693" y="197012"/>
                  <a:pt x="1344263" y="200025"/>
                  <a:pt x="1331023" y="200025"/>
                </a:cubicBezTo>
                <a:cubicBezTo>
                  <a:pt x="1313498" y="200025"/>
                  <a:pt x="1299306" y="193880"/>
                  <a:pt x="1288542" y="181592"/>
                </a:cubicBezTo>
                <a:cubicBezTo>
                  <a:pt x="1277779" y="169304"/>
                  <a:pt x="1272349" y="153210"/>
                  <a:pt x="1272349" y="133312"/>
                </a:cubicBezTo>
                <a:cubicBezTo>
                  <a:pt x="1272349" y="112462"/>
                  <a:pt x="1278445" y="95374"/>
                  <a:pt x="1290542" y="82058"/>
                </a:cubicBezTo>
                <a:cubicBezTo>
                  <a:pt x="1302639" y="68732"/>
                  <a:pt x="1318165" y="62074"/>
                  <a:pt x="1337215" y="62074"/>
                </a:cubicBezTo>
                <a:close/>
                <a:moveTo>
                  <a:pt x="562270" y="62074"/>
                </a:moveTo>
                <a:cubicBezTo>
                  <a:pt x="578301" y="62074"/>
                  <a:pt x="590617" y="67828"/>
                  <a:pt x="599218" y="79324"/>
                </a:cubicBezTo>
                <a:cubicBezTo>
                  <a:pt x="607819" y="90811"/>
                  <a:pt x="612124" y="106470"/>
                  <a:pt x="612124" y="126292"/>
                </a:cubicBezTo>
                <a:lnTo>
                  <a:pt x="612124" y="131531"/>
                </a:lnTo>
                <a:lnTo>
                  <a:pt x="516503" y="131531"/>
                </a:lnTo>
                <a:cubicBezTo>
                  <a:pt x="516503" y="149603"/>
                  <a:pt x="520589" y="163734"/>
                  <a:pt x="528761" y="173922"/>
                </a:cubicBezTo>
                <a:cubicBezTo>
                  <a:pt x="536934" y="184110"/>
                  <a:pt x="548183" y="189203"/>
                  <a:pt x="562499" y="189203"/>
                </a:cubicBezTo>
                <a:cubicBezTo>
                  <a:pt x="576977" y="189203"/>
                  <a:pt x="591102" y="183773"/>
                  <a:pt x="604885" y="172911"/>
                </a:cubicBezTo>
                <a:lnTo>
                  <a:pt x="604885" y="185517"/>
                </a:lnTo>
                <a:cubicBezTo>
                  <a:pt x="591493" y="195189"/>
                  <a:pt x="576586" y="200025"/>
                  <a:pt x="560165" y="200025"/>
                </a:cubicBezTo>
                <a:cubicBezTo>
                  <a:pt x="543506" y="200025"/>
                  <a:pt x="530047" y="193940"/>
                  <a:pt x="519769" y="181770"/>
                </a:cubicBezTo>
                <a:cubicBezTo>
                  <a:pt x="509492" y="169601"/>
                  <a:pt x="504358" y="152456"/>
                  <a:pt x="504358" y="130340"/>
                </a:cubicBezTo>
                <a:cubicBezTo>
                  <a:pt x="504358" y="111147"/>
                  <a:pt x="509731" y="94974"/>
                  <a:pt x="520475" y="81820"/>
                </a:cubicBezTo>
                <a:cubicBezTo>
                  <a:pt x="531209" y="68656"/>
                  <a:pt x="545144" y="62074"/>
                  <a:pt x="562270" y="62074"/>
                </a:cubicBezTo>
                <a:close/>
                <a:moveTo>
                  <a:pt x="454800" y="62074"/>
                </a:moveTo>
                <a:cubicBezTo>
                  <a:pt x="464687" y="62074"/>
                  <a:pt x="474221" y="64141"/>
                  <a:pt x="483403" y="68256"/>
                </a:cubicBezTo>
                <a:lnTo>
                  <a:pt x="483403" y="81582"/>
                </a:lnTo>
                <a:cubicBezTo>
                  <a:pt x="474221" y="75790"/>
                  <a:pt x="464096" y="72895"/>
                  <a:pt x="453047" y="72895"/>
                </a:cubicBezTo>
                <a:cubicBezTo>
                  <a:pt x="437950" y="72895"/>
                  <a:pt x="425691" y="78448"/>
                  <a:pt x="416271" y="89545"/>
                </a:cubicBezTo>
                <a:cubicBezTo>
                  <a:pt x="406851" y="100651"/>
                  <a:pt x="402145" y="114995"/>
                  <a:pt x="402145" y="132598"/>
                </a:cubicBezTo>
                <a:cubicBezTo>
                  <a:pt x="402145" y="149642"/>
                  <a:pt x="406441" y="163338"/>
                  <a:pt x="415042" y="173684"/>
                </a:cubicBezTo>
                <a:cubicBezTo>
                  <a:pt x="423643" y="184031"/>
                  <a:pt x="435026" y="189203"/>
                  <a:pt x="449199" y="189203"/>
                </a:cubicBezTo>
                <a:cubicBezTo>
                  <a:pt x="462115" y="189203"/>
                  <a:pt x="473364" y="185715"/>
                  <a:pt x="482937" y="178738"/>
                </a:cubicBezTo>
                <a:lnTo>
                  <a:pt x="482937" y="190987"/>
                </a:lnTo>
                <a:cubicBezTo>
                  <a:pt x="473364" y="197012"/>
                  <a:pt x="461924" y="200025"/>
                  <a:pt x="448609" y="200025"/>
                </a:cubicBezTo>
                <a:cubicBezTo>
                  <a:pt x="431102" y="200025"/>
                  <a:pt x="416947" y="193880"/>
                  <a:pt x="406175" y="181592"/>
                </a:cubicBezTo>
                <a:cubicBezTo>
                  <a:pt x="395392" y="169304"/>
                  <a:pt x="390001" y="153210"/>
                  <a:pt x="390001" y="133312"/>
                </a:cubicBezTo>
                <a:cubicBezTo>
                  <a:pt x="390001" y="112462"/>
                  <a:pt x="396050" y="95374"/>
                  <a:pt x="408156" y="82058"/>
                </a:cubicBezTo>
                <a:cubicBezTo>
                  <a:pt x="420262" y="68732"/>
                  <a:pt x="435807" y="62074"/>
                  <a:pt x="454800" y="62074"/>
                </a:cubicBezTo>
                <a:close/>
                <a:moveTo>
                  <a:pt x="671313" y="30089"/>
                </a:moveTo>
                <a:lnTo>
                  <a:pt x="671313" y="102289"/>
                </a:lnTo>
                <a:lnTo>
                  <a:pt x="693163" y="102289"/>
                </a:lnTo>
                <a:cubicBezTo>
                  <a:pt x="707564" y="102289"/>
                  <a:pt x="718509" y="99079"/>
                  <a:pt x="725986" y="92650"/>
                </a:cubicBezTo>
                <a:cubicBezTo>
                  <a:pt x="733463" y="86230"/>
                  <a:pt x="737206" y="77019"/>
                  <a:pt x="737206" y="65018"/>
                </a:cubicBezTo>
                <a:cubicBezTo>
                  <a:pt x="737206" y="41729"/>
                  <a:pt x="723272" y="30089"/>
                  <a:pt x="695401" y="30089"/>
                </a:cubicBezTo>
                <a:close/>
                <a:moveTo>
                  <a:pt x="85115" y="21165"/>
                </a:moveTo>
                <a:cubicBezTo>
                  <a:pt x="64094" y="21165"/>
                  <a:pt x="46797" y="28918"/>
                  <a:pt x="33214" y="44415"/>
                </a:cubicBezTo>
                <a:cubicBezTo>
                  <a:pt x="19631" y="59912"/>
                  <a:pt x="12840" y="80191"/>
                  <a:pt x="12840" y="105242"/>
                </a:cubicBezTo>
                <a:cubicBezTo>
                  <a:pt x="12840" y="130616"/>
                  <a:pt x="19269" y="150811"/>
                  <a:pt x="32109" y="165835"/>
                </a:cubicBezTo>
                <a:cubicBezTo>
                  <a:pt x="44948" y="180859"/>
                  <a:pt x="62112" y="188371"/>
                  <a:pt x="83591" y="188371"/>
                </a:cubicBezTo>
                <a:cubicBezTo>
                  <a:pt x="105937" y="188371"/>
                  <a:pt x="123625" y="180938"/>
                  <a:pt x="136655" y="166073"/>
                </a:cubicBezTo>
                <a:cubicBezTo>
                  <a:pt x="149695" y="151207"/>
                  <a:pt x="156220" y="130492"/>
                  <a:pt x="156220" y="103937"/>
                </a:cubicBezTo>
                <a:cubicBezTo>
                  <a:pt x="156220" y="77934"/>
                  <a:pt x="149857" y="57636"/>
                  <a:pt x="137122" y="43053"/>
                </a:cubicBezTo>
                <a:cubicBezTo>
                  <a:pt x="124396" y="28461"/>
                  <a:pt x="107061" y="21165"/>
                  <a:pt x="85115" y="21165"/>
                </a:cubicBezTo>
                <a:close/>
                <a:moveTo>
                  <a:pt x="351777" y="12602"/>
                </a:moveTo>
                <a:cubicBezTo>
                  <a:pt x="354349" y="12602"/>
                  <a:pt x="356625" y="13459"/>
                  <a:pt x="358616" y="15164"/>
                </a:cubicBezTo>
                <a:cubicBezTo>
                  <a:pt x="360597" y="16869"/>
                  <a:pt x="361588" y="19183"/>
                  <a:pt x="361588" y="22117"/>
                </a:cubicBezTo>
                <a:cubicBezTo>
                  <a:pt x="361588" y="24898"/>
                  <a:pt x="360616" y="27251"/>
                  <a:pt x="358673" y="29194"/>
                </a:cubicBezTo>
                <a:cubicBezTo>
                  <a:pt x="356721" y="31137"/>
                  <a:pt x="354425" y="32109"/>
                  <a:pt x="351777" y="32109"/>
                </a:cubicBezTo>
                <a:cubicBezTo>
                  <a:pt x="349215" y="32109"/>
                  <a:pt x="346977" y="31175"/>
                  <a:pt x="345072" y="29318"/>
                </a:cubicBezTo>
                <a:cubicBezTo>
                  <a:pt x="343167" y="27451"/>
                  <a:pt x="342205" y="25051"/>
                  <a:pt x="342205" y="22117"/>
                </a:cubicBezTo>
                <a:cubicBezTo>
                  <a:pt x="342205" y="19345"/>
                  <a:pt x="343186" y="17069"/>
                  <a:pt x="345129" y="15278"/>
                </a:cubicBezTo>
                <a:cubicBezTo>
                  <a:pt x="347072" y="13497"/>
                  <a:pt x="349291" y="12602"/>
                  <a:pt x="351777" y="12602"/>
                </a:cubicBezTo>
                <a:close/>
                <a:moveTo>
                  <a:pt x="1142048" y="9525"/>
                </a:moveTo>
                <a:cubicBezTo>
                  <a:pt x="1160526" y="9525"/>
                  <a:pt x="1174052" y="11744"/>
                  <a:pt x="1182720" y="16192"/>
                </a:cubicBezTo>
                <a:lnTo>
                  <a:pt x="1182720" y="42129"/>
                </a:lnTo>
                <a:cubicBezTo>
                  <a:pt x="1171480" y="34433"/>
                  <a:pt x="1157288" y="30585"/>
                  <a:pt x="1140237" y="30585"/>
                </a:cubicBezTo>
                <a:cubicBezTo>
                  <a:pt x="1128808" y="30585"/>
                  <a:pt x="1119569" y="32947"/>
                  <a:pt x="1112425" y="37662"/>
                </a:cubicBezTo>
                <a:cubicBezTo>
                  <a:pt x="1105281" y="42386"/>
                  <a:pt x="1101662" y="48949"/>
                  <a:pt x="1101662" y="57360"/>
                </a:cubicBezTo>
                <a:cubicBezTo>
                  <a:pt x="1101662" y="64818"/>
                  <a:pt x="1104138" y="70885"/>
                  <a:pt x="1109090" y="75562"/>
                </a:cubicBezTo>
                <a:cubicBezTo>
                  <a:pt x="1114044" y="80248"/>
                  <a:pt x="1124807" y="86630"/>
                  <a:pt x="1141380" y="94717"/>
                </a:cubicBezTo>
                <a:cubicBezTo>
                  <a:pt x="1159669" y="103365"/>
                  <a:pt x="1172432" y="112014"/>
                  <a:pt x="1179671" y="120663"/>
                </a:cubicBezTo>
                <a:cubicBezTo>
                  <a:pt x="1187005" y="129302"/>
                  <a:pt x="1190625" y="139027"/>
                  <a:pt x="1190625" y="149812"/>
                </a:cubicBezTo>
                <a:cubicBezTo>
                  <a:pt x="1190625" y="165994"/>
                  <a:pt x="1184720" y="178409"/>
                  <a:pt x="1172813" y="187056"/>
                </a:cubicBezTo>
                <a:cubicBezTo>
                  <a:pt x="1161002" y="195702"/>
                  <a:pt x="1144524" y="200025"/>
                  <a:pt x="1123473" y="200025"/>
                </a:cubicBezTo>
                <a:cubicBezTo>
                  <a:pt x="1116140" y="200025"/>
                  <a:pt x="1107567" y="199013"/>
                  <a:pt x="1097756" y="196990"/>
                </a:cubicBezTo>
                <a:cubicBezTo>
                  <a:pt x="1087945" y="194968"/>
                  <a:pt x="1080801" y="192450"/>
                  <a:pt x="1076325" y="189435"/>
                </a:cubicBezTo>
                <a:lnTo>
                  <a:pt x="1076325" y="162306"/>
                </a:lnTo>
                <a:cubicBezTo>
                  <a:pt x="1082040" y="167224"/>
                  <a:pt x="1089660" y="171269"/>
                  <a:pt x="1099185" y="174443"/>
                </a:cubicBezTo>
                <a:cubicBezTo>
                  <a:pt x="1108710" y="177616"/>
                  <a:pt x="1117663" y="179202"/>
                  <a:pt x="1126236" y="179202"/>
                </a:cubicBezTo>
                <a:cubicBezTo>
                  <a:pt x="1152334" y="179202"/>
                  <a:pt x="1165384" y="170000"/>
                  <a:pt x="1165384" y="151597"/>
                </a:cubicBezTo>
                <a:cubicBezTo>
                  <a:pt x="1165384" y="146440"/>
                  <a:pt x="1164050" y="141799"/>
                  <a:pt x="1161193" y="137674"/>
                </a:cubicBezTo>
                <a:cubicBezTo>
                  <a:pt x="1158430" y="133550"/>
                  <a:pt x="1154525" y="129902"/>
                  <a:pt x="1149667" y="126730"/>
                </a:cubicBezTo>
                <a:cubicBezTo>
                  <a:pt x="1144809" y="123558"/>
                  <a:pt x="1135666" y="118672"/>
                  <a:pt x="1122235" y="112090"/>
                </a:cubicBezTo>
                <a:cubicBezTo>
                  <a:pt x="1103566" y="102889"/>
                  <a:pt x="1091279" y="94345"/>
                  <a:pt x="1085373" y="86449"/>
                </a:cubicBezTo>
                <a:cubicBezTo>
                  <a:pt x="1079372" y="78562"/>
                  <a:pt x="1076420" y="69533"/>
                  <a:pt x="1076420" y="59379"/>
                </a:cubicBezTo>
                <a:cubicBezTo>
                  <a:pt x="1076420" y="44072"/>
                  <a:pt x="1082612" y="31937"/>
                  <a:pt x="1095089" y="22974"/>
                </a:cubicBezTo>
                <a:cubicBezTo>
                  <a:pt x="1107472" y="14011"/>
                  <a:pt x="1123093" y="9525"/>
                  <a:pt x="1142048" y="9525"/>
                </a:cubicBezTo>
                <a:close/>
                <a:moveTo>
                  <a:pt x="904875" y="9525"/>
                </a:moveTo>
                <a:lnTo>
                  <a:pt x="929354" y="9525"/>
                </a:lnTo>
                <a:lnTo>
                  <a:pt x="929354" y="122253"/>
                </a:lnTo>
                <a:cubicBezTo>
                  <a:pt x="929354" y="159748"/>
                  <a:pt x="945261" y="178496"/>
                  <a:pt x="977075" y="178496"/>
                </a:cubicBezTo>
                <a:cubicBezTo>
                  <a:pt x="1007841" y="178496"/>
                  <a:pt x="1023271" y="160352"/>
                  <a:pt x="1023271" y="124063"/>
                </a:cubicBezTo>
                <a:lnTo>
                  <a:pt x="1023271" y="9525"/>
                </a:lnTo>
                <a:lnTo>
                  <a:pt x="1047750" y="9525"/>
                </a:lnTo>
                <a:lnTo>
                  <a:pt x="1047750" y="120558"/>
                </a:lnTo>
                <a:cubicBezTo>
                  <a:pt x="1047750" y="173536"/>
                  <a:pt x="1023461" y="200025"/>
                  <a:pt x="974789" y="200025"/>
                </a:cubicBezTo>
                <a:cubicBezTo>
                  <a:pt x="928211" y="200025"/>
                  <a:pt x="904875" y="174464"/>
                  <a:pt x="904875" y="123339"/>
                </a:cubicBezTo>
                <a:close/>
                <a:moveTo>
                  <a:pt x="790575" y="9525"/>
                </a:moveTo>
                <a:lnTo>
                  <a:pt x="813911" y="9525"/>
                </a:lnTo>
                <a:lnTo>
                  <a:pt x="813911" y="169820"/>
                </a:lnTo>
                <a:lnTo>
                  <a:pt x="885825" y="169820"/>
                </a:lnTo>
                <a:lnTo>
                  <a:pt x="885825" y="190500"/>
                </a:lnTo>
                <a:lnTo>
                  <a:pt x="790575" y="190500"/>
                </a:lnTo>
                <a:close/>
                <a:moveTo>
                  <a:pt x="647700" y="9525"/>
                </a:moveTo>
                <a:lnTo>
                  <a:pt x="699659" y="9525"/>
                </a:lnTo>
                <a:cubicBezTo>
                  <a:pt x="719414" y="9525"/>
                  <a:pt x="734739" y="14240"/>
                  <a:pt x="745646" y="23660"/>
                </a:cubicBezTo>
                <a:cubicBezTo>
                  <a:pt x="756551" y="33090"/>
                  <a:pt x="762000" y="46558"/>
                  <a:pt x="762000" y="64084"/>
                </a:cubicBezTo>
                <a:cubicBezTo>
                  <a:pt x="762000" y="81848"/>
                  <a:pt x="755628" y="96231"/>
                  <a:pt x="742874" y="107252"/>
                </a:cubicBezTo>
                <a:cubicBezTo>
                  <a:pt x="730120" y="118281"/>
                  <a:pt x="714175" y="123473"/>
                  <a:pt x="695049" y="122853"/>
                </a:cubicBezTo>
                <a:lnTo>
                  <a:pt x="671313" y="122853"/>
                </a:lnTo>
                <a:lnTo>
                  <a:pt x="671313" y="190500"/>
                </a:lnTo>
                <a:lnTo>
                  <a:pt x="647700" y="190500"/>
                </a:lnTo>
                <a:close/>
                <a:moveTo>
                  <a:pt x="87211" y="9515"/>
                </a:moveTo>
                <a:cubicBezTo>
                  <a:pt x="111576" y="9515"/>
                  <a:pt x="131312" y="18012"/>
                  <a:pt x="146409" y="35023"/>
                </a:cubicBezTo>
                <a:cubicBezTo>
                  <a:pt x="161506" y="52026"/>
                  <a:pt x="169059" y="74324"/>
                  <a:pt x="169059" y="101917"/>
                </a:cubicBezTo>
                <a:cubicBezTo>
                  <a:pt x="169059" y="132359"/>
                  <a:pt x="161334" y="156321"/>
                  <a:pt x="145885" y="173803"/>
                </a:cubicBezTo>
                <a:cubicBezTo>
                  <a:pt x="130435" y="191284"/>
                  <a:pt x="109747" y="200025"/>
                  <a:pt x="83830" y="200025"/>
                </a:cubicBezTo>
                <a:cubicBezTo>
                  <a:pt x="58302" y="200025"/>
                  <a:pt x="37948" y="191383"/>
                  <a:pt x="22765" y="174100"/>
                </a:cubicBezTo>
                <a:cubicBezTo>
                  <a:pt x="7591" y="156817"/>
                  <a:pt x="0" y="134341"/>
                  <a:pt x="0" y="106670"/>
                </a:cubicBezTo>
                <a:cubicBezTo>
                  <a:pt x="0" y="77257"/>
                  <a:pt x="7782" y="53711"/>
                  <a:pt x="23356" y="36033"/>
                </a:cubicBezTo>
                <a:cubicBezTo>
                  <a:pt x="38919" y="18355"/>
                  <a:pt x="60207" y="9515"/>
                  <a:pt x="87211" y="9515"/>
                </a:cubicBezTo>
                <a:close/>
                <a:moveTo>
                  <a:pt x="317440" y="0"/>
                </a:moveTo>
                <a:cubicBezTo>
                  <a:pt x="322964" y="0"/>
                  <a:pt x="327517" y="829"/>
                  <a:pt x="331098" y="2496"/>
                </a:cubicBezTo>
                <a:lnTo>
                  <a:pt x="331098" y="14507"/>
                </a:lnTo>
                <a:cubicBezTo>
                  <a:pt x="327984" y="12049"/>
                  <a:pt x="323279" y="10820"/>
                  <a:pt x="316973" y="10820"/>
                </a:cubicBezTo>
                <a:cubicBezTo>
                  <a:pt x="301095" y="10820"/>
                  <a:pt x="293151" y="21679"/>
                  <a:pt x="293151" y="43405"/>
                </a:cubicBezTo>
                <a:lnTo>
                  <a:pt x="293151" y="65284"/>
                </a:lnTo>
                <a:lnTo>
                  <a:pt x="327365" y="65284"/>
                </a:lnTo>
                <a:lnTo>
                  <a:pt x="327365" y="76105"/>
                </a:lnTo>
                <a:lnTo>
                  <a:pt x="293151" y="76105"/>
                </a:lnTo>
                <a:lnTo>
                  <a:pt x="293151" y="196814"/>
                </a:lnTo>
                <a:lnTo>
                  <a:pt x="281597" y="196814"/>
                </a:lnTo>
                <a:lnTo>
                  <a:pt x="281597" y="76105"/>
                </a:lnTo>
                <a:lnTo>
                  <a:pt x="258356" y="76105"/>
                </a:lnTo>
                <a:lnTo>
                  <a:pt x="258356" y="65284"/>
                </a:lnTo>
                <a:lnTo>
                  <a:pt x="281597" y="65284"/>
                </a:lnTo>
                <a:lnTo>
                  <a:pt x="281597" y="42453"/>
                </a:lnTo>
                <a:cubicBezTo>
                  <a:pt x="281597" y="28585"/>
                  <a:pt x="285016" y="18040"/>
                  <a:pt x="291865" y="10820"/>
                </a:cubicBezTo>
                <a:cubicBezTo>
                  <a:pt x="298714" y="3610"/>
                  <a:pt x="307238" y="0"/>
                  <a:pt x="317440" y="0"/>
                </a:cubicBezTo>
                <a:close/>
                <a:moveTo>
                  <a:pt x="245964" y="0"/>
                </a:moveTo>
                <a:cubicBezTo>
                  <a:pt x="251489" y="0"/>
                  <a:pt x="256041" y="829"/>
                  <a:pt x="259623" y="2496"/>
                </a:cubicBezTo>
                <a:lnTo>
                  <a:pt x="259623" y="14507"/>
                </a:lnTo>
                <a:cubicBezTo>
                  <a:pt x="256508" y="12049"/>
                  <a:pt x="251803" y="10820"/>
                  <a:pt x="245497" y="10820"/>
                </a:cubicBezTo>
                <a:cubicBezTo>
                  <a:pt x="229619" y="10820"/>
                  <a:pt x="221675" y="21679"/>
                  <a:pt x="221675" y="43405"/>
                </a:cubicBezTo>
                <a:lnTo>
                  <a:pt x="221675" y="65284"/>
                </a:lnTo>
                <a:lnTo>
                  <a:pt x="255889" y="65284"/>
                </a:lnTo>
                <a:lnTo>
                  <a:pt x="255889" y="76105"/>
                </a:lnTo>
                <a:lnTo>
                  <a:pt x="221675" y="76105"/>
                </a:lnTo>
                <a:lnTo>
                  <a:pt x="221675" y="196814"/>
                </a:lnTo>
                <a:lnTo>
                  <a:pt x="210121" y="196814"/>
                </a:lnTo>
                <a:lnTo>
                  <a:pt x="210121" y="76105"/>
                </a:lnTo>
                <a:lnTo>
                  <a:pt x="186890" y="76105"/>
                </a:lnTo>
                <a:lnTo>
                  <a:pt x="186890" y="65284"/>
                </a:lnTo>
                <a:lnTo>
                  <a:pt x="210121" y="65284"/>
                </a:lnTo>
                <a:lnTo>
                  <a:pt x="210121" y="42453"/>
                </a:lnTo>
                <a:cubicBezTo>
                  <a:pt x="210121" y="28585"/>
                  <a:pt x="213541" y="18040"/>
                  <a:pt x="220389" y="10820"/>
                </a:cubicBezTo>
                <a:cubicBezTo>
                  <a:pt x="227247" y="3610"/>
                  <a:pt x="235763" y="0"/>
                  <a:pt x="245964" y="0"/>
                </a:cubicBezTo>
                <a:close/>
              </a:path>
            </a:pathLst>
          </a:custGeom>
          <a:solidFill>
            <a:schemeClr val="bg1"/>
          </a:solidFill>
          <a:ln w="9525" cap="flat">
            <a:noFill/>
            <a:prstDash val="solid"/>
            <a:miter/>
          </a:ln>
        </p:spPr>
        <p:txBody>
          <a:bodyPr rtlCol="0" anchor="ctr">
            <a:noAutofit/>
          </a:bodyPr>
          <a:lstStyle/>
          <a:p>
            <a:endParaRPr lang="zh-CN" altLang="en-US"/>
          </a:p>
        </p:txBody>
      </p:sp>
      <p:sp>
        <p:nvSpPr>
          <p:cNvPr id="11" name="文本框 10">
            <a:extLst>
              <a:ext uri="{FF2B5EF4-FFF2-40B4-BE49-F238E27FC236}">
                <a16:creationId xmlns:a16="http://schemas.microsoft.com/office/drawing/2014/main" id="{3500C892-40AD-8E79-B7B1-72A04D9487B4}"/>
              </a:ext>
            </a:extLst>
          </p:cNvPr>
          <p:cNvSpPr txBox="1"/>
          <p:nvPr userDrawn="1"/>
        </p:nvSpPr>
        <p:spPr>
          <a:xfrm>
            <a:off x="10117190" y="406400"/>
            <a:ext cx="1360695" cy="307777"/>
          </a:xfrm>
          <a:prstGeom prst="rect">
            <a:avLst/>
          </a:prstGeom>
          <a:noFill/>
        </p:spPr>
        <p:txBody>
          <a:bodyPr wrap="square" lIns="0" tIns="0" rIns="0" bIns="0">
            <a:noAutofit/>
          </a:bodyPr>
          <a:lstStyle/>
          <a:p>
            <a:r>
              <a:rPr lang="en-US" altLang="zh-CN" sz="1000" dirty="0">
                <a:solidFill>
                  <a:schemeClr val="bg1"/>
                </a:solidFill>
              </a:rPr>
              <a:t>Make your presentation outstanding</a:t>
            </a:r>
            <a:endParaRPr lang="zh-CN" altLang="en-US" sz="1000" dirty="0"/>
          </a:p>
        </p:txBody>
      </p:sp>
    </p:spTree>
    <p:extLst>
      <p:ext uri="{BB962C8B-B14F-4D97-AF65-F5344CB8AC3E}">
        <p14:creationId xmlns:p14="http://schemas.microsoft.com/office/powerpoint/2010/main" val="14976187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内容页_1">
    <p:bg>
      <p:bgPr>
        <a:solidFill>
          <a:schemeClr val="bg1"/>
        </a:solidFill>
        <a:effectLst/>
      </p:bgPr>
    </p:bg>
    <p:spTree>
      <p:nvGrpSpPr>
        <p:cNvPr id="1" name=""/>
        <p:cNvGrpSpPr/>
        <p:nvPr/>
      </p:nvGrpSpPr>
      <p:grpSpPr>
        <a:xfrm>
          <a:off x="0" y="0"/>
          <a:ext cx="0" cy="0"/>
          <a:chOff x="0" y="0"/>
          <a:chExt cx="0" cy="0"/>
        </a:xfrm>
      </p:grpSpPr>
      <p:sp>
        <p:nvSpPr>
          <p:cNvPr id="6" name="矩形 5">
            <a:extLst>
              <a:ext uri="{FF2B5EF4-FFF2-40B4-BE49-F238E27FC236}">
                <a16:creationId xmlns:a16="http://schemas.microsoft.com/office/drawing/2014/main" id="{C302AD54-2A62-CD00-4732-96CD824572C8}"/>
              </a:ext>
            </a:extLst>
          </p:cNvPr>
          <p:cNvSpPr/>
          <p:nvPr userDrawn="1"/>
        </p:nvSpPr>
        <p:spPr>
          <a:xfrm>
            <a:off x="0" y="0"/>
            <a:ext cx="12192000" cy="6858000"/>
          </a:xfrm>
          <a:prstGeom prst="rect">
            <a:avLst/>
          </a:prstGeom>
          <a:gradFill flip="none" rotWithShape="1">
            <a:gsLst>
              <a:gs pos="0">
                <a:schemeClr val="accent2"/>
              </a:gs>
              <a:gs pos="100000">
                <a:schemeClr val="accent3"/>
              </a:gs>
            </a:gsLst>
            <a:lin ang="2700000" scaled="1"/>
            <a:tileRect/>
          </a:gra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7" name="矩形 6">
            <a:extLst>
              <a:ext uri="{FF2B5EF4-FFF2-40B4-BE49-F238E27FC236}">
                <a16:creationId xmlns:a16="http://schemas.microsoft.com/office/drawing/2014/main" id="{9C6CB249-87F8-E5BA-7CE3-27118E44B40B}"/>
              </a:ext>
            </a:extLst>
          </p:cNvPr>
          <p:cNvSpPr/>
          <p:nvPr userDrawn="1"/>
        </p:nvSpPr>
        <p:spPr>
          <a:xfrm>
            <a:off x="406400" y="406400"/>
            <a:ext cx="11379200" cy="6045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形状 16">
            <a:extLst>
              <a:ext uri="{FF2B5EF4-FFF2-40B4-BE49-F238E27FC236}">
                <a16:creationId xmlns:a16="http://schemas.microsoft.com/office/drawing/2014/main" id="{DF9E336D-CAD3-49B2-BC4D-98B406F1CA89}"/>
              </a:ext>
            </a:extLst>
          </p:cNvPr>
          <p:cNvSpPr/>
          <p:nvPr userDrawn="1"/>
        </p:nvSpPr>
        <p:spPr>
          <a:xfrm>
            <a:off x="723900" y="643467"/>
            <a:ext cx="1661579" cy="222250"/>
          </a:xfrm>
          <a:custGeom>
            <a:avLst/>
            <a:gdLst>
              <a:gd name="connsiteX0" fmla="*/ 1232440 w 1495425"/>
              <a:gd name="connsiteY0" fmla="*/ 178500 h 200025"/>
              <a:gd name="connsiteX1" fmla="*/ 1239870 w 1495425"/>
              <a:gd name="connsiteY1" fmla="*/ 181354 h 200025"/>
              <a:gd name="connsiteX2" fmla="*/ 1242822 w 1495425"/>
              <a:gd name="connsiteY2" fmla="*/ 188727 h 200025"/>
              <a:gd name="connsiteX3" fmla="*/ 1239870 w 1495425"/>
              <a:gd name="connsiteY3" fmla="*/ 196101 h 200025"/>
              <a:gd name="connsiteX4" fmla="*/ 1232440 w 1495425"/>
              <a:gd name="connsiteY4" fmla="*/ 199073 h 200025"/>
              <a:gd name="connsiteX5" fmla="*/ 1225296 w 1495425"/>
              <a:gd name="connsiteY5" fmla="*/ 196101 h 200025"/>
              <a:gd name="connsiteX6" fmla="*/ 1222438 w 1495425"/>
              <a:gd name="connsiteY6" fmla="*/ 188727 h 200025"/>
              <a:gd name="connsiteX7" fmla="*/ 1225296 w 1495425"/>
              <a:gd name="connsiteY7" fmla="*/ 181354 h 200025"/>
              <a:gd name="connsiteX8" fmla="*/ 1232440 w 1495425"/>
              <a:gd name="connsiteY8" fmla="*/ 178500 h 200025"/>
              <a:gd name="connsiteX9" fmla="*/ 561804 w 1495425"/>
              <a:gd name="connsiteY9" fmla="*/ 72895 h 200025"/>
              <a:gd name="connsiteX10" fmla="*/ 531676 w 1495425"/>
              <a:gd name="connsiteY10" fmla="*/ 85268 h 200025"/>
              <a:gd name="connsiteX11" fmla="*/ 516970 w 1495425"/>
              <a:gd name="connsiteY11" fmla="*/ 120825 h 200025"/>
              <a:gd name="connsiteX12" fmla="*/ 599980 w 1495425"/>
              <a:gd name="connsiteY12" fmla="*/ 120825 h 200025"/>
              <a:gd name="connsiteX13" fmla="*/ 589236 w 1495425"/>
              <a:gd name="connsiteY13" fmla="*/ 85449 h 200025"/>
              <a:gd name="connsiteX14" fmla="*/ 561804 w 1495425"/>
              <a:gd name="connsiteY14" fmla="*/ 72895 h 200025"/>
              <a:gd name="connsiteX15" fmla="*/ 346062 w 1495425"/>
              <a:gd name="connsiteY15" fmla="*/ 65284 h 200025"/>
              <a:gd name="connsiteX16" fmla="*/ 357616 w 1495425"/>
              <a:gd name="connsiteY16" fmla="*/ 65284 h 200025"/>
              <a:gd name="connsiteX17" fmla="*/ 357616 w 1495425"/>
              <a:gd name="connsiteY17" fmla="*/ 196814 h 200025"/>
              <a:gd name="connsiteX18" fmla="*/ 346062 w 1495425"/>
              <a:gd name="connsiteY18" fmla="*/ 196814 h 200025"/>
              <a:gd name="connsiteX19" fmla="*/ 1452372 w 1495425"/>
              <a:gd name="connsiteY19" fmla="*/ 62074 h 200025"/>
              <a:gd name="connsiteX20" fmla="*/ 1484376 w 1495425"/>
              <a:gd name="connsiteY20" fmla="*/ 76286 h 200025"/>
              <a:gd name="connsiteX21" fmla="*/ 1495425 w 1495425"/>
              <a:gd name="connsiteY21" fmla="*/ 116777 h 200025"/>
              <a:gd name="connsiteX22" fmla="*/ 1495425 w 1495425"/>
              <a:gd name="connsiteY22" fmla="*/ 196814 h 200025"/>
              <a:gd name="connsiteX23" fmla="*/ 1483900 w 1495425"/>
              <a:gd name="connsiteY23" fmla="*/ 196814 h 200025"/>
              <a:gd name="connsiteX24" fmla="*/ 1483900 w 1495425"/>
              <a:gd name="connsiteY24" fmla="*/ 120225 h 200025"/>
              <a:gd name="connsiteX25" fmla="*/ 1450372 w 1495425"/>
              <a:gd name="connsiteY25" fmla="*/ 72895 h 200025"/>
              <a:gd name="connsiteX26" fmla="*/ 1419606 w 1495425"/>
              <a:gd name="connsiteY26" fmla="*/ 86811 h 200025"/>
              <a:gd name="connsiteX27" fmla="*/ 1407605 w 1495425"/>
              <a:gd name="connsiteY27" fmla="*/ 121301 h 200025"/>
              <a:gd name="connsiteX28" fmla="*/ 1407605 w 1495425"/>
              <a:gd name="connsiteY28" fmla="*/ 196814 h 200025"/>
              <a:gd name="connsiteX29" fmla="*/ 1396079 w 1495425"/>
              <a:gd name="connsiteY29" fmla="*/ 196814 h 200025"/>
              <a:gd name="connsiteX30" fmla="*/ 1396079 w 1495425"/>
              <a:gd name="connsiteY30" fmla="*/ 65284 h 200025"/>
              <a:gd name="connsiteX31" fmla="*/ 1407605 w 1495425"/>
              <a:gd name="connsiteY31" fmla="*/ 65284 h 200025"/>
              <a:gd name="connsiteX32" fmla="*/ 1407605 w 1495425"/>
              <a:gd name="connsiteY32" fmla="*/ 89192 h 200025"/>
              <a:gd name="connsiteX33" fmla="*/ 1408176 w 1495425"/>
              <a:gd name="connsiteY33" fmla="*/ 89192 h 200025"/>
              <a:gd name="connsiteX34" fmla="*/ 1452372 w 1495425"/>
              <a:gd name="connsiteY34" fmla="*/ 62074 h 200025"/>
              <a:gd name="connsiteX35" fmla="*/ 1337215 w 1495425"/>
              <a:gd name="connsiteY35" fmla="*/ 62074 h 200025"/>
              <a:gd name="connsiteX36" fmla="*/ 1365790 w 1495425"/>
              <a:gd name="connsiteY36" fmla="*/ 68256 h 200025"/>
              <a:gd name="connsiteX37" fmla="*/ 1365790 w 1495425"/>
              <a:gd name="connsiteY37" fmla="*/ 81582 h 200025"/>
              <a:gd name="connsiteX38" fmla="*/ 1335405 w 1495425"/>
              <a:gd name="connsiteY38" fmla="*/ 72895 h 200025"/>
              <a:gd name="connsiteX39" fmla="*/ 1298638 w 1495425"/>
              <a:gd name="connsiteY39" fmla="*/ 89545 h 200025"/>
              <a:gd name="connsiteX40" fmla="*/ 1284541 w 1495425"/>
              <a:gd name="connsiteY40" fmla="*/ 132598 h 200025"/>
              <a:gd name="connsiteX41" fmla="*/ 1297400 w 1495425"/>
              <a:gd name="connsiteY41" fmla="*/ 173684 h 200025"/>
              <a:gd name="connsiteX42" fmla="*/ 1331596 w 1495425"/>
              <a:gd name="connsiteY42" fmla="*/ 189203 h 200025"/>
              <a:gd name="connsiteX43" fmla="*/ 1365313 w 1495425"/>
              <a:gd name="connsiteY43" fmla="*/ 178738 h 200025"/>
              <a:gd name="connsiteX44" fmla="*/ 1365313 w 1495425"/>
              <a:gd name="connsiteY44" fmla="*/ 190987 h 200025"/>
              <a:gd name="connsiteX45" fmla="*/ 1331023 w 1495425"/>
              <a:gd name="connsiteY45" fmla="*/ 200025 h 200025"/>
              <a:gd name="connsiteX46" fmla="*/ 1288542 w 1495425"/>
              <a:gd name="connsiteY46" fmla="*/ 181592 h 200025"/>
              <a:gd name="connsiteX47" fmla="*/ 1272349 w 1495425"/>
              <a:gd name="connsiteY47" fmla="*/ 133312 h 200025"/>
              <a:gd name="connsiteX48" fmla="*/ 1290542 w 1495425"/>
              <a:gd name="connsiteY48" fmla="*/ 82058 h 200025"/>
              <a:gd name="connsiteX49" fmla="*/ 1337215 w 1495425"/>
              <a:gd name="connsiteY49" fmla="*/ 62074 h 200025"/>
              <a:gd name="connsiteX50" fmla="*/ 562270 w 1495425"/>
              <a:gd name="connsiteY50" fmla="*/ 62074 h 200025"/>
              <a:gd name="connsiteX51" fmla="*/ 599218 w 1495425"/>
              <a:gd name="connsiteY51" fmla="*/ 79324 h 200025"/>
              <a:gd name="connsiteX52" fmla="*/ 612124 w 1495425"/>
              <a:gd name="connsiteY52" fmla="*/ 126292 h 200025"/>
              <a:gd name="connsiteX53" fmla="*/ 612124 w 1495425"/>
              <a:gd name="connsiteY53" fmla="*/ 131531 h 200025"/>
              <a:gd name="connsiteX54" fmla="*/ 516503 w 1495425"/>
              <a:gd name="connsiteY54" fmla="*/ 131531 h 200025"/>
              <a:gd name="connsiteX55" fmla="*/ 528761 w 1495425"/>
              <a:gd name="connsiteY55" fmla="*/ 173922 h 200025"/>
              <a:gd name="connsiteX56" fmla="*/ 562499 w 1495425"/>
              <a:gd name="connsiteY56" fmla="*/ 189203 h 200025"/>
              <a:gd name="connsiteX57" fmla="*/ 604885 w 1495425"/>
              <a:gd name="connsiteY57" fmla="*/ 172911 h 200025"/>
              <a:gd name="connsiteX58" fmla="*/ 604885 w 1495425"/>
              <a:gd name="connsiteY58" fmla="*/ 185517 h 200025"/>
              <a:gd name="connsiteX59" fmla="*/ 560165 w 1495425"/>
              <a:gd name="connsiteY59" fmla="*/ 200025 h 200025"/>
              <a:gd name="connsiteX60" fmla="*/ 519769 w 1495425"/>
              <a:gd name="connsiteY60" fmla="*/ 181770 h 200025"/>
              <a:gd name="connsiteX61" fmla="*/ 504358 w 1495425"/>
              <a:gd name="connsiteY61" fmla="*/ 130340 h 200025"/>
              <a:gd name="connsiteX62" fmla="*/ 520475 w 1495425"/>
              <a:gd name="connsiteY62" fmla="*/ 81820 h 200025"/>
              <a:gd name="connsiteX63" fmla="*/ 562270 w 1495425"/>
              <a:gd name="connsiteY63" fmla="*/ 62074 h 200025"/>
              <a:gd name="connsiteX64" fmla="*/ 454800 w 1495425"/>
              <a:gd name="connsiteY64" fmla="*/ 62074 h 200025"/>
              <a:gd name="connsiteX65" fmla="*/ 483403 w 1495425"/>
              <a:gd name="connsiteY65" fmla="*/ 68256 h 200025"/>
              <a:gd name="connsiteX66" fmla="*/ 483403 w 1495425"/>
              <a:gd name="connsiteY66" fmla="*/ 81582 h 200025"/>
              <a:gd name="connsiteX67" fmla="*/ 453047 w 1495425"/>
              <a:gd name="connsiteY67" fmla="*/ 72895 h 200025"/>
              <a:gd name="connsiteX68" fmla="*/ 416271 w 1495425"/>
              <a:gd name="connsiteY68" fmla="*/ 89545 h 200025"/>
              <a:gd name="connsiteX69" fmla="*/ 402145 w 1495425"/>
              <a:gd name="connsiteY69" fmla="*/ 132598 h 200025"/>
              <a:gd name="connsiteX70" fmla="*/ 415042 w 1495425"/>
              <a:gd name="connsiteY70" fmla="*/ 173684 h 200025"/>
              <a:gd name="connsiteX71" fmla="*/ 449199 w 1495425"/>
              <a:gd name="connsiteY71" fmla="*/ 189203 h 200025"/>
              <a:gd name="connsiteX72" fmla="*/ 482937 w 1495425"/>
              <a:gd name="connsiteY72" fmla="*/ 178738 h 200025"/>
              <a:gd name="connsiteX73" fmla="*/ 482937 w 1495425"/>
              <a:gd name="connsiteY73" fmla="*/ 190987 h 200025"/>
              <a:gd name="connsiteX74" fmla="*/ 448609 w 1495425"/>
              <a:gd name="connsiteY74" fmla="*/ 200025 h 200025"/>
              <a:gd name="connsiteX75" fmla="*/ 406175 w 1495425"/>
              <a:gd name="connsiteY75" fmla="*/ 181592 h 200025"/>
              <a:gd name="connsiteX76" fmla="*/ 390001 w 1495425"/>
              <a:gd name="connsiteY76" fmla="*/ 133312 h 200025"/>
              <a:gd name="connsiteX77" fmla="*/ 408156 w 1495425"/>
              <a:gd name="connsiteY77" fmla="*/ 82058 h 200025"/>
              <a:gd name="connsiteX78" fmla="*/ 454800 w 1495425"/>
              <a:gd name="connsiteY78" fmla="*/ 62074 h 200025"/>
              <a:gd name="connsiteX79" fmla="*/ 671313 w 1495425"/>
              <a:gd name="connsiteY79" fmla="*/ 30089 h 200025"/>
              <a:gd name="connsiteX80" fmla="*/ 671313 w 1495425"/>
              <a:gd name="connsiteY80" fmla="*/ 102289 h 200025"/>
              <a:gd name="connsiteX81" fmla="*/ 693163 w 1495425"/>
              <a:gd name="connsiteY81" fmla="*/ 102289 h 200025"/>
              <a:gd name="connsiteX82" fmla="*/ 725986 w 1495425"/>
              <a:gd name="connsiteY82" fmla="*/ 92650 h 200025"/>
              <a:gd name="connsiteX83" fmla="*/ 737206 w 1495425"/>
              <a:gd name="connsiteY83" fmla="*/ 65018 h 200025"/>
              <a:gd name="connsiteX84" fmla="*/ 695401 w 1495425"/>
              <a:gd name="connsiteY84" fmla="*/ 30089 h 200025"/>
              <a:gd name="connsiteX85" fmla="*/ 85115 w 1495425"/>
              <a:gd name="connsiteY85" fmla="*/ 21165 h 200025"/>
              <a:gd name="connsiteX86" fmla="*/ 33214 w 1495425"/>
              <a:gd name="connsiteY86" fmla="*/ 44415 h 200025"/>
              <a:gd name="connsiteX87" fmla="*/ 12840 w 1495425"/>
              <a:gd name="connsiteY87" fmla="*/ 105242 h 200025"/>
              <a:gd name="connsiteX88" fmla="*/ 32109 w 1495425"/>
              <a:gd name="connsiteY88" fmla="*/ 165835 h 200025"/>
              <a:gd name="connsiteX89" fmla="*/ 83591 w 1495425"/>
              <a:gd name="connsiteY89" fmla="*/ 188371 h 200025"/>
              <a:gd name="connsiteX90" fmla="*/ 136655 w 1495425"/>
              <a:gd name="connsiteY90" fmla="*/ 166073 h 200025"/>
              <a:gd name="connsiteX91" fmla="*/ 156220 w 1495425"/>
              <a:gd name="connsiteY91" fmla="*/ 103937 h 200025"/>
              <a:gd name="connsiteX92" fmla="*/ 137122 w 1495425"/>
              <a:gd name="connsiteY92" fmla="*/ 43053 h 200025"/>
              <a:gd name="connsiteX93" fmla="*/ 85115 w 1495425"/>
              <a:gd name="connsiteY93" fmla="*/ 21165 h 200025"/>
              <a:gd name="connsiteX94" fmla="*/ 351777 w 1495425"/>
              <a:gd name="connsiteY94" fmla="*/ 12602 h 200025"/>
              <a:gd name="connsiteX95" fmla="*/ 358616 w 1495425"/>
              <a:gd name="connsiteY95" fmla="*/ 15164 h 200025"/>
              <a:gd name="connsiteX96" fmla="*/ 361588 w 1495425"/>
              <a:gd name="connsiteY96" fmla="*/ 22117 h 200025"/>
              <a:gd name="connsiteX97" fmla="*/ 358673 w 1495425"/>
              <a:gd name="connsiteY97" fmla="*/ 29194 h 200025"/>
              <a:gd name="connsiteX98" fmla="*/ 351777 w 1495425"/>
              <a:gd name="connsiteY98" fmla="*/ 32109 h 200025"/>
              <a:gd name="connsiteX99" fmla="*/ 345072 w 1495425"/>
              <a:gd name="connsiteY99" fmla="*/ 29318 h 200025"/>
              <a:gd name="connsiteX100" fmla="*/ 342205 w 1495425"/>
              <a:gd name="connsiteY100" fmla="*/ 22117 h 200025"/>
              <a:gd name="connsiteX101" fmla="*/ 345129 w 1495425"/>
              <a:gd name="connsiteY101" fmla="*/ 15278 h 200025"/>
              <a:gd name="connsiteX102" fmla="*/ 351777 w 1495425"/>
              <a:gd name="connsiteY102" fmla="*/ 12602 h 200025"/>
              <a:gd name="connsiteX103" fmla="*/ 1142048 w 1495425"/>
              <a:gd name="connsiteY103" fmla="*/ 9525 h 200025"/>
              <a:gd name="connsiteX104" fmla="*/ 1182720 w 1495425"/>
              <a:gd name="connsiteY104" fmla="*/ 16192 h 200025"/>
              <a:gd name="connsiteX105" fmla="*/ 1182720 w 1495425"/>
              <a:gd name="connsiteY105" fmla="*/ 42129 h 200025"/>
              <a:gd name="connsiteX106" fmla="*/ 1140237 w 1495425"/>
              <a:gd name="connsiteY106" fmla="*/ 30585 h 200025"/>
              <a:gd name="connsiteX107" fmla="*/ 1112425 w 1495425"/>
              <a:gd name="connsiteY107" fmla="*/ 37662 h 200025"/>
              <a:gd name="connsiteX108" fmla="*/ 1101662 w 1495425"/>
              <a:gd name="connsiteY108" fmla="*/ 57360 h 200025"/>
              <a:gd name="connsiteX109" fmla="*/ 1109090 w 1495425"/>
              <a:gd name="connsiteY109" fmla="*/ 75562 h 200025"/>
              <a:gd name="connsiteX110" fmla="*/ 1141380 w 1495425"/>
              <a:gd name="connsiteY110" fmla="*/ 94717 h 200025"/>
              <a:gd name="connsiteX111" fmla="*/ 1179671 w 1495425"/>
              <a:gd name="connsiteY111" fmla="*/ 120663 h 200025"/>
              <a:gd name="connsiteX112" fmla="*/ 1190625 w 1495425"/>
              <a:gd name="connsiteY112" fmla="*/ 149812 h 200025"/>
              <a:gd name="connsiteX113" fmla="*/ 1172813 w 1495425"/>
              <a:gd name="connsiteY113" fmla="*/ 187056 h 200025"/>
              <a:gd name="connsiteX114" fmla="*/ 1123473 w 1495425"/>
              <a:gd name="connsiteY114" fmla="*/ 200025 h 200025"/>
              <a:gd name="connsiteX115" fmla="*/ 1097756 w 1495425"/>
              <a:gd name="connsiteY115" fmla="*/ 196990 h 200025"/>
              <a:gd name="connsiteX116" fmla="*/ 1076325 w 1495425"/>
              <a:gd name="connsiteY116" fmla="*/ 189435 h 200025"/>
              <a:gd name="connsiteX117" fmla="*/ 1076325 w 1495425"/>
              <a:gd name="connsiteY117" fmla="*/ 162306 h 200025"/>
              <a:gd name="connsiteX118" fmla="*/ 1099185 w 1495425"/>
              <a:gd name="connsiteY118" fmla="*/ 174443 h 200025"/>
              <a:gd name="connsiteX119" fmla="*/ 1126236 w 1495425"/>
              <a:gd name="connsiteY119" fmla="*/ 179202 h 200025"/>
              <a:gd name="connsiteX120" fmla="*/ 1165384 w 1495425"/>
              <a:gd name="connsiteY120" fmla="*/ 151597 h 200025"/>
              <a:gd name="connsiteX121" fmla="*/ 1161193 w 1495425"/>
              <a:gd name="connsiteY121" fmla="*/ 137674 h 200025"/>
              <a:gd name="connsiteX122" fmla="*/ 1149667 w 1495425"/>
              <a:gd name="connsiteY122" fmla="*/ 126730 h 200025"/>
              <a:gd name="connsiteX123" fmla="*/ 1122235 w 1495425"/>
              <a:gd name="connsiteY123" fmla="*/ 112090 h 200025"/>
              <a:gd name="connsiteX124" fmla="*/ 1085373 w 1495425"/>
              <a:gd name="connsiteY124" fmla="*/ 86449 h 200025"/>
              <a:gd name="connsiteX125" fmla="*/ 1076420 w 1495425"/>
              <a:gd name="connsiteY125" fmla="*/ 59379 h 200025"/>
              <a:gd name="connsiteX126" fmla="*/ 1095089 w 1495425"/>
              <a:gd name="connsiteY126" fmla="*/ 22974 h 200025"/>
              <a:gd name="connsiteX127" fmla="*/ 1142048 w 1495425"/>
              <a:gd name="connsiteY127" fmla="*/ 9525 h 200025"/>
              <a:gd name="connsiteX128" fmla="*/ 904875 w 1495425"/>
              <a:gd name="connsiteY128" fmla="*/ 9525 h 200025"/>
              <a:gd name="connsiteX129" fmla="*/ 929354 w 1495425"/>
              <a:gd name="connsiteY129" fmla="*/ 9525 h 200025"/>
              <a:gd name="connsiteX130" fmla="*/ 929354 w 1495425"/>
              <a:gd name="connsiteY130" fmla="*/ 122253 h 200025"/>
              <a:gd name="connsiteX131" fmla="*/ 977075 w 1495425"/>
              <a:gd name="connsiteY131" fmla="*/ 178496 h 200025"/>
              <a:gd name="connsiteX132" fmla="*/ 1023271 w 1495425"/>
              <a:gd name="connsiteY132" fmla="*/ 124063 h 200025"/>
              <a:gd name="connsiteX133" fmla="*/ 1023271 w 1495425"/>
              <a:gd name="connsiteY133" fmla="*/ 9525 h 200025"/>
              <a:gd name="connsiteX134" fmla="*/ 1047750 w 1495425"/>
              <a:gd name="connsiteY134" fmla="*/ 9525 h 200025"/>
              <a:gd name="connsiteX135" fmla="*/ 1047750 w 1495425"/>
              <a:gd name="connsiteY135" fmla="*/ 120558 h 200025"/>
              <a:gd name="connsiteX136" fmla="*/ 974789 w 1495425"/>
              <a:gd name="connsiteY136" fmla="*/ 200025 h 200025"/>
              <a:gd name="connsiteX137" fmla="*/ 904875 w 1495425"/>
              <a:gd name="connsiteY137" fmla="*/ 123339 h 200025"/>
              <a:gd name="connsiteX138" fmla="*/ 790575 w 1495425"/>
              <a:gd name="connsiteY138" fmla="*/ 9525 h 200025"/>
              <a:gd name="connsiteX139" fmla="*/ 813911 w 1495425"/>
              <a:gd name="connsiteY139" fmla="*/ 9525 h 200025"/>
              <a:gd name="connsiteX140" fmla="*/ 813911 w 1495425"/>
              <a:gd name="connsiteY140" fmla="*/ 169820 h 200025"/>
              <a:gd name="connsiteX141" fmla="*/ 885825 w 1495425"/>
              <a:gd name="connsiteY141" fmla="*/ 169820 h 200025"/>
              <a:gd name="connsiteX142" fmla="*/ 885825 w 1495425"/>
              <a:gd name="connsiteY142" fmla="*/ 190500 h 200025"/>
              <a:gd name="connsiteX143" fmla="*/ 790575 w 1495425"/>
              <a:gd name="connsiteY143" fmla="*/ 190500 h 200025"/>
              <a:gd name="connsiteX144" fmla="*/ 647700 w 1495425"/>
              <a:gd name="connsiteY144" fmla="*/ 9525 h 200025"/>
              <a:gd name="connsiteX145" fmla="*/ 699659 w 1495425"/>
              <a:gd name="connsiteY145" fmla="*/ 9525 h 200025"/>
              <a:gd name="connsiteX146" fmla="*/ 745646 w 1495425"/>
              <a:gd name="connsiteY146" fmla="*/ 23660 h 200025"/>
              <a:gd name="connsiteX147" fmla="*/ 762000 w 1495425"/>
              <a:gd name="connsiteY147" fmla="*/ 64084 h 200025"/>
              <a:gd name="connsiteX148" fmla="*/ 742874 w 1495425"/>
              <a:gd name="connsiteY148" fmla="*/ 107252 h 200025"/>
              <a:gd name="connsiteX149" fmla="*/ 695049 w 1495425"/>
              <a:gd name="connsiteY149" fmla="*/ 122853 h 200025"/>
              <a:gd name="connsiteX150" fmla="*/ 671313 w 1495425"/>
              <a:gd name="connsiteY150" fmla="*/ 122853 h 200025"/>
              <a:gd name="connsiteX151" fmla="*/ 671313 w 1495425"/>
              <a:gd name="connsiteY151" fmla="*/ 190500 h 200025"/>
              <a:gd name="connsiteX152" fmla="*/ 647700 w 1495425"/>
              <a:gd name="connsiteY152" fmla="*/ 190500 h 200025"/>
              <a:gd name="connsiteX153" fmla="*/ 87211 w 1495425"/>
              <a:gd name="connsiteY153" fmla="*/ 9515 h 200025"/>
              <a:gd name="connsiteX154" fmla="*/ 146409 w 1495425"/>
              <a:gd name="connsiteY154" fmla="*/ 35023 h 200025"/>
              <a:gd name="connsiteX155" fmla="*/ 169059 w 1495425"/>
              <a:gd name="connsiteY155" fmla="*/ 101917 h 200025"/>
              <a:gd name="connsiteX156" fmla="*/ 145885 w 1495425"/>
              <a:gd name="connsiteY156" fmla="*/ 173803 h 200025"/>
              <a:gd name="connsiteX157" fmla="*/ 83830 w 1495425"/>
              <a:gd name="connsiteY157" fmla="*/ 200025 h 200025"/>
              <a:gd name="connsiteX158" fmla="*/ 22765 w 1495425"/>
              <a:gd name="connsiteY158" fmla="*/ 174100 h 200025"/>
              <a:gd name="connsiteX159" fmla="*/ 0 w 1495425"/>
              <a:gd name="connsiteY159" fmla="*/ 106670 h 200025"/>
              <a:gd name="connsiteX160" fmla="*/ 23356 w 1495425"/>
              <a:gd name="connsiteY160" fmla="*/ 36033 h 200025"/>
              <a:gd name="connsiteX161" fmla="*/ 87211 w 1495425"/>
              <a:gd name="connsiteY161" fmla="*/ 9515 h 200025"/>
              <a:gd name="connsiteX162" fmla="*/ 317440 w 1495425"/>
              <a:gd name="connsiteY162" fmla="*/ 0 h 200025"/>
              <a:gd name="connsiteX163" fmla="*/ 331098 w 1495425"/>
              <a:gd name="connsiteY163" fmla="*/ 2496 h 200025"/>
              <a:gd name="connsiteX164" fmla="*/ 331098 w 1495425"/>
              <a:gd name="connsiteY164" fmla="*/ 14507 h 200025"/>
              <a:gd name="connsiteX165" fmla="*/ 316973 w 1495425"/>
              <a:gd name="connsiteY165" fmla="*/ 10820 h 200025"/>
              <a:gd name="connsiteX166" fmla="*/ 293151 w 1495425"/>
              <a:gd name="connsiteY166" fmla="*/ 43405 h 200025"/>
              <a:gd name="connsiteX167" fmla="*/ 293151 w 1495425"/>
              <a:gd name="connsiteY167" fmla="*/ 65284 h 200025"/>
              <a:gd name="connsiteX168" fmla="*/ 327365 w 1495425"/>
              <a:gd name="connsiteY168" fmla="*/ 65284 h 200025"/>
              <a:gd name="connsiteX169" fmla="*/ 327365 w 1495425"/>
              <a:gd name="connsiteY169" fmla="*/ 76105 h 200025"/>
              <a:gd name="connsiteX170" fmla="*/ 293151 w 1495425"/>
              <a:gd name="connsiteY170" fmla="*/ 76105 h 200025"/>
              <a:gd name="connsiteX171" fmla="*/ 293151 w 1495425"/>
              <a:gd name="connsiteY171" fmla="*/ 196814 h 200025"/>
              <a:gd name="connsiteX172" fmla="*/ 281597 w 1495425"/>
              <a:gd name="connsiteY172" fmla="*/ 196814 h 200025"/>
              <a:gd name="connsiteX173" fmla="*/ 281597 w 1495425"/>
              <a:gd name="connsiteY173" fmla="*/ 76105 h 200025"/>
              <a:gd name="connsiteX174" fmla="*/ 258356 w 1495425"/>
              <a:gd name="connsiteY174" fmla="*/ 76105 h 200025"/>
              <a:gd name="connsiteX175" fmla="*/ 258356 w 1495425"/>
              <a:gd name="connsiteY175" fmla="*/ 65284 h 200025"/>
              <a:gd name="connsiteX176" fmla="*/ 281597 w 1495425"/>
              <a:gd name="connsiteY176" fmla="*/ 65284 h 200025"/>
              <a:gd name="connsiteX177" fmla="*/ 281597 w 1495425"/>
              <a:gd name="connsiteY177" fmla="*/ 42453 h 200025"/>
              <a:gd name="connsiteX178" fmla="*/ 291865 w 1495425"/>
              <a:gd name="connsiteY178" fmla="*/ 10820 h 200025"/>
              <a:gd name="connsiteX179" fmla="*/ 317440 w 1495425"/>
              <a:gd name="connsiteY179" fmla="*/ 0 h 200025"/>
              <a:gd name="connsiteX180" fmla="*/ 245964 w 1495425"/>
              <a:gd name="connsiteY180" fmla="*/ 0 h 200025"/>
              <a:gd name="connsiteX181" fmla="*/ 259623 w 1495425"/>
              <a:gd name="connsiteY181" fmla="*/ 2496 h 200025"/>
              <a:gd name="connsiteX182" fmla="*/ 259623 w 1495425"/>
              <a:gd name="connsiteY182" fmla="*/ 14507 h 200025"/>
              <a:gd name="connsiteX183" fmla="*/ 245497 w 1495425"/>
              <a:gd name="connsiteY183" fmla="*/ 10820 h 200025"/>
              <a:gd name="connsiteX184" fmla="*/ 221675 w 1495425"/>
              <a:gd name="connsiteY184" fmla="*/ 43405 h 200025"/>
              <a:gd name="connsiteX185" fmla="*/ 221675 w 1495425"/>
              <a:gd name="connsiteY185" fmla="*/ 65284 h 200025"/>
              <a:gd name="connsiteX186" fmla="*/ 255889 w 1495425"/>
              <a:gd name="connsiteY186" fmla="*/ 65284 h 200025"/>
              <a:gd name="connsiteX187" fmla="*/ 255889 w 1495425"/>
              <a:gd name="connsiteY187" fmla="*/ 76105 h 200025"/>
              <a:gd name="connsiteX188" fmla="*/ 221675 w 1495425"/>
              <a:gd name="connsiteY188" fmla="*/ 76105 h 200025"/>
              <a:gd name="connsiteX189" fmla="*/ 221675 w 1495425"/>
              <a:gd name="connsiteY189" fmla="*/ 196814 h 200025"/>
              <a:gd name="connsiteX190" fmla="*/ 210121 w 1495425"/>
              <a:gd name="connsiteY190" fmla="*/ 196814 h 200025"/>
              <a:gd name="connsiteX191" fmla="*/ 210121 w 1495425"/>
              <a:gd name="connsiteY191" fmla="*/ 76105 h 200025"/>
              <a:gd name="connsiteX192" fmla="*/ 186890 w 1495425"/>
              <a:gd name="connsiteY192" fmla="*/ 76105 h 200025"/>
              <a:gd name="connsiteX193" fmla="*/ 186890 w 1495425"/>
              <a:gd name="connsiteY193" fmla="*/ 65284 h 200025"/>
              <a:gd name="connsiteX194" fmla="*/ 210121 w 1495425"/>
              <a:gd name="connsiteY194" fmla="*/ 65284 h 200025"/>
              <a:gd name="connsiteX195" fmla="*/ 210121 w 1495425"/>
              <a:gd name="connsiteY195" fmla="*/ 42453 h 200025"/>
              <a:gd name="connsiteX196" fmla="*/ 220389 w 1495425"/>
              <a:gd name="connsiteY196" fmla="*/ 10820 h 200025"/>
              <a:gd name="connsiteX197" fmla="*/ 245964 w 1495425"/>
              <a:gd name="connsiteY197" fmla="*/ 0 h 200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Lst>
            <a:rect l="l" t="t" r="r" b="b"/>
            <a:pathLst>
              <a:path w="1495425" h="200025">
                <a:moveTo>
                  <a:pt x="1232440" y="178500"/>
                </a:moveTo>
                <a:cubicBezTo>
                  <a:pt x="1235392" y="178500"/>
                  <a:pt x="1237773" y="179452"/>
                  <a:pt x="1239870" y="181354"/>
                </a:cubicBezTo>
                <a:cubicBezTo>
                  <a:pt x="1241870" y="183257"/>
                  <a:pt x="1242822" y="185715"/>
                  <a:pt x="1242822" y="188727"/>
                </a:cubicBezTo>
                <a:cubicBezTo>
                  <a:pt x="1242822" y="191661"/>
                  <a:pt x="1241870" y="194119"/>
                  <a:pt x="1239870" y="196101"/>
                </a:cubicBezTo>
                <a:cubicBezTo>
                  <a:pt x="1237773" y="198083"/>
                  <a:pt x="1235392" y="199073"/>
                  <a:pt x="1232440" y="199073"/>
                </a:cubicBezTo>
                <a:cubicBezTo>
                  <a:pt x="1229582" y="199073"/>
                  <a:pt x="1227201" y="198083"/>
                  <a:pt x="1225296" y="196101"/>
                </a:cubicBezTo>
                <a:cubicBezTo>
                  <a:pt x="1223391" y="194119"/>
                  <a:pt x="1222438" y="191661"/>
                  <a:pt x="1222438" y="188727"/>
                </a:cubicBezTo>
                <a:cubicBezTo>
                  <a:pt x="1222438" y="185715"/>
                  <a:pt x="1223391" y="183257"/>
                  <a:pt x="1225296" y="181354"/>
                </a:cubicBezTo>
                <a:cubicBezTo>
                  <a:pt x="1227201" y="179452"/>
                  <a:pt x="1229582" y="178500"/>
                  <a:pt x="1232440" y="178500"/>
                </a:cubicBezTo>
                <a:close/>
                <a:moveTo>
                  <a:pt x="561804" y="72895"/>
                </a:moveTo>
                <a:cubicBezTo>
                  <a:pt x="549659" y="72895"/>
                  <a:pt x="539620" y="77019"/>
                  <a:pt x="531676" y="85268"/>
                </a:cubicBezTo>
                <a:cubicBezTo>
                  <a:pt x="523742" y="93507"/>
                  <a:pt x="518836" y="105366"/>
                  <a:pt x="516970" y="120825"/>
                </a:cubicBezTo>
                <a:lnTo>
                  <a:pt x="599980" y="120825"/>
                </a:lnTo>
                <a:cubicBezTo>
                  <a:pt x="599437" y="105604"/>
                  <a:pt x="595856" y="93812"/>
                  <a:pt x="589236" y="85449"/>
                </a:cubicBezTo>
                <a:cubicBezTo>
                  <a:pt x="582626" y="77076"/>
                  <a:pt x="573471" y="72895"/>
                  <a:pt x="561804" y="72895"/>
                </a:cubicBezTo>
                <a:close/>
                <a:moveTo>
                  <a:pt x="346062" y="65284"/>
                </a:moveTo>
                <a:lnTo>
                  <a:pt x="357616" y="65284"/>
                </a:lnTo>
                <a:lnTo>
                  <a:pt x="357616" y="196814"/>
                </a:lnTo>
                <a:lnTo>
                  <a:pt x="346062" y="196814"/>
                </a:lnTo>
                <a:close/>
                <a:moveTo>
                  <a:pt x="1452372" y="62074"/>
                </a:moveTo>
                <a:cubicBezTo>
                  <a:pt x="1466278" y="62074"/>
                  <a:pt x="1476947" y="66818"/>
                  <a:pt x="1484376" y="76286"/>
                </a:cubicBezTo>
                <a:cubicBezTo>
                  <a:pt x="1491710" y="85763"/>
                  <a:pt x="1495425" y="99260"/>
                  <a:pt x="1495425" y="116777"/>
                </a:cubicBezTo>
                <a:lnTo>
                  <a:pt x="1495425" y="196814"/>
                </a:lnTo>
                <a:lnTo>
                  <a:pt x="1483900" y="196814"/>
                </a:lnTo>
                <a:lnTo>
                  <a:pt x="1483900" y="120225"/>
                </a:lnTo>
                <a:cubicBezTo>
                  <a:pt x="1483900" y="88678"/>
                  <a:pt x="1472660" y="72895"/>
                  <a:pt x="1450372" y="72895"/>
                </a:cubicBezTo>
                <a:cubicBezTo>
                  <a:pt x="1437894" y="72895"/>
                  <a:pt x="1427702" y="77533"/>
                  <a:pt x="1419606" y="86811"/>
                </a:cubicBezTo>
                <a:cubicBezTo>
                  <a:pt x="1411605" y="96088"/>
                  <a:pt x="1407605" y="107585"/>
                  <a:pt x="1407605" y="121301"/>
                </a:cubicBezTo>
                <a:lnTo>
                  <a:pt x="1407605" y="196814"/>
                </a:lnTo>
                <a:lnTo>
                  <a:pt x="1396079" y="196814"/>
                </a:lnTo>
                <a:lnTo>
                  <a:pt x="1396079" y="65284"/>
                </a:lnTo>
                <a:lnTo>
                  <a:pt x="1407605" y="65284"/>
                </a:lnTo>
                <a:lnTo>
                  <a:pt x="1407605" y="89192"/>
                </a:lnTo>
                <a:lnTo>
                  <a:pt x="1408176" y="89192"/>
                </a:lnTo>
                <a:cubicBezTo>
                  <a:pt x="1417605" y="71114"/>
                  <a:pt x="1432370" y="62074"/>
                  <a:pt x="1452372" y="62074"/>
                </a:cubicBezTo>
                <a:close/>
                <a:moveTo>
                  <a:pt x="1337215" y="62074"/>
                </a:moveTo>
                <a:cubicBezTo>
                  <a:pt x="1347026" y="62074"/>
                  <a:pt x="1356551" y="64141"/>
                  <a:pt x="1365790" y="68256"/>
                </a:cubicBezTo>
                <a:lnTo>
                  <a:pt x="1365790" y="81582"/>
                </a:lnTo>
                <a:cubicBezTo>
                  <a:pt x="1356551" y="75790"/>
                  <a:pt x="1346454" y="72895"/>
                  <a:pt x="1335405" y="72895"/>
                </a:cubicBezTo>
                <a:cubicBezTo>
                  <a:pt x="1320356" y="72895"/>
                  <a:pt x="1308068" y="78448"/>
                  <a:pt x="1298638" y="89545"/>
                </a:cubicBezTo>
                <a:cubicBezTo>
                  <a:pt x="1289209" y="100651"/>
                  <a:pt x="1284541" y="114995"/>
                  <a:pt x="1284541" y="132598"/>
                </a:cubicBezTo>
                <a:cubicBezTo>
                  <a:pt x="1284541" y="149642"/>
                  <a:pt x="1288828" y="163338"/>
                  <a:pt x="1297400" y="173684"/>
                </a:cubicBezTo>
                <a:cubicBezTo>
                  <a:pt x="1305973" y="184031"/>
                  <a:pt x="1317403" y="189203"/>
                  <a:pt x="1331596" y="189203"/>
                </a:cubicBezTo>
                <a:cubicBezTo>
                  <a:pt x="1344454" y="189203"/>
                  <a:pt x="1355693" y="185715"/>
                  <a:pt x="1365313" y="178738"/>
                </a:cubicBezTo>
                <a:lnTo>
                  <a:pt x="1365313" y="190987"/>
                </a:lnTo>
                <a:cubicBezTo>
                  <a:pt x="1355693" y="197012"/>
                  <a:pt x="1344263" y="200025"/>
                  <a:pt x="1331023" y="200025"/>
                </a:cubicBezTo>
                <a:cubicBezTo>
                  <a:pt x="1313498" y="200025"/>
                  <a:pt x="1299306" y="193880"/>
                  <a:pt x="1288542" y="181592"/>
                </a:cubicBezTo>
                <a:cubicBezTo>
                  <a:pt x="1277779" y="169304"/>
                  <a:pt x="1272349" y="153210"/>
                  <a:pt x="1272349" y="133312"/>
                </a:cubicBezTo>
                <a:cubicBezTo>
                  <a:pt x="1272349" y="112462"/>
                  <a:pt x="1278445" y="95374"/>
                  <a:pt x="1290542" y="82058"/>
                </a:cubicBezTo>
                <a:cubicBezTo>
                  <a:pt x="1302639" y="68732"/>
                  <a:pt x="1318165" y="62074"/>
                  <a:pt x="1337215" y="62074"/>
                </a:cubicBezTo>
                <a:close/>
                <a:moveTo>
                  <a:pt x="562270" y="62074"/>
                </a:moveTo>
                <a:cubicBezTo>
                  <a:pt x="578301" y="62074"/>
                  <a:pt x="590617" y="67828"/>
                  <a:pt x="599218" y="79324"/>
                </a:cubicBezTo>
                <a:cubicBezTo>
                  <a:pt x="607819" y="90811"/>
                  <a:pt x="612124" y="106470"/>
                  <a:pt x="612124" y="126292"/>
                </a:cubicBezTo>
                <a:lnTo>
                  <a:pt x="612124" y="131531"/>
                </a:lnTo>
                <a:lnTo>
                  <a:pt x="516503" y="131531"/>
                </a:lnTo>
                <a:cubicBezTo>
                  <a:pt x="516503" y="149603"/>
                  <a:pt x="520589" y="163734"/>
                  <a:pt x="528761" y="173922"/>
                </a:cubicBezTo>
                <a:cubicBezTo>
                  <a:pt x="536934" y="184110"/>
                  <a:pt x="548183" y="189203"/>
                  <a:pt x="562499" y="189203"/>
                </a:cubicBezTo>
                <a:cubicBezTo>
                  <a:pt x="576977" y="189203"/>
                  <a:pt x="591102" y="183773"/>
                  <a:pt x="604885" y="172911"/>
                </a:cubicBezTo>
                <a:lnTo>
                  <a:pt x="604885" y="185517"/>
                </a:lnTo>
                <a:cubicBezTo>
                  <a:pt x="591493" y="195189"/>
                  <a:pt x="576586" y="200025"/>
                  <a:pt x="560165" y="200025"/>
                </a:cubicBezTo>
                <a:cubicBezTo>
                  <a:pt x="543506" y="200025"/>
                  <a:pt x="530047" y="193940"/>
                  <a:pt x="519769" y="181770"/>
                </a:cubicBezTo>
                <a:cubicBezTo>
                  <a:pt x="509492" y="169601"/>
                  <a:pt x="504358" y="152456"/>
                  <a:pt x="504358" y="130340"/>
                </a:cubicBezTo>
                <a:cubicBezTo>
                  <a:pt x="504358" y="111147"/>
                  <a:pt x="509731" y="94974"/>
                  <a:pt x="520475" y="81820"/>
                </a:cubicBezTo>
                <a:cubicBezTo>
                  <a:pt x="531209" y="68656"/>
                  <a:pt x="545144" y="62074"/>
                  <a:pt x="562270" y="62074"/>
                </a:cubicBezTo>
                <a:close/>
                <a:moveTo>
                  <a:pt x="454800" y="62074"/>
                </a:moveTo>
                <a:cubicBezTo>
                  <a:pt x="464687" y="62074"/>
                  <a:pt x="474221" y="64141"/>
                  <a:pt x="483403" y="68256"/>
                </a:cubicBezTo>
                <a:lnTo>
                  <a:pt x="483403" y="81582"/>
                </a:lnTo>
                <a:cubicBezTo>
                  <a:pt x="474221" y="75790"/>
                  <a:pt x="464096" y="72895"/>
                  <a:pt x="453047" y="72895"/>
                </a:cubicBezTo>
                <a:cubicBezTo>
                  <a:pt x="437950" y="72895"/>
                  <a:pt x="425691" y="78448"/>
                  <a:pt x="416271" y="89545"/>
                </a:cubicBezTo>
                <a:cubicBezTo>
                  <a:pt x="406851" y="100651"/>
                  <a:pt x="402145" y="114995"/>
                  <a:pt x="402145" y="132598"/>
                </a:cubicBezTo>
                <a:cubicBezTo>
                  <a:pt x="402145" y="149642"/>
                  <a:pt x="406441" y="163338"/>
                  <a:pt x="415042" y="173684"/>
                </a:cubicBezTo>
                <a:cubicBezTo>
                  <a:pt x="423643" y="184031"/>
                  <a:pt x="435026" y="189203"/>
                  <a:pt x="449199" y="189203"/>
                </a:cubicBezTo>
                <a:cubicBezTo>
                  <a:pt x="462115" y="189203"/>
                  <a:pt x="473364" y="185715"/>
                  <a:pt x="482937" y="178738"/>
                </a:cubicBezTo>
                <a:lnTo>
                  <a:pt x="482937" y="190987"/>
                </a:lnTo>
                <a:cubicBezTo>
                  <a:pt x="473364" y="197012"/>
                  <a:pt x="461924" y="200025"/>
                  <a:pt x="448609" y="200025"/>
                </a:cubicBezTo>
                <a:cubicBezTo>
                  <a:pt x="431102" y="200025"/>
                  <a:pt x="416947" y="193880"/>
                  <a:pt x="406175" y="181592"/>
                </a:cubicBezTo>
                <a:cubicBezTo>
                  <a:pt x="395392" y="169304"/>
                  <a:pt x="390001" y="153210"/>
                  <a:pt x="390001" y="133312"/>
                </a:cubicBezTo>
                <a:cubicBezTo>
                  <a:pt x="390001" y="112462"/>
                  <a:pt x="396050" y="95374"/>
                  <a:pt x="408156" y="82058"/>
                </a:cubicBezTo>
                <a:cubicBezTo>
                  <a:pt x="420262" y="68732"/>
                  <a:pt x="435807" y="62074"/>
                  <a:pt x="454800" y="62074"/>
                </a:cubicBezTo>
                <a:close/>
                <a:moveTo>
                  <a:pt x="671313" y="30089"/>
                </a:moveTo>
                <a:lnTo>
                  <a:pt x="671313" y="102289"/>
                </a:lnTo>
                <a:lnTo>
                  <a:pt x="693163" y="102289"/>
                </a:lnTo>
                <a:cubicBezTo>
                  <a:pt x="707564" y="102289"/>
                  <a:pt x="718509" y="99079"/>
                  <a:pt x="725986" y="92650"/>
                </a:cubicBezTo>
                <a:cubicBezTo>
                  <a:pt x="733463" y="86230"/>
                  <a:pt x="737206" y="77019"/>
                  <a:pt x="737206" y="65018"/>
                </a:cubicBezTo>
                <a:cubicBezTo>
                  <a:pt x="737206" y="41729"/>
                  <a:pt x="723272" y="30089"/>
                  <a:pt x="695401" y="30089"/>
                </a:cubicBezTo>
                <a:close/>
                <a:moveTo>
                  <a:pt x="85115" y="21165"/>
                </a:moveTo>
                <a:cubicBezTo>
                  <a:pt x="64094" y="21165"/>
                  <a:pt x="46797" y="28918"/>
                  <a:pt x="33214" y="44415"/>
                </a:cubicBezTo>
                <a:cubicBezTo>
                  <a:pt x="19631" y="59912"/>
                  <a:pt x="12840" y="80191"/>
                  <a:pt x="12840" y="105242"/>
                </a:cubicBezTo>
                <a:cubicBezTo>
                  <a:pt x="12840" y="130616"/>
                  <a:pt x="19269" y="150811"/>
                  <a:pt x="32109" y="165835"/>
                </a:cubicBezTo>
                <a:cubicBezTo>
                  <a:pt x="44948" y="180859"/>
                  <a:pt x="62112" y="188371"/>
                  <a:pt x="83591" y="188371"/>
                </a:cubicBezTo>
                <a:cubicBezTo>
                  <a:pt x="105937" y="188371"/>
                  <a:pt x="123625" y="180938"/>
                  <a:pt x="136655" y="166073"/>
                </a:cubicBezTo>
                <a:cubicBezTo>
                  <a:pt x="149695" y="151207"/>
                  <a:pt x="156220" y="130492"/>
                  <a:pt x="156220" y="103937"/>
                </a:cubicBezTo>
                <a:cubicBezTo>
                  <a:pt x="156220" y="77934"/>
                  <a:pt x="149857" y="57636"/>
                  <a:pt x="137122" y="43053"/>
                </a:cubicBezTo>
                <a:cubicBezTo>
                  <a:pt x="124396" y="28461"/>
                  <a:pt x="107061" y="21165"/>
                  <a:pt x="85115" y="21165"/>
                </a:cubicBezTo>
                <a:close/>
                <a:moveTo>
                  <a:pt x="351777" y="12602"/>
                </a:moveTo>
                <a:cubicBezTo>
                  <a:pt x="354349" y="12602"/>
                  <a:pt x="356625" y="13459"/>
                  <a:pt x="358616" y="15164"/>
                </a:cubicBezTo>
                <a:cubicBezTo>
                  <a:pt x="360597" y="16869"/>
                  <a:pt x="361588" y="19183"/>
                  <a:pt x="361588" y="22117"/>
                </a:cubicBezTo>
                <a:cubicBezTo>
                  <a:pt x="361588" y="24898"/>
                  <a:pt x="360616" y="27251"/>
                  <a:pt x="358673" y="29194"/>
                </a:cubicBezTo>
                <a:cubicBezTo>
                  <a:pt x="356721" y="31137"/>
                  <a:pt x="354425" y="32109"/>
                  <a:pt x="351777" y="32109"/>
                </a:cubicBezTo>
                <a:cubicBezTo>
                  <a:pt x="349215" y="32109"/>
                  <a:pt x="346977" y="31175"/>
                  <a:pt x="345072" y="29318"/>
                </a:cubicBezTo>
                <a:cubicBezTo>
                  <a:pt x="343167" y="27451"/>
                  <a:pt x="342205" y="25051"/>
                  <a:pt x="342205" y="22117"/>
                </a:cubicBezTo>
                <a:cubicBezTo>
                  <a:pt x="342205" y="19345"/>
                  <a:pt x="343186" y="17069"/>
                  <a:pt x="345129" y="15278"/>
                </a:cubicBezTo>
                <a:cubicBezTo>
                  <a:pt x="347072" y="13497"/>
                  <a:pt x="349291" y="12602"/>
                  <a:pt x="351777" y="12602"/>
                </a:cubicBezTo>
                <a:close/>
                <a:moveTo>
                  <a:pt x="1142048" y="9525"/>
                </a:moveTo>
                <a:cubicBezTo>
                  <a:pt x="1160526" y="9525"/>
                  <a:pt x="1174052" y="11744"/>
                  <a:pt x="1182720" y="16192"/>
                </a:cubicBezTo>
                <a:lnTo>
                  <a:pt x="1182720" y="42129"/>
                </a:lnTo>
                <a:cubicBezTo>
                  <a:pt x="1171480" y="34433"/>
                  <a:pt x="1157288" y="30585"/>
                  <a:pt x="1140237" y="30585"/>
                </a:cubicBezTo>
                <a:cubicBezTo>
                  <a:pt x="1128808" y="30585"/>
                  <a:pt x="1119569" y="32947"/>
                  <a:pt x="1112425" y="37662"/>
                </a:cubicBezTo>
                <a:cubicBezTo>
                  <a:pt x="1105281" y="42386"/>
                  <a:pt x="1101662" y="48949"/>
                  <a:pt x="1101662" y="57360"/>
                </a:cubicBezTo>
                <a:cubicBezTo>
                  <a:pt x="1101662" y="64818"/>
                  <a:pt x="1104138" y="70885"/>
                  <a:pt x="1109090" y="75562"/>
                </a:cubicBezTo>
                <a:cubicBezTo>
                  <a:pt x="1114044" y="80248"/>
                  <a:pt x="1124807" y="86630"/>
                  <a:pt x="1141380" y="94717"/>
                </a:cubicBezTo>
                <a:cubicBezTo>
                  <a:pt x="1159669" y="103365"/>
                  <a:pt x="1172432" y="112014"/>
                  <a:pt x="1179671" y="120663"/>
                </a:cubicBezTo>
                <a:cubicBezTo>
                  <a:pt x="1187005" y="129302"/>
                  <a:pt x="1190625" y="139027"/>
                  <a:pt x="1190625" y="149812"/>
                </a:cubicBezTo>
                <a:cubicBezTo>
                  <a:pt x="1190625" y="165994"/>
                  <a:pt x="1184720" y="178409"/>
                  <a:pt x="1172813" y="187056"/>
                </a:cubicBezTo>
                <a:cubicBezTo>
                  <a:pt x="1161002" y="195702"/>
                  <a:pt x="1144524" y="200025"/>
                  <a:pt x="1123473" y="200025"/>
                </a:cubicBezTo>
                <a:cubicBezTo>
                  <a:pt x="1116140" y="200025"/>
                  <a:pt x="1107567" y="199013"/>
                  <a:pt x="1097756" y="196990"/>
                </a:cubicBezTo>
                <a:cubicBezTo>
                  <a:pt x="1087945" y="194968"/>
                  <a:pt x="1080801" y="192450"/>
                  <a:pt x="1076325" y="189435"/>
                </a:cubicBezTo>
                <a:lnTo>
                  <a:pt x="1076325" y="162306"/>
                </a:lnTo>
                <a:cubicBezTo>
                  <a:pt x="1082040" y="167224"/>
                  <a:pt x="1089660" y="171269"/>
                  <a:pt x="1099185" y="174443"/>
                </a:cubicBezTo>
                <a:cubicBezTo>
                  <a:pt x="1108710" y="177616"/>
                  <a:pt x="1117663" y="179202"/>
                  <a:pt x="1126236" y="179202"/>
                </a:cubicBezTo>
                <a:cubicBezTo>
                  <a:pt x="1152334" y="179202"/>
                  <a:pt x="1165384" y="170000"/>
                  <a:pt x="1165384" y="151597"/>
                </a:cubicBezTo>
                <a:cubicBezTo>
                  <a:pt x="1165384" y="146440"/>
                  <a:pt x="1164050" y="141799"/>
                  <a:pt x="1161193" y="137674"/>
                </a:cubicBezTo>
                <a:cubicBezTo>
                  <a:pt x="1158430" y="133550"/>
                  <a:pt x="1154525" y="129902"/>
                  <a:pt x="1149667" y="126730"/>
                </a:cubicBezTo>
                <a:cubicBezTo>
                  <a:pt x="1144809" y="123558"/>
                  <a:pt x="1135666" y="118672"/>
                  <a:pt x="1122235" y="112090"/>
                </a:cubicBezTo>
                <a:cubicBezTo>
                  <a:pt x="1103566" y="102889"/>
                  <a:pt x="1091279" y="94345"/>
                  <a:pt x="1085373" y="86449"/>
                </a:cubicBezTo>
                <a:cubicBezTo>
                  <a:pt x="1079372" y="78562"/>
                  <a:pt x="1076420" y="69533"/>
                  <a:pt x="1076420" y="59379"/>
                </a:cubicBezTo>
                <a:cubicBezTo>
                  <a:pt x="1076420" y="44072"/>
                  <a:pt x="1082612" y="31937"/>
                  <a:pt x="1095089" y="22974"/>
                </a:cubicBezTo>
                <a:cubicBezTo>
                  <a:pt x="1107472" y="14011"/>
                  <a:pt x="1123093" y="9525"/>
                  <a:pt x="1142048" y="9525"/>
                </a:cubicBezTo>
                <a:close/>
                <a:moveTo>
                  <a:pt x="904875" y="9525"/>
                </a:moveTo>
                <a:lnTo>
                  <a:pt x="929354" y="9525"/>
                </a:lnTo>
                <a:lnTo>
                  <a:pt x="929354" y="122253"/>
                </a:lnTo>
                <a:cubicBezTo>
                  <a:pt x="929354" y="159748"/>
                  <a:pt x="945261" y="178496"/>
                  <a:pt x="977075" y="178496"/>
                </a:cubicBezTo>
                <a:cubicBezTo>
                  <a:pt x="1007841" y="178496"/>
                  <a:pt x="1023271" y="160352"/>
                  <a:pt x="1023271" y="124063"/>
                </a:cubicBezTo>
                <a:lnTo>
                  <a:pt x="1023271" y="9525"/>
                </a:lnTo>
                <a:lnTo>
                  <a:pt x="1047750" y="9525"/>
                </a:lnTo>
                <a:lnTo>
                  <a:pt x="1047750" y="120558"/>
                </a:lnTo>
                <a:cubicBezTo>
                  <a:pt x="1047750" y="173536"/>
                  <a:pt x="1023461" y="200025"/>
                  <a:pt x="974789" y="200025"/>
                </a:cubicBezTo>
                <a:cubicBezTo>
                  <a:pt x="928211" y="200025"/>
                  <a:pt x="904875" y="174464"/>
                  <a:pt x="904875" y="123339"/>
                </a:cubicBezTo>
                <a:close/>
                <a:moveTo>
                  <a:pt x="790575" y="9525"/>
                </a:moveTo>
                <a:lnTo>
                  <a:pt x="813911" y="9525"/>
                </a:lnTo>
                <a:lnTo>
                  <a:pt x="813911" y="169820"/>
                </a:lnTo>
                <a:lnTo>
                  <a:pt x="885825" y="169820"/>
                </a:lnTo>
                <a:lnTo>
                  <a:pt x="885825" y="190500"/>
                </a:lnTo>
                <a:lnTo>
                  <a:pt x="790575" y="190500"/>
                </a:lnTo>
                <a:close/>
                <a:moveTo>
                  <a:pt x="647700" y="9525"/>
                </a:moveTo>
                <a:lnTo>
                  <a:pt x="699659" y="9525"/>
                </a:lnTo>
                <a:cubicBezTo>
                  <a:pt x="719414" y="9525"/>
                  <a:pt x="734739" y="14240"/>
                  <a:pt x="745646" y="23660"/>
                </a:cubicBezTo>
                <a:cubicBezTo>
                  <a:pt x="756551" y="33090"/>
                  <a:pt x="762000" y="46558"/>
                  <a:pt x="762000" y="64084"/>
                </a:cubicBezTo>
                <a:cubicBezTo>
                  <a:pt x="762000" y="81848"/>
                  <a:pt x="755628" y="96231"/>
                  <a:pt x="742874" y="107252"/>
                </a:cubicBezTo>
                <a:cubicBezTo>
                  <a:pt x="730120" y="118281"/>
                  <a:pt x="714175" y="123473"/>
                  <a:pt x="695049" y="122853"/>
                </a:cubicBezTo>
                <a:lnTo>
                  <a:pt x="671313" y="122853"/>
                </a:lnTo>
                <a:lnTo>
                  <a:pt x="671313" y="190500"/>
                </a:lnTo>
                <a:lnTo>
                  <a:pt x="647700" y="190500"/>
                </a:lnTo>
                <a:close/>
                <a:moveTo>
                  <a:pt x="87211" y="9515"/>
                </a:moveTo>
                <a:cubicBezTo>
                  <a:pt x="111576" y="9515"/>
                  <a:pt x="131312" y="18012"/>
                  <a:pt x="146409" y="35023"/>
                </a:cubicBezTo>
                <a:cubicBezTo>
                  <a:pt x="161506" y="52026"/>
                  <a:pt x="169059" y="74324"/>
                  <a:pt x="169059" y="101917"/>
                </a:cubicBezTo>
                <a:cubicBezTo>
                  <a:pt x="169059" y="132359"/>
                  <a:pt x="161334" y="156321"/>
                  <a:pt x="145885" y="173803"/>
                </a:cubicBezTo>
                <a:cubicBezTo>
                  <a:pt x="130435" y="191284"/>
                  <a:pt x="109747" y="200025"/>
                  <a:pt x="83830" y="200025"/>
                </a:cubicBezTo>
                <a:cubicBezTo>
                  <a:pt x="58302" y="200025"/>
                  <a:pt x="37948" y="191383"/>
                  <a:pt x="22765" y="174100"/>
                </a:cubicBezTo>
                <a:cubicBezTo>
                  <a:pt x="7591" y="156817"/>
                  <a:pt x="0" y="134341"/>
                  <a:pt x="0" y="106670"/>
                </a:cubicBezTo>
                <a:cubicBezTo>
                  <a:pt x="0" y="77257"/>
                  <a:pt x="7782" y="53711"/>
                  <a:pt x="23356" y="36033"/>
                </a:cubicBezTo>
                <a:cubicBezTo>
                  <a:pt x="38919" y="18355"/>
                  <a:pt x="60207" y="9515"/>
                  <a:pt x="87211" y="9515"/>
                </a:cubicBezTo>
                <a:close/>
                <a:moveTo>
                  <a:pt x="317440" y="0"/>
                </a:moveTo>
                <a:cubicBezTo>
                  <a:pt x="322964" y="0"/>
                  <a:pt x="327517" y="829"/>
                  <a:pt x="331098" y="2496"/>
                </a:cubicBezTo>
                <a:lnTo>
                  <a:pt x="331098" y="14507"/>
                </a:lnTo>
                <a:cubicBezTo>
                  <a:pt x="327984" y="12049"/>
                  <a:pt x="323279" y="10820"/>
                  <a:pt x="316973" y="10820"/>
                </a:cubicBezTo>
                <a:cubicBezTo>
                  <a:pt x="301095" y="10820"/>
                  <a:pt x="293151" y="21679"/>
                  <a:pt x="293151" y="43405"/>
                </a:cubicBezTo>
                <a:lnTo>
                  <a:pt x="293151" y="65284"/>
                </a:lnTo>
                <a:lnTo>
                  <a:pt x="327365" y="65284"/>
                </a:lnTo>
                <a:lnTo>
                  <a:pt x="327365" y="76105"/>
                </a:lnTo>
                <a:lnTo>
                  <a:pt x="293151" y="76105"/>
                </a:lnTo>
                <a:lnTo>
                  <a:pt x="293151" y="196814"/>
                </a:lnTo>
                <a:lnTo>
                  <a:pt x="281597" y="196814"/>
                </a:lnTo>
                <a:lnTo>
                  <a:pt x="281597" y="76105"/>
                </a:lnTo>
                <a:lnTo>
                  <a:pt x="258356" y="76105"/>
                </a:lnTo>
                <a:lnTo>
                  <a:pt x="258356" y="65284"/>
                </a:lnTo>
                <a:lnTo>
                  <a:pt x="281597" y="65284"/>
                </a:lnTo>
                <a:lnTo>
                  <a:pt x="281597" y="42453"/>
                </a:lnTo>
                <a:cubicBezTo>
                  <a:pt x="281597" y="28585"/>
                  <a:pt x="285016" y="18040"/>
                  <a:pt x="291865" y="10820"/>
                </a:cubicBezTo>
                <a:cubicBezTo>
                  <a:pt x="298714" y="3610"/>
                  <a:pt x="307238" y="0"/>
                  <a:pt x="317440" y="0"/>
                </a:cubicBezTo>
                <a:close/>
                <a:moveTo>
                  <a:pt x="245964" y="0"/>
                </a:moveTo>
                <a:cubicBezTo>
                  <a:pt x="251489" y="0"/>
                  <a:pt x="256041" y="829"/>
                  <a:pt x="259623" y="2496"/>
                </a:cubicBezTo>
                <a:lnTo>
                  <a:pt x="259623" y="14507"/>
                </a:lnTo>
                <a:cubicBezTo>
                  <a:pt x="256508" y="12049"/>
                  <a:pt x="251803" y="10820"/>
                  <a:pt x="245497" y="10820"/>
                </a:cubicBezTo>
                <a:cubicBezTo>
                  <a:pt x="229619" y="10820"/>
                  <a:pt x="221675" y="21679"/>
                  <a:pt x="221675" y="43405"/>
                </a:cubicBezTo>
                <a:lnTo>
                  <a:pt x="221675" y="65284"/>
                </a:lnTo>
                <a:lnTo>
                  <a:pt x="255889" y="65284"/>
                </a:lnTo>
                <a:lnTo>
                  <a:pt x="255889" y="76105"/>
                </a:lnTo>
                <a:lnTo>
                  <a:pt x="221675" y="76105"/>
                </a:lnTo>
                <a:lnTo>
                  <a:pt x="221675" y="196814"/>
                </a:lnTo>
                <a:lnTo>
                  <a:pt x="210121" y="196814"/>
                </a:lnTo>
                <a:lnTo>
                  <a:pt x="210121" y="76105"/>
                </a:lnTo>
                <a:lnTo>
                  <a:pt x="186890" y="76105"/>
                </a:lnTo>
                <a:lnTo>
                  <a:pt x="186890" y="65284"/>
                </a:lnTo>
                <a:lnTo>
                  <a:pt x="210121" y="65284"/>
                </a:lnTo>
                <a:lnTo>
                  <a:pt x="210121" y="42453"/>
                </a:lnTo>
                <a:cubicBezTo>
                  <a:pt x="210121" y="28585"/>
                  <a:pt x="213541" y="18040"/>
                  <a:pt x="220389" y="10820"/>
                </a:cubicBezTo>
                <a:cubicBezTo>
                  <a:pt x="227247" y="3610"/>
                  <a:pt x="235763" y="0"/>
                  <a:pt x="245964" y="0"/>
                </a:cubicBezTo>
                <a:close/>
              </a:path>
            </a:pathLst>
          </a:custGeom>
          <a:solidFill>
            <a:schemeClr val="tx1">
              <a:lumMod val="85000"/>
              <a:lumOff val="15000"/>
            </a:schemeClr>
          </a:solidFill>
          <a:ln w="9525" cap="flat">
            <a:noFill/>
            <a:prstDash val="solid"/>
            <a:miter/>
          </a:ln>
        </p:spPr>
        <p:txBody>
          <a:bodyPr rtlCol="0" anchor="ctr">
            <a:noAutofit/>
          </a:bodyPr>
          <a:lstStyle/>
          <a:p>
            <a:endParaRPr lang="zh-CN" altLang="en-US"/>
          </a:p>
        </p:txBody>
      </p:sp>
      <p:sp>
        <p:nvSpPr>
          <p:cNvPr id="19" name="文本框 18">
            <a:extLst>
              <a:ext uri="{FF2B5EF4-FFF2-40B4-BE49-F238E27FC236}">
                <a16:creationId xmlns:a16="http://schemas.microsoft.com/office/drawing/2014/main" id="{6EEDACCB-592B-4F37-AA8D-EB4C33C62F0B}"/>
              </a:ext>
            </a:extLst>
          </p:cNvPr>
          <p:cNvSpPr txBox="1"/>
          <p:nvPr userDrawn="1"/>
        </p:nvSpPr>
        <p:spPr>
          <a:xfrm>
            <a:off x="10117190" y="595227"/>
            <a:ext cx="1360695" cy="307777"/>
          </a:xfrm>
          <a:prstGeom prst="rect">
            <a:avLst/>
          </a:prstGeom>
          <a:noFill/>
        </p:spPr>
        <p:txBody>
          <a:bodyPr wrap="square" lIns="0" tIns="0" rIns="0" bIns="0">
            <a:noAutofit/>
          </a:bodyPr>
          <a:lstStyle/>
          <a:p>
            <a:r>
              <a:rPr lang="en-US" altLang="zh-CN" sz="1000" dirty="0">
                <a:solidFill>
                  <a:schemeClr val="tx1">
                    <a:lumMod val="85000"/>
                    <a:lumOff val="15000"/>
                  </a:schemeClr>
                </a:solidFill>
              </a:rPr>
              <a:t>Make your presentation outstanding</a:t>
            </a:r>
            <a:endParaRPr lang="zh-CN" altLang="en-US" sz="1000" dirty="0">
              <a:solidFill>
                <a:schemeClr val="tx1">
                  <a:lumMod val="85000"/>
                  <a:lumOff val="15000"/>
                </a:schemeClr>
              </a:solidFill>
            </a:endParaRPr>
          </a:p>
        </p:txBody>
      </p:sp>
    </p:spTree>
    <p:extLst>
      <p:ext uri="{BB962C8B-B14F-4D97-AF65-F5344CB8AC3E}">
        <p14:creationId xmlns:p14="http://schemas.microsoft.com/office/powerpoint/2010/main" val="32675763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内容页_2">
    <p:bg>
      <p:bgPr>
        <a:solidFill>
          <a:schemeClr val="bg1"/>
        </a:solidFill>
        <a:effectLst/>
      </p:bgPr>
    </p:bg>
    <p:spTree>
      <p:nvGrpSpPr>
        <p:cNvPr id="1" name=""/>
        <p:cNvGrpSpPr/>
        <p:nvPr/>
      </p:nvGrpSpPr>
      <p:grpSpPr>
        <a:xfrm>
          <a:off x="0" y="0"/>
          <a:ext cx="0" cy="0"/>
          <a:chOff x="0" y="0"/>
          <a:chExt cx="0" cy="0"/>
        </a:xfrm>
      </p:grpSpPr>
      <p:pic>
        <p:nvPicPr>
          <p:cNvPr id="5" name="图片 4" descr="河边的城市&#10;&#10;描述已自动生成">
            <a:extLst>
              <a:ext uri="{FF2B5EF4-FFF2-40B4-BE49-F238E27FC236}">
                <a16:creationId xmlns:a16="http://schemas.microsoft.com/office/drawing/2014/main" id="{264D027F-E165-0972-4508-873B948F9297}"/>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t="7813" b="7813"/>
          <a:stretch/>
        </p:blipFill>
        <p:spPr>
          <a:xfrm>
            <a:off x="-2" y="0"/>
            <a:ext cx="12192005" cy="6858000"/>
          </a:xfrm>
          <a:prstGeom prst="rect">
            <a:avLst/>
          </a:prstGeom>
        </p:spPr>
      </p:pic>
      <p:sp>
        <p:nvSpPr>
          <p:cNvPr id="6" name="矩形 5">
            <a:extLst>
              <a:ext uri="{FF2B5EF4-FFF2-40B4-BE49-F238E27FC236}">
                <a16:creationId xmlns:a16="http://schemas.microsoft.com/office/drawing/2014/main" id="{AF78C477-1D8D-6830-8B8B-A39AEBC185BC}"/>
              </a:ext>
            </a:extLst>
          </p:cNvPr>
          <p:cNvSpPr/>
          <p:nvPr userDrawn="1"/>
        </p:nvSpPr>
        <p:spPr>
          <a:xfrm>
            <a:off x="0" y="0"/>
            <a:ext cx="12192000" cy="6858000"/>
          </a:xfrm>
          <a:prstGeom prst="rect">
            <a:avLst/>
          </a:prstGeom>
          <a:gradFill flip="none" rotWithShape="1">
            <a:gsLst>
              <a:gs pos="0">
                <a:schemeClr val="accent2">
                  <a:alpha val="80000"/>
                </a:schemeClr>
              </a:gs>
              <a:gs pos="100000">
                <a:schemeClr val="accent3">
                  <a:alpha val="80000"/>
                </a:schemeClr>
              </a:gs>
            </a:gsLst>
            <a:lin ang="2700000" scaled="1"/>
            <a:tileRect/>
          </a:gra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7" name="任意多边形: 形状 6">
            <a:extLst>
              <a:ext uri="{FF2B5EF4-FFF2-40B4-BE49-F238E27FC236}">
                <a16:creationId xmlns:a16="http://schemas.microsoft.com/office/drawing/2014/main" id="{526AD068-7729-6B02-E23D-1A4717E514DB}"/>
              </a:ext>
            </a:extLst>
          </p:cNvPr>
          <p:cNvSpPr/>
          <p:nvPr userDrawn="1"/>
        </p:nvSpPr>
        <p:spPr>
          <a:xfrm>
            <a:off x="723900" y="454640"/>
            <a:ext cx="1661579" cy="222250"/>
          </a:xfrm>
          <a:custGeom>
            <a:avLst/>
            <a:gdLst>
              <a:gd name="connsiteX0" fmla="*/ 1232440 w 1495425"/>
              <a:gd name="connsiteY0" fmla="*/ 178500 h 200025"/>
              <a:gd name="connsiteX1" fmla="*/ 1239870 w 1495425"/>
              <a:gd name="connsiteY1" fmla="*/ 181354 h 200025"/>
              <a:gd name="connsiteX2" fmla="*/ 1242822 w 1495425"/>
              <a:gd name="connsiteY2" fmla="*/ 188727 h 200025"/>
              <a:gd name="connsiteX3" fmla="*/ 1239870 w 1495425"/>
              <a:gd name="connsiteY3" fmla="*/ 196101 h 200025"/>
              <a:gd name="connsiteX4" fmla="*/ 1232440 w 1495425"/>
              <a:gd name="connsiteY4" fmla="*/ 199073 h 200025"/>
              <a:gd name="connsiteX5" fmla="*/ 1225296 w 1495425"/>
              <a:gd name="connsiteY5" fmla="*/ 196101 h 200025"/>
              <a:gd name="connsiteX6" fmla="*/ 1222438 w 1495425"/>
              <a:gd name="connsiteY6" fmla="*/ 188727 h 200025"/>
              <a:gd name="connsiteX7" fmla="*/ 1225296 w 1495425"/>
              <a:gd name="connsiteY7" fmla="*/ 181354 h 200025"/>
              <a:gd name="connsiteX8" fmla="*/ 1232440 w 1495425"/>
              <a:gd name="connsiteY8" fmla="*/ 178500 h 200025"/>
              <a:gd name="connsiteX9" fmla="*/ 561804 w 1495425"/>
              <a:gd name="connsiteY9" fmla="*/ 72895 h 200025"/>
              <a:gd name="connsiteX10" fmla="*/ 531676 w 1495425"/>
              <a:gd name="connsiteY10" fmla="*/ 85268 h 200025"/>
              <a:gd name="connsiteX11" fmla="*/ 516970 w 1495425"/>
              <a:gd name="connsiteY11" fmla="*/ 120825 h 200025"/>
              <a:gd name="connsiteX12" fmla="*/ 599980 w 1495425"/>
              <a:gd name="connsiteY12" fmla="*/ 120825 h 200025"/>
              <a:gd name="connsiteX13" fmla="*/ 589236 w 1495425"/>
              <a:gd name="connsiteY13" fmla="*/ 85449 h 200025"/>
              <a:gd name="connsiteX14" fmla="*/ 561804 w 1495425"/>
              <a:gd name="connsiteY14" fmla="*/ 72895 h 200025"/>
              <a:gd name="connsiteX15" fmla="*/ 346062 w 1495425"/>
              <a:gd name="connsiteY15" fmla="*/ 65284 h 200025"/>
              <a:gd name="connsiteX16" fmla="*/ 357616 w 1495425"/>
              <a:gd name="connsiteY16" fmla="*/ 65284 h 200025"/>
              <a:gd name="connsiteX17" fmla="*/ 357616 w 1495425"/>
              <a:gd name="connsiteY17" fmla="*/ 196814 h 200025"/>
              <a:gd name="connsiteX18" fmla="*/ 346062 w 1495425"/>
              <a:gd name="connsiteY18" fmla="*/ 196814 h 200025"/>
              <a:gd name="connsiteX19" fmla="*/ 1452372 w 1495425"/>
              <a:gd name="connsiteY19" fmla="*/ 62074 h 200025"/>
              <a:gd name="connsiteX20" fmla="*/ 1484376 w 1495425"/>
              <a:gd name="connsiteY20" fmla="*/ 76286 h 200025"/>
              <a:gd name="connsiteX21" fmla="*/ 1495425 w 1495425"/>
              <a:gd name="connsiteY21" fmla="*/ 116777 h 200025"/>
              <a:gd name="connsiteX22" fmla="*/ 1495425 w 1495425"/>
              <a:gd name="connsiteY22" fmla="*/ 196814 h 200025"/>
              <a:gd name="connsiteX23" fmla="*/ 1483900 w 1495425"/>
              <a:gd name="connsiteY23" fmla="*/ 196814 h 200025"/>
              <a:gd name="connsiteX24" fmla="*/ 1483900 w 1495425"/>
              <a:gd name="connsiteY24" fmla="*/ 120225 h 200025"/>
              <a:gd name="connsiteX25" fmla="*/ 1450372 w 1495425"/>
              <a:gd name="connsiteY25" fmla="*/ 72895 h 200025"/>
              <a:gd name="connsiteX26" fmla="*/ 1419606 w 1495425"/>
              <a:gd name="connsiteY26" fmla="*/ 86811 h 200025"/>
              <a:gd name="connsiteX27" fmla="*/ 1407605 w 1495425"/>
              <a:gd name="connsiteY27" fmla="*/ 121301 h 200025"/>
              <a:gd name="connsiteX28" fmla="*/ 1407605 w 1495425"/>
              <a:gd name="connsiteY28" fmla="*/ 196814 h 200025"/>
              <a:gd name="connsiteX29" fmla="*/ 1396079 w 1495425"/>
              <a:gd name="connsiteY29" fmla="*/ 196814 h 200025"/>
              <a:gd name="connsiteX30" fmla="*/ 1396079 w 1495425"/>
              <a:gd name="connsiteY30" fmla="*/ 65284 h 200025"/>
              <a:gd name="connsiteX31" fmla="*/ 1407605 w 1495425"/>
              <a:gd name="connsiteY31" fmla="*/ 65284 h 200025"/>
              <a:gd name="connsiteX32" fmla="*/ 1407605 w 1495425"/>
              <a:gd name="connsiteY32" fmla="*/ 89192 h 200025"/>
              <a:gd name="connsiteX33" fmla="*/ 1408176 w 1495425"/>
              <a:gd name="connsiteY33" fmla="*/ 89192 h 200025"/>
              <a:gd name="connsiteX34" fmla="*/ 1452372 w 1495425"/>
              <a:gd name="connsiteY34" fmla="*/ 62074 h 200025"/>
              <a:gd name="connsiteX35" fmla="*/ 1337215 w 1495425"/>
              <a:gd name="connsiteY35" fmla="*/ 62074 h 200025"/>
              <a:gd name="connsiteX36" fmla="*/ 1365790 w 1495425"/>
              <a:gd name="connsiteY36" fmla="*/ 68256 h 200025"/>
              <a:gd name="connsiteX37" fmla="*/ 1365790 w 1495425"/>
              <a:gd name="connsiteY37" fmla="*/ 81582 h 200025"/>
              <a:gd name="connsiteX38" fmla="*/ 1335405 w 1495425"/>
              <a:gd name="connsiteY38" fmla="*/ 72895 h 200025"/>
              <a:gd name="connsiteX39" fmla="*/ 1298638 w 1495425"/>
              <a:gd name="connsiteY39" fmla="*/ 89545 h 200025"/>
              <a:gd name="connsiteX40" fmla="*/ 1284541 w 1495425"/>
              <a:gd name="connsiteY40" fmla="*/ 132598 h 200025"/>
              <a:gd name="connsiteX41" fmla="*/ 1297400 w 1495425"/>
              <a:gd name="connsiteY41" fmla="*/ 173684 h 200025"/>
              <a:gd name="connsiteX42" fmla="*/ 1331596 w 1495425"/>
              <a:gd name="connsiteY42" fmla="*/ 189203 h 200025"/>
              <a:gd name="connsiteX43" fmla="*/ 1365313 w 1495425"/>
              <a:gd name="connsiteY43" fmla="*/ 178738 h 200025"/>
              <a:gd name="connsiteX44" fmla="*/ 1365313 w 1495425"/>
              <a:gd name="connsiteY44" fmla="*/ 190987 h 200025"/>
              <a:gd name="connsiteX45" fmla="*/ 1331023 w 1495425"/>
              <a:gd name="connsiteY45" fmla="*/ 200025 h 200025"/>
              <a:gd name="connsiteX46" fmla="*/ 1288542 w 1495425"/>
              <a:gd name="connsiteY46" fmla="*/ 181592 h 200025"/>
              <a:gd name="connsiteX47" fmla="*/ 1272349 w 1495425"/>
              <a:gd name="connsiteY47" fmla="*/ 133312 h 200025"/>
              <a:gd name="connsiteX48" fmla="*/ 1290542 w 1495425"/>
              <a:gd name="connsiteY48" fmla="*/ 82058 h 200025"/>
              <a:gd name="connsiteX49" fmla="*/ 1337215 w 1495425"/>
              <a:gd name="connsiteY49" fmla="*/ 62074 h 200025"/>
              <a:gd name="connsiteX50" fmla="*/ 562270 w 1495425"/>
              <a:gd name="connsiteY50" fmla="*/ 62074 h 200025"/>
              <a:gd name="connsiteX51" fmla="*/ 599218 w 1495425"/>
              <a:gd name="connsiteY51" fmla="*/ 79324 h 200025"/>
              <a:gd name="connsiteX52" fmla="*/ 612124 w 1495425"/>
              <a:gd name="connsiteY52" fmla="*/ 126292 h 200025"/>
              <a:gd name="connsiteX53" fmla="*/ 612124 w 1495425"/>
              <a:gd name="connsiteY53" fmla="*/ 131531 h 200025"/>
              <a:gd name="connsiteX54" fmla="*/ 516503 w 1495425"/>
              <a:gd name="connsiteY54" fmla="*/ 131531 h 200025"/>
              <a:gd name="connsiteX55" fmla="*/ 528761 w 1495425"/>
              <a:gd name="connsiteY55" fmla="*/ 173922 h 200025"/>
              <a:gd name="connsiteX56" fmla="*/ 562499 w 1495425"/>
              <a:gd name="connsiteY56" fmla="*/ 189203 h 200025"/>
              <a:gd name="connsiteX57" fmla="*/ 604885 w 1495425"/>
              <a:gd name="connsiteY57" fmla="*/ 172911 h 200025"/>
              <a:gd name="connsiteX58" fmla="*/ 604885 w 1495425"/>
              <a:gd name="connsiteY58" fmla="*/ 185517 h 200025"/>
              <a:gd name="connsiteX59" fmla="*/ 560165 w 1495425"/>
              <a:gd name="connsiteY59" fmla="*/ 200025 h 200025"/>
              <a:gd name="connsiteX60" fmla="*/ 519769 w 1495425"/>
              <a:gd name="connsiteY60" fmla="*/ 181770 h 200025"/>
              <a:gd name="connsiteX61" fmla="*/ 504358 w 1495425"/>
              <a:gd name="connsiteY61" fmla="*/ 130340 h 200025"/>
              <a:gd name="connsiteX62" fmla="*/ 520475 w 1495425"/>
              <a:gd name="connsiteY62" fmla="*/ 81820 h 200025"/>
              <a:gd name="connsiteX63" fmla="*/ 562270 w 1495425"/>
              <a:gd name="connsiteY63" fmla="*/ 62074 h 200025"/>
              <a:gd name="connsiteX64" fmla="*/ 454800 w 1495425"/>
              <a:gd name="connsiteY64" fmla="*/ 62074 h 200025"/>
              <a:gd name="connsiteX65" fmla="*/ 483403 w 1495425"/>
              <a:gd name="connsiteY65" fmla="*/ 68256 h 200025"/>
              <a:gd name="connsiteX66" fmla="*/ 483403 w 1495425"/>
              <a:gd name="connsiteY66" fmla="*/ 81582 h 200025"/>
              <a:gd name="connsiteX67" fmla="*/ 453047 w 1495425"/>
              <a:gd name="connsiteY67" fmla="*/ 72895 h 200025"/>
              <a:gd name="connsiteX68" fmla="*/ 416271 w 1495425"/>
              <a:gd name="connsiteY68" fmla="*/ 89545 h 200025"/>
              <a:gd name="connsiteX69" fmla="*/ 402145 w 1495425"/>
              <a:gd name="connsiteY69" fmla="*/ 132598 h 200025"/>
              <a:gd name="connsiteX70" fmla="*/ 415042 w 1495425"/>
              <a:gd name="connsiteY70" fmla="*/ 173684 h 200025"/>
              <a:gd name="connsiteX71" fmla="*/ 449199 w 1495425"/>
              <a:gd name="connsiteY71" fmla="*/ 189203 h 200025"/>
              <a:gd name="connsiteX72" fmla="*/ 482937 w 1495425"/>
              <a:gd name="connsiteY72" fmla="*/ 178738 h 200025"/>
              <a:gd name="connsiteX73" fmla="*/ 482937 w 1495425"/>
              <a:gd name="connsiteY73" fmla="*/ 190987 h 200025"/>
              <a:gd name="connsiteX74" fmla="*/ 448609 w 1495425"/>
              <a:gd name="connsiteY74" fmla="*/ 200025 h 200025"/>
              <a:gd name="connsiteX75" fmla="*/ 406175 w 1495425"/>
              <a:gd name="connsiteY75" fmla="*/ 181592 h 200025"/>
              <a:gd name="connsiteX76" fmla="*/ 390001 w 1495425"/>
              <a:gd name="connsiteY76" fmla="*/ 133312 h 200025"/>
              <a:gd name="connsiteX77" fmla="*/ 408156 w 1495425"/>
              <a:gd name="connsiteY77" fmla="*/ 82058 h 200025"/>
              <a:gd name="connsiteX78" fmla="*/ 454800 w 1495425"/>
              <a:gd name="connsiteY78" fmla="*/ 62074 h 200025"/>
              <a:gd name="connsiteX79" fmla="*/ 671313 w 1495425"/>
              <a:gd name="connsiteY79" fmla="*/ 30089 h 200025"/>
              <a:gd name="connsiteX80" fmla="*/ 671313 w 1495425"/>
              <a:gd name="connsiteY80" fmla="*/ 102289 h 200025"/>
              <a:gd name="connsiteX81" fmla="*/ 693163 w 1495425"/>
              <a:gd name="connsiteY81" fmla="*/ 102289 h 200025"/>
              <a:gd name="connsiteX82" fmla="*/ 725986 w 1495425"/>
              <a:gd name="connsiteY82" fmla="*/ 92650 h 200025"/>
              <a:gd name="connsiteX83" fmla="*/ 737206 w 1495425"/>
              <a:gd name="connsiteY83" fmla="*/ 65018 h 200025"/>
              <a:gd name="connsiteX84" fmla="*/ 695401 w 1495425"/>
              <a:gd name="connsiteY84" fmla="*/ 30089 h 200025"/>
              <a:gd name="connsiteX85" fmla="*/ 85115 w 1495425"/>
              <a:gd name="connsiteY85" fmla="*/ 21165 h 200025"/>
              <a:gd name="connsiteX86" fmla="*/ 33214 w 1495425"/>
              <a:gd name="connsiteY86" fmla="*/ 44415 h 200025"/>
              <a:gd name="connsiteX87" fmla="*/ 12840 w 1495425"/>
              <a:gd name="connsiteY87" fmla="*/ 105242 h 200025"/>
              <a:gd name="connsiteX88" fmla="*/ 32109 w 1495425"/>
              <a:gd name="connsiteY88" fmla="*/ 165835 h 200025"/>
              <a:gd name="connsiteX89" fmla="*/ 83591 w 1495425"/>
              <a:gd name="connsiteY89" fmla="*/ 188371 h 200025"/>
              <a:gd name="connsiteX90" fmla="*/ 136655 w 1495425"/>
              <a:gd name="connsiteY90" fmla="*/ 166073 h 200025"/>
              <a:gd name="connsiteX91" fmla="*/ 156220 w 1495425"/>
              <a:gd name="connsiteY91" fmla="*/ 103937 h 200025"/>
              <a:gd name="connsiteX92" fmla="*/ 137122 w 1495425"/>
              <a:gd name="connsiteY92" fmla="*/ 43053 h 200025"/>
              <a:gd name="connsiteX93" fmla="*/ 85115 w 1495425"/>
              <a:gd name="connsiteY93" fmla="*/ 21165 h 200025"/>
              <a:gd name="connsiteX94" fmla="*/ 351777 w 1495425"/>
              <a:gd name="connsiteY94" fmla="*/ 12602 h 200025"/>
              <a:gd name="connsiteX95" fmla="*/ 358616 w 1495425"/>
              <a:gd name="connsiteY95" fmla="*/ 15164 h 200025"/>
              <a:gd name="connsiteX96" fmla="*/ 361588 w 1495425"/>
              <a:gd name="connsiteY96" fmla="*/ 22117 h 200025"/>
              <a:gd name="connsiteX97" fmla="*/ 358673 w 1495425"/>
              <a:gd name="connsiteY97" fmla="*/ 29194 h 200025"/>
              <a:gd name="connsiteX98" fmla="*/ 351777 w 1495425"/>
              <a:gd name="connsiteY98" fmla="*/ 32109 h 200025"/>
              <a:gd name="connsiteX99" fmla="*/ 345072 w 1495425"/>
              <a:gd name="connsiteY99" fmla="*/ 29318 h 200025"/>
              <a:gd name="connsiteX100" fmla="*/ 342205 w 1495425"/>
              <a:gd name="connsiteY100" fmla="*/ 22117 h 200025"/>
              <a:gd name="connsiteX101" fmla="*/ 345129 w 1495425"/>
              <a:gd name="connsiteY101" fmla="*/ 15278 h 200025"/>
              <a:gd name="connsiteX102" fmla="*/ 351777 w 1495425"/>
              <a:gd name="connsiteY102" fmla="*/ 12602 h 200025"/>
              <a:gd name="connsiteX103" fmla="*/ 1142048 w 1495425"/>
              <a:gd name="connsiteY103" fmla="*/ 9525 h 200025"/>
              <a:gd name="connsiteX104" fmla="*/ 1182720 w 1495425"/>
              <a:gd name="connsiteY104" fmla="*/ 16192 h 200025"/>
              <a:gd name="connsiteX105" fmla="*/ 1182720 w 1495425"/>
              <a:gd name="connsiteY105" fmla="*/ 42129 h 200025"/>
              <a:gd name="connsiteX106" fmla="*/ 1140237 w 1495425"/>
              <a:gd name="connsiteY106" fmla="*/ 30585 h 200025"/>
              <a:gd name="connsiteX107" fmla="*/ 1112425 w 1495425"/>
              <a:gd name="connsiteY107" fmla="*/ 37662 h 200025"/>
              <a:gd name="connsiteX108" fmla="*/ 1101662 w 1495425"/>
              <a:gd name="connsiteY108" fmla="*/ 57360 h 200025"/>
              <a:gd name="connsiteX109" fmla="*/ 1109090 w 1495425"/>
              <a:gd name="connsiteY109" fmla="*/ 75562 h 200025"/>
              <a:gd name="connsiteX110" fmla="*/ 1141380 w 1495425"/>
              <a:gd name="connsiteY110" fmla="*/ 94717 h 200025"/>
              <a:gd name="connsiteX111" fmla="*/ 1179671 w 1495425"/>
              <a:gd name="connsiteY111" fmla="*/ 120663 h 200025"/>
              <a:gd name="connsiteX112" fmla="*/ 1190625 w 1495425"/>
              <a:gd name="connsiteY112" fmla="*/ 149812 h 200025"/>
              <a:gd name="connsiteX113" fmla="*/ 1172813 w 1495425"/>
              <a:gd name="connsiteY113" fmla="*/ 187056 h 200025"/>
              <a:gd name="connsiteX114" fmla="*/ 1123473 w 1495425"/>
              <a:gd name="connsiteY114" fmla="*/ 200025 h 200025"/>
              <a:gd name="connsiteX115" fmla="*/ 1097756 w 1495425"/>
              <a:gd name="connsiteY115" fmla="*/ 196990 h 200025"/>
              <a:gd name="connsiteX116" fmla="*/ 1076325 w 1495425"/>
              <a:gd name="connsiteY116" fmla="*/ 189435 h 200025"/>
              <a:gd name="connsiteX117" fmla="*/ 1076325 w 1495425"/>
              <a:gd name="connsiteY117" fmla="*/ 162306 h 200025"/>
              <a:gd name="connsiteX118" fmla="*/ 1099185 w 1495425"/>
              <a:gd name="connsiteY118" fmla="*/ 174443 h 200025"/>
              <a:gd name="connsiteX119" fmla="*/ 1126236 w 1495425"/>
              <a:gd name="connsiteY119" fmla="*/ 179202 h 200025"/>
              <a:gd name="connsiteX120" fmla="*/ 1165384 w 1495425"/>
              <a:gd name="connsiteY120" fmla="*/ 151597 h 200025"/>
              <a:gd name="connsiteX121" fmla="*/ 1161193 w 1495425"/>
              <a:gd name="connsiteY121" fmla="*/ 137674 h 200025"/>
              <a:gd name="connsiteX122" fmla="*/ 1149667 w 1495425"/>
              <a:gd name="connsiteY122" fmla="*/ 126730 h 200025"/>
              <a:gd name="connsiteX123" fmla="*/ 1122235 w 1495425"/>
              <a:gd name="connsiteY123" fmla="*/ 112090 h 200025"/>
              <a:gd name="connsiteX124" fmla="*/ 1085373 w 1495425"/>
              <a:gd name="connsiteY124" fmla="*/ 86449 h 200025"/>
              <a:gd name="connsiteX125" fmla="*/ 1076420 w 1495425"/>
              <a:gd name="connsiteY125" fmla="*/ 59379 h 200025"/>
              <a:gd name="connsiteX126" fmla="*/ 1095089 w 1495425"/>
              <a:gd name="connsiteY126" fmla="*/ 22974 h 200025"/>
              <a:gd name="connsiteX127" fmla="*/ 1142048 w 1495425"/>
              <a:gd name="connsiteY127" fmla="*/ 9525 h 200025"/>
              <a:gd name="connsiteX128" fmla="*/ 904875 w 1495425"/>
              <a:gd name="connsiteY128" fmla="*/ 9525 h 200025"/>
              <a:gd name="connsiteX129" fmla="*/ 929354 w 1495425"/>
              <a:gd name="connsiteY129" fmla="*/ 9525 h 200025"/>
              <a:gd name="connsiteX130" fmla="*/ 929354 w 1495425"/>
              <a:gd name="connsiteY130" fmla="*/ 122253 h 200025"/>
              <a:gd name="connsiteX131" fmla="*/ 977075 w 1495425"/>
              <a:gd name="connsiteY131" fmla="*/ 178496 h 200025"/>
              <a:gd name="connsiteX132" fmla="*/ 1023271 w 1495425"/>
              <a:gd name="connsiteY132" fmla="*/ 124063 h 200025"/>
              <a:gd name="connsiteX133" fmla="*/ 1023271 w 1495425"/>
              <a:gd name="connsiteY133" fmla="*/ 9525 h 200025"/>
              <a:gd name="connsiteX134" fmla="*/ 1047750 w 1495425"/>
              <a:gd name="connsiteY134" fmla="*/ 9525 h 200025"/>
              <a:gd name="connsiteX135" fmla="*/ 1047750 w 1495425"/>
              <a:gd name="connsiteY135" fmla="*/ 120558 h 200025"/>
              <a:gd name="connsiteX136" fmla="*/ 974789 w 1495425"/>
              <a:gd name="connsiteY136" fmla="*/ 200025 h 200025"/>
              <a:gd name="connsiteX137" fmla="*/ 904875 w 1495425"/>
              <a:gd name="connsiteY137" fmla="*/ 123339 h 200025"/>
              <a:gd name="connsiteX138" fmla="*/ 790575 w 1495425"/>
              <a:gd name="connsiteY138" fmla="*/ 9525 h 200025"/>
              <a:gd name="connsiteX139" fmla="*/ 813911 w 1495425"/>
              <a:gd name="connsiteY139" fmla="*/ 9525 h 200025"/>
              <a:gd name="connsiteX140" fmla="*/ 813911 w 1495425"/>
              <a:gd name="connsiteY140" fmla="*/ 169820 h 200025"/>
              <a:gd name="connsiteX141" fmla="*/ 885825 w 1495425"/>
              <a:gd name="connsiteY141" fmla="*/ 169820 h 200025"/>
              <a:gd name="connsiteX142" fmla="*/ 885825 w 1495425"/>
              <a:gd name="connsiteY142" fmla="*/ 190500 h 200025"/>
              <a:gd name="connsiteX143" fmla="*/ 790575 w 1495425"/>
              <a:gd name="connsiteY143" fmla="*/ 190500 h 200025"/>
              <a:gd name="connsiteX144" fmla="*/ 647700 w 1495425"/>
              <a:gd name="connsiteY144" fmla="*/ 9525 h 200025"/>
              <a:gd name="connsiteX145" fmla="*/ 699659 w 1495425"/>
              <a:gd name="connsiteY145" fmla="*/ 9525 h 200025"/>
              <a:gd name="connsiteX146" fmla="*/ 745646 w 1495425"/>
              <a:gd name="connsiteY146" fmla="*/ 23660 h 200025"/>
              <a:gd name="connsiteX147" fmla="*/ 762000 w 1495425"/>
              <a:gd name="connsiteY147" fmla="*/ 64084 h 200025"/>
              <a:gd name="connsiteX148" fmla="*/ 742874 w 1495425"/>
              <a:gd name="connsiteY148" fmla="*/ 107252 h 200025"/>
              <a:gd name="connsiteX149" fmla="*/ 695049 w 1495425"/>
              <a:gd name="connsiteY149" fmla="*/ 122853 h 200025"/>
              <a:gd name="connsiteX150" fmla="*/ 671313 w 1495425"/>
              <a:gd name="connsiteY150" fmla="*/ 122853 h 200025"/>
              <a:gd name="connsiteX151" fmla="*/ 671313 w 1495425"/>
              <a:gd name="connsiteY151" fmla="*/ 190500 h 200025"/>
              <a:gd name="connsiteX152" fmla="*/ 647700 w 1495425"/>
              <a:gd name="connsiteY152" fmla="*/ 190500 h 200025"/>
              <a:gd name="connsiteX153" fmla="*/ 87211 w 1495425"/>
              <a:gd name="connsiteY153" fmla="*/ 9515 h 200025"/>
              <a:gd name="connsiteX154" fmla="*/ 146409 w 1495425"/>
              <a:gd name="connsiteY154" fmla="*/ 35023 h 200025"/>
              <a:gd name="connsiteX155" fmla="*/ 169059 w 1495425"/>
              <a:gd name="connsiteY155" fmla="*/ 101917 h 200025"/>
              <a:gd name="connsiteX156" fmla="*/ 145885 w 1495425"/>
              <a:gd name="connsiteY156" fmla="*/ 173803 h 200025"/>
              <a:gd name="connsiteX157" fmla="*/ 83830 w 1495425"/>
              <a:gd name="connsiteY157" fmla="*/ 200025 h 200025"/>
              <a:gd name="connsiteX158" fmla="*/ 22765 w 1495425"/>
              <a:gd name="connsiteY158" fmla="*/ 174100 h 200025"/>
              <a:gd name="connsiteX159" fmla="*/ 0 w 1495425"/>
              <a:gd name="connsiteY159" fmla="*/ 106670 h 200025"/>
              <a:gd name="connsiteX160" fmla="*/ 23356 w 1495425"/>
              <a:gd name="connsiteY160" fmla="*/ 36033 h 200025"/>
              <a:gd name="connsiteX161" fmla="*/ 87211 w 1495425"/>
              <a:gd name="connsiteY161" fmla="*/ 9515 h 200025"/>
              <a:gd name="connsiteX162" fmla="*/ 317440 w 1495425"/>
              <a:gd name="connsiteY162" fmla="*/ 0 h 200025"/>
              <a:gd name="connsiteX163" fmla="*/ 331098 w 1495425"/>
              <a:gd name="connsiteY163" fmla="*/ 2496 h 200025"/>
              <a:gd name="connsiteX164" fmla="*/ 331098 w 1495425"/>
              <a:gd name="connsiteY164" fmla="*/ 14507 h 200025"/>
              <a:gd name="connsiteX165" fmla="*/ 316973 w 1495425"/>
              <a:gd name="connsiteY165" fmla="*/ 10820 h 200025"/>
              <a:gd name="connsiteX166" fmla="*/ 293151 w 1495425"/>
              <a:gd name="connsiteY166" fmla="*/ 43405 h 200025"/>
              <a:gd name="connsiteX167" fmla="*/ 293151 w 1495425"/>
              <a:gd name="connsiteY167" fmla="*/ 65284 h 200025"/>
              <a:gd name="connsiteX168" fmla="*/ 327365 w 1495425"/>
              <a:gd name="connsiteY168" fmla="*/ 65284 h 200025"/>
              <a:gd name="connsiteX169" fmla="*/ 327365 w 1495425"/>
              <a:gd name="connsiteY169" fmla="*/ 76105 h 200025"/>
              <a:gd name="connsiteX170" fmla="*/ 293151 w 1495425"/>
              <a:gd name="connsiteY170" fmla="*/ 76105 h 200025"/>
              <a:gd name="connsiteX171" fmla="*/ 293151 w 1495425"/>
              <a:gd name="connsiteY171" fmla="*/ 196814 h 200025"/>
              <a:gd name="connsiteX172" fmla="*/ 281597 w 1495425"/>
              <a:gd name="connsiteY172" fmla="*/ 196814 h 200025"/>
              <a:gd name="connsiteX173" fmla="*/ 281597 w 1495425"/>
              <a:gd name="connsiteY173" fmla="*/ 76105 h 200025"/>
              <a:gd name="connsiteX174" fmla="*/ 258356 w 1495425"/>
              <a:gd name="connsiteY174" fmla="*/ 76105 h 200025"/>
              <a:gd name="connsiteX175" fmla="*/ 258356 w 1495425"/>
              <a:gd name="connsiteY175" fmla="*/ 65284 h 200025"/>
              <a:gd name="connsiteX176" fmla="*/ 281597 w 1495425"/>
              <a:gd name="connsiteY176" fmla="*/ 65284 h 200025"/>
              <a:gd name="connsiteX177" fmla="*/ 281597 w 1495425"/>
              <a:gd name="connsiteY177" fmla="*/ 42453 h 200025"/>
              <a:gd name="connsiteX178" fmla="*/ 291865 w 1495425"/>
              <a:gd name="connsiteY178" fmla="*/ 10820 h 200025"/>
              <a:gd name="connsiteX179" fmla="*/ 317440 w 1495425"/>
              <a:gd name="connsiteY179" fmla="*/ 0 h 200025"/>
              <a:gd name="connsiteX180" fmla="*/ 245964 w 1495425"/>
              <a:gd name="connsiteY180" fmla="*/ 0 h 200025"/>
              <a:gd name="connsiteX181" fmla="*/ 259623 w 1495425"/>
              <a:gd name="connsiteY181" fmla="*/ 2496 h 200025"/>
              <a:gd name="connsiteX182" fmla="*/ 259623 w 1495425"/>
              <a:gd name="connsiteY182" fmla="*/ 14507 h 200025"/>
              <a:gd name="connsiteX183" fmla="*/ 245497 w 1495425"/>
              <a:gd name="connsiteY183" fmla="*/ 10820 h 200025"/>
              <a:gd name="connsiteX184" fmla="*/ 221675 w 1495425"/>
              <a:gd name="connsiteY184" fmla="*/ 43405 h 200025"/>
              <a:gd name="connsiteX185" fmla="*/ 221675 w 1495425"/>
              <a:gd name="connsiteY185" fmla="*/ 65284 h 200025"/>
              <a:gd name="connsiteX186" fmla="*/ 255889 w 1495425"/>
              <a:gd name="connsiteY186" fmla="*/ 65284 h 200025"/>
              <a:gd name="connsiteX187" fmla="*/ 255889 w 1495425"/>
              <a:gd name="connsiteY187" fmla="*/ 76105 h 200025"/>
              <a:gd name="connsiteX188" fmla="*/ 221675 w 1495425"/>
              <a:gd name="connsiteY188" fmla="*/ 76105 h 200025"/>
              <a:gd name="connsiteX189" fmla="*/ 221675 w 1495425"/>
              <a:gd name="connsiteY189" fmla="*/ 196814 h 200025"/>
              <a:gd name="connsiteX190" fmla="*/ 210121 w 1495425"/>
              <a:gd name="connsiteY190" fmla="*/ 196814 h 200025"/>
              <a:gd name="connsiteX191" fmla="*/ 210121 w 1495425"/>
              <a:gd name="connsiteY191" fmla="*/ 76105 h 200025"/>
              <a:gd name="connsiteX192" fmla="*/ 186890 w 1495425"/>
              <a:gd name="connsiteY192" fmla="*/ 76105 h 200025"/>
              <a:gd name="connsiteX193" fmla="*/ 186890 w 1495425"/>
              <a:gd name="connsiteY193" fmla="*/ 65284 h 200025"/>
              <a:gd name="connsiteX194" fmla="*/ 210121 w 1495425"/>
              <a:gd name="connsiteY194" fmla="*/ 65284 h 200025"/>
              <a:gd name="connsiteX195" fmla="*/ 210121 w 1495425"/>
              <a:gd name="connsiteY195" fmla="*/ 42453 h 200025"/>
              <a:gd name="connsiteX196" fmla="*/ 220389 w 1495425"/>
              <a:gd name="connsiteY196" fmla="*/ 10820 h 200025"/>
              <a:gd name="connsiteX197" fmla="*/ 245964 w 1495425"/>
              <a:gd name="connsiteY197" fmla="*/ 0 h 200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Lst>
            <a:rect l="l" t="t" r="r" b="b"/>
            <a:pathLst>
              <a:path w="1495425" h="200025">
                <a:moveTo>
                  <a:pt x="1232440" y="178500"/>
                </a:moveTo>
                <a:cubicBezTo>
                  <a:pt x="1235392" y="178500"/>
                  <a:pt x="1237773" y="179452"/>
                  <a:pt x="1239870" y="181354"/>
                </a:cubicBezTo>
                <a:cubicBezTo>
                  <a:pt x="1241870" y="183257"/>
                  <a:pt x="1242822" y="185715"/>
                  <a:pt x="1242822" y="188727"/>
                </a:cubicBezTo>
                <a:cubicBezTo>
                  <a:pt x="1242822" y="191661"/>
                  <a:pt x="1241870" y="194119"/>
                  <a:pt x="1239870" y="196101"/>
                </a:cubicBezTo>
                <a:cubicBezTo>
                  <a:pt x="1237773" y="198083"/>
                  <a:pt x="1235392" y="199073"/>
                  <a:pt x="1232440" y="199073"/>
                </a:cubicBezTo>
                <a:cubicBezTo>
                  <a:pt x="1229582" y="199073"/>
                  <a:pt x="1227201" y="198083"/>
                  <a:pt x="1225296" y="196101"/>
                </a:cubicBezTo>
                <a:cubicBezTo>
                  <a:pt x="1223391" y="194119"/>
                  <a:pt x="1222438" y="191661"/>
                  <a:pt x="1222438" y="188727"/>
                </a:cubicBezTo>
                <a:cubicBezTo>
                  <a:pt x="1222438" y="185715"/>
                  <a:pt x="1223391" y="183257"/>
                  <a:pt x="1225296" y="181354"/>
                </a:cubicBezTo>
                <a:cubicBezTo>
                  <a:pt x="1227201" y="179452"/>
                  <a:pt x="1229582" y="178500"/>
                  <a:pt x="1232440" y="178500"/>
                </a:cubicBezTo>
                <a:close/>
                <a:moveTo>
                  <a:pt x="561804" y="72895"/>
                </a:moveTo>
                <a:cubicBezTo>
                  <a:pt x="549659" y="72895"/>
                  <a:pt x="539620" y="77019"/>
                  <a:pt x="531676" y="85268"/>
                </a:cubicBezTo>
                <a:cubicBezTo>
                  <a:pt x="523742" y="93507"/>
                  <a:pt x="518836" y="105366"/>
                  <a:pt x="516970" y="120825"/>
                </a:cubicBezTo>
                <a:lnTo>
                  <a:pt x="599980" y="120825"/>
                </a:lnTo>
                <a:cubicBezTo>
                  <a:pt x="599437" y="105604"/>
                  <a:pt x="595856" y="93812"/>
                  <a:pt x="589236" y="85449"/>
                </a:cubicBezTo>
                <a:cubicBezTo>
                  <a:pt x="582626" y="77076"/>
                  <a:pt x="573471" y="72895"/>
                  <a:pt x="561804" y="72895"/>
                </a:cubicBezTo>
                <a:close/>
                <a:moveTo>
                  <a:pt x="346062" y="65284"/>
                </a:moveTo>
                <a:lnTo>
                  <a:pt x="357616" y="65284"/>
                </a:lnTo>
                <a:lnTo>
                  <a:pt x="357616" y="196814"/>
                </a:lnTo>
                <a:lnTo>
                  <a:pt x="346062" y="196814"/>
                </a:lnTo>
                <a:close/>
                <a:moveTo>
                  <a:pt x="1452372" y="62074"/>
                </a:moveTo>
                <a:cubicBezTo>
                  <a:pt x="1466278" y="62074"/>
                  <a:pt x="1476947" y="66818"/>
                  <a:pt x="1484376" y="76286"/>
                </a:cubicBezTo>
                <a:cubicBezTo>
                  <a:pt x="1491710" y="85763"/>
                  <a:pt x="1495425" y="99260"/>
                  <a:pt x="1495425" y="116777"/>
                </a:cubicBezTo>
                <a:lnTo>
                  <a:pt x="1495425" y="196814"/>
                </a:lnTo>
                <a:lnTo>
                  <a:pt x="1483900" y="196814"/>
                </a:lnTo>
                <a:lnTo>
                  <a:pt x="1483900" y="120225"/>
                </a:lnTo>
                <a:cubicBezTo>
                  <a:pt x="1483900" y="88678"/>
                  <a:pt x="1472660" y="72895"/>
                  <a:pt x="1450372" y="72895"/>
                </a:cubicBezTo>
                <a:cubicBezTo>
                  <a:pt x="1437894" y="72895"/>
                  <a:pt x="1427702" y="77533"/>
                  <a:pt x="1419606" y="86811"/>
                </a:cubicBezTo>
                <a:cubicBezTo>
                  <a:pt x="1411605" y="96088"/>
                  <a:pt x="1407605" y="107585"/>
                  <a:pt x="1407605" y="121301"/>
                </a:cubicBezTo>
                <a:lnTo>
                  <a:pt x="1407605" y="196814"/>
                </a:lnTo>
                <a:lnTo>
                  <a:pt x="1396079" y="196814"/>
                </a:lnTo>
                <a:lnTo>
                  <a:pt x="1396079" y="65284"/>
                </a:lnTo>
                <a:lnTo>
                  <a:pt x="1407605" y="65284"/>
                </a:lnTo>
                <a:lnTo>
                  <a:pt x="1407605" y="89192"/>
                </a:lnTo>
                <a:lnTo>
                  <a:pt x="1408176" y="89192"/>
                </a:lnTo>
                <a:cubicBezTo>
                  <a:pt x="1417605" y="71114"/>
                  <a:pt x="1432370" y="62074"/>
                  <a:pt x="1452372" y="62074"/>
                </a:cubicBezTo>
                <a:close/>
                <a:moveTo>
                  <a:pt x="1337215" y="62074"/>
                </a:moveTo>
                <a:cubicBezTo>
                  <a:pt x="1347026" y="62074"/>
                  <a:pt x="1356551" y="64141"/>
                  <a:pt x="1365790" y="68256"/>
                </a:cubicBezTo>
                <a:lnTo>
                  <a:pt x="1365790" y="81582"/>
                </a:lnTo>
                <a:cubicBezTo>
                  <a:pt x="1356551" y="75790"/>
                  <a:pt x="1346454" y="72895"/>
                  <a:pt x="1335405" y="72895"/>
                </a:cubicBezTo>
                <a:cubicBezTo>
                  <a:pt x="1320356" y="72895"/>
                  <a:pt x="1308068" y="78448"/>
                  <a:pt x="1298638" y="89545"/>
                </a:cubicBezTo>
                <a:cubicBezTo>
                  <a:pt x="1289209" y="100651"/>
                  <a:pt x="1284541" y="114995"/>
                  <a:pt x="1284541" y="132598"/>
                </a:cubicBezTo>
                <a:cubicBezTo>
                  <a:pt x="1284541" y="149642"/>
                  <a:pt x="1288828" y="163338"/>
                  <a:pt x="1297400" y="173684"/>
                </a:cubicBezTo>
                <a:cubicBezTo>
                  <a:pt x="1305973" y="184031"/>
                  <a:pt x="1317403" y="189203"/>
                  <a:pt x="1331596" y="189203"/>
                </a:cubicBezTo>
                <a:cubicBezTo>
                  <a:pt x="1344454" y="189203"/>
                  <a:pt x="1355693" y="185715"/>
                  <a:pt x="1365313" y="178738"/>
                </a:cubicBezTo>
                <a:lnTo>
                  <a:pt x="1365313" y="190987"/>
                </a:lnTo>
                <a:cubicBezTo>
                  <a:pt x="1355693" y="197012"/>
                  <a:pt x="1344263" y="200025"/>
                  <a:pt x="1331023" y="200025"/>
                </a:cubicBezTo>
                <a:cubicBezTo>
                  <a:pt x="1313498" y="200025"/>
                  <a:pt x="1299306" y="193880"/>
                  <a:pt x="1288542" y="181592"/>
                </a:cubicBezTo>
                <a:cubicBezTo>
                  <a:pt x="1277779" y="169304"/>
                  <a:pt x="1272349" y="153210"/>
                  <a:pt x="1272349" y="133312"/>
                </a:cubicBezTo>
                <a:cubicBezTo>
                  <a:pt x="1272349" y="112462"/>
                  <a:pt x="1278445" y="95374"/>
                  <a:pt x="1290542" y="82058"/>
                </a:cubicBezTo>
                <a:cubicBezTo>
                  <a:pt x="1302639" y="68732"/>
                  <a:pt x="1318165" y="62074"/>
                  <a:pt x="1337215" y="62074"/>
                </a:cubicBezTo>
                <a:close/>
                <a:moveTo>
                  <a:pt x="562270" y="62074"/>
                </a:moveTo>
                <a:cubicBezTo>
                  <a:pt x="578301" y="62074"/>
                  <a:pt x="590617" y="67828"/>
                  <a:pt x="599218" y="79324"/>
                </a:cubicBezTo>
                <a:cubicBezTo>
                  <a:pt x="607819" y="90811"/>
                  <a:pt x="612124" y="106470"/>
                  <a:pt x="612124" y="126292"/>
                </a:cubicBezTo>
                <a:lnTo>
                  <a:pt x="612124" y="131531"/>
                </a:lnTo>
                <a:lnTo>
                  <a:pt x="516503" y="131531"/>
                </a:lnTo>
                <a:cubicBezTo>
                  <a:pt x="516503" y="149603"/>
                  <a:pt x="520589" y="163734"/>
                  <a:pt x="528761" y="173922"/>
                </a:cubicBezTo>
                <a:cubicBezTo>
                  <a:pt x="536934" y="184110"/>
                  <a:pt x="548183" y="189203"/>
                  <a:pt x="562499" y="189203"/>
                </a:cubicBezTo>
                <a:cubicBezTo>
                  <a:pt x="576977" y="189203"/>
                  <a:pt x="591102" y="183773"/>
                  <a:pt x="604885" y="172911"/>
                </a:cubicBezTo>
                <a:lnTo>
                  <a:pt x="604885" y="185517"/>
                </a:lnTo>
                <a:cubicBezTo>
                  <a:pt x="591493" y="195189"/>
                  <a:pt x="576586" y="200025"/>
                  <a:pt x="560165" y="200025"/>
                </a:cubicBezTo>
                <a:cubicBezTo>
                  <a:pt x="543506" y="200025"/>
                  <a:pt x="530047" y="193940"/>
                  <a:pt x="519769" y="181770"/>
                </a:cubicBezTo>
                <a:cubicBezTo>
                  <a:pt x="509492" y="169601"/>
                  <a:pt x="504358" y="152456"/>
                  <a:pt x="504358" y="130340"/>
                </a:cubicBezTo>
                <a:cubicBezTo>
                  <a:pt x="504358" y="111147"/>
                  <a:pt x="509731" y="94974"/>
                  <a:pt x="520475" y="81820"/>
                </a:cubicBezTo>
                <a:cubicBezTo>
                  <a:pt x="531209" y="68656"/>
                  <a:pt x="545144" y="62074"/>
                  <a:pt x="562270" y="62074"/>
                </a:cubicBezTo>
                <a:close/>
                <a:moveTo>
                  <a:pt x="454800" y="62074"/>
                </a:moveTo>
                <a:cubicBezTo>
                  <a:pt x="464687" y="62074"/>
                  <a:pt x="474221" y="64141"/>
                  <a:pt x="483403" y="68256"/>
                </a:cubicBezTo>
                <a:lnTo>
                  <a:pt x="483403" y="81582"/>
                </a:lnTo>
                <a:cubicBezTo>
                  <a:pt x="474221" y="75790"/>
                  <a:pt x="464096" y="72895"/>
                  <a:pt x="453047" y="72895"/>
                </a:cubicBezTo>
                <a:cubicBezTo>
                  <a:pt x="437950" y="72895"/>
                  <a:pt x="425691" y="78448"/>
                  <a:pt x="416271" y="89545"/>
                </a:cubicBezTo>
                <a:cubicBezTo>
                  <a:pt x="406851" y="100651"/>
                  <a:pt x="402145" y="114995"/>
                  <a:pt x="402145" y="132598"/>
                </a:cubicBezTo>
                <a:cubicBezTo>
                  <a:pt x="402145" y="149642"/>
                  <a:pt x="406441" y="163338"/>
                  <a:pt x="415042" y="173684"/>
                </a:cubicBezTo>
                <a:cubicBezTo>
                  <a:pt x="423643" y="184031"/>
                  <a:pt x="435026" y="189203"/>
                  <a:pt x="449199" y="189203"/>
                </a:cubicBezTo>
                <a:cubicBezTo>
                  <a:pt x="462115" y="189203"/>
                  <a:pt x="473364" y="185715"/>
                  <a:pt x="482937" y="178738"/>
                </a:cubicBezTo>
                <a:lnTo>
                  <a:pt x="482937" y="190987"/>
                </a:lnTo>
                <a:cubicBezTo>
                  <a:pt x="473364" y="197012"/>
                  <a:pt x="461924" y="200025"/>
                  <a:pt x="448609" y="200025"/>
                </a:cubicBezTo>
                <a:cubicBezTo>
                  <a:pt x="431102" y="200025"/>
                  <a:pt x="416947" y="193880"/>
                  <a:pt x="406175" y="181592"/>
                </a:cubicBezTo>
                <a:cubicBezTo>
                  <a:pt x="395392" y="169304"/>
                  <a:pt x="390001" y="153210"/>
                  <a:pt x="390001" y="133312"/>
                </a:cubicBezTo>
                <a:cubicBezTo>
                  <a:pt x="390001" y="112462"/>
                  <a:pt x="396050" y="95374"/>
                  <a:pt x="408156" y="82058"/>
                </a:cubicBezTo>
                <a:cubicBezTo>
                  <a:pt x="420262" y="68732"/>
                  <a:pt x="435807" y="62074"/>
                  <a:pt x="454800" y="62074"/>
                </a:cubicBezTo>
                <a:close/>
                <a:moveTo>
                  <a:pt x="671313" y="30089"/>
                </a:moveTo>
                <a:lnTo>
                  <a:pt x="671313" y="102289"/>
                </a:lnTo>
                <a:lnTo>
                  <a:pt x="693163" y="102289"/>
                </a:lnTo>
                <a:cubicBezTo>
                  <a:pt x="707564" y="102289"/>
                  <a:pt x="718509" y="99079"/>
                  <a:pt x="725986" y="92650"/>
                </a:cubicBezTo>
                <a:cubicBezTo>
                  <a:pt x="733463" y="86230"/>
                  <a:pt x="737206" y="77019"/>
                  <a:pt x="737206" y="65018"/>
                </a:cubicBezTo>
                <a:cubicBezTo>
                  <a:pt x="737206" y="41729"/>
                  <a:pt x="723272" y="30089"/>
                  <a:pt x="695401" y="30089"/>
                </a:cubicBezTo>
                <a:close/>
                <a:moveTo>
                  <a:pt x="85115" y="21165"/>
                </a:moveTo>
                <a:cubicBezTo>
                  <a:pt x="64094" y="21165"/>
                  <a:pt x="46797" y="28918"/>
                  <a:pt x="33214" y="44415"/>
                </a:cubicBezTo>
                <a:cubicBezTo>
                  <a:pt x="19631" y="59912"/>
                  <a:pt x="12840" y="80191"/>
                  <a:pt x="12840" y="105242"/>
                </a:cubicBezTo>
                <a:cubicBezTo>
                  <a:pt x="12840" y="130616"/>
                  <a:pt x="19269" y="150811"/>
                  <a:pt x="32109" y="165835"/>
                </a:cubicBezTo>
                <a:cubicBezTo>
                  <a:pt x="44948" y="180859"/>
                  <a:pt x="62112" y="188371"/>
                  <a:pt x="83591" y="188371"/>
                </a:cubicBezTo>
                <a:cubicBezTo>
                  <a:pt x="105937" y="188371"/>
                  <a:pt x="123625" y="180938"/>
                  <a:pt x="136655" y="166073"/>
                </a:cubicBezTo>
                <a:cubicBezTo>
                  <a:pt x="149695" y="151207"/>
                  <a:pt x="156220" y="130492"/>
                  <a:pt x="156220" y="103937"/>
                </a:cubicBezTo>
                <a:cubicBezTo>
                  <a:pt x="156220" y="77934"/>
                  <a:pt x="149857" y="57636"/>
                  <a:pt x="137122" y="43053"/>
                </a:cubicBezTo>
                <a:cubicBezTo>
                  <a:pt x="124396" y="28461"/>
                  <a:pt x="107061" y="21165"/>
                  <a:pt x="85115" y="21165"/>
                </a:cubicBezTo>
                <a:close/>
                <a:moveTo>
                  <a:pt x="351777" y="12602"/>
                </a:moveTo>
                <a:cubicBezTo>
                  <a:pt x="354349" y="12602"/>
                  <a:pt x="356625" y="13459"/>
                  <a:pt x="358616" y="15164"/>
                </a:cubicBezTo>
                <a:cubicBezTo>
                  <a:pt x="360597" y="16869"/>
                  <a:pt x="361588" y="19183"/>
                  <a:pt x="361588" y="22117"/>
                </a:cubicBezTo>
                <a:cubicBezTo>
                  <a:pt x="361588" y="24898"/>
                  <a:pt x="360616" y="27251"/>
                  <a:pt x="358673" y="29194"/>
                </a:cubicBezTo>
                <a:cubicBezTo>
                  <a:pt x="356721" y="31137"/>
                  <a:pt x="354425" y="32109"/>
                  <a:pt x="351777" y="32109"/>
                </a:cubicBezTo>
                <a:cubicBezTo>
                  <a:pt x="349215" y="32109"/>
                  <a:pt x="346977" y="31175"/>
                  <a:pt x="345072" y="29318"/>
                </a:cubicBezTo>
                <a:cubicBezTo>
                  <a:pt x="343167" y="27451"/>
                  <a:pt x="342205" y="25051"/>
                  <a:pt x="342205" y="22117"/>
                </a:cubicBezTo>
                <a:cubicBezTo>
                  <a:pt x="342205" y="19345"/>
                  <a:pt x="343186" y="17069"/>
                  <a:pt x="345129" y="15278"/>
                </a:cubicBezTo>
                <a:cubicBezTo>
                  <a:pt x="347072" y="13497"/>
                  <a:pt x="349291" y="12602"/>
                  <a:pt x="351777" y="12602"/>
                </a:cubicBezTo>
                <a:close/>
                <a:moveTo>
                  <a:pt x="1142048" y="9525"/>
                </a:moveTo>
                <a:cubicBezTo>
                  <a:pt x="1160526" y="9525"/>
                  <a:pt x="1174052" y="11744"/>
                  <a:pt x="1182720" y="16192"/>
                </a:cubicBezTo>
                <a:lnTo>
                  <a:pt x="1182720" y="42129"/>
                </a:lnTo>
                <a:cubicBezTo>
                  <a:pt x="1171480" y="34433"/>
                  <a:pt x="1157288" y="30585"/>
                  <a:pt x="1140237" y="30585"/>
                </a:cubicBezTo>
                <a:cubicBezTo>
                  <a:pt x="1128808" y="30585"/>
                  <a:pt x="1119569" y="32947"/>
                  <a:pt x="1112425" y="37662"/>
                </a:cubicBezTo>
                <a:cubicBezTo>
                  <a:pt x="1105281" y="42386"/>
                  <a:pt x="1101662" y="48949"/>
                  <a:pt x="1101662" y="57360"/>
                </a:cubicBezTo>
                <a:cubicBezTo>
                  <a:pt x="1101662" y="64818"/>
                  <a:pt x="1104138" y="70885"/>
                  <a:pt x="1109090" y="75562"/>
                </a:cubicBezTo>
                <a:cubicBezTo>
                  <a:pt x="1114044" y="80248"/>
                  <a:pt x="1124807" y="86630"/>
                  <a:pt x="1141380" y="94717"/>
                </a:cubicBezTo>
                <a:cubicBezTo>
                  <a:pt x="1159669" y="103365"/>
                  <a:pt x="1172432" y="112014"/>
                  <a:pt x="1179671" y="120663"/>
                </a:cubicBezTo>
                <a:cubicBezTo>
                  <a:pt x="1187005" y="129302"/>
                  <a:pt x="1190625" y="139027"/>
                  <a:pt x="1190625" y="149812"/>
                </a:cubicBezTo>
                <a:cubicBezTo>
                  <a:pt x="1190625" y="165994"/>
                  <a:pt x="1184720" y="178409"/>
                  <a:pt x="1172813" y="187056"/>
                </a:cubicBezTo>
                <a:cubicBezTo>
                  <a:pt x="1161002" y="195702"/>
                  <a:pt x="1144524" y="200025"/>
                  <a:pt x="1123473" y="200025"/>
                </a:cubicBezTo>
                <a:cubicBezTo>
                  <a:pt x="1116140" y="200025"/>
                  <a:pt x="1107567" y="199013"/>
                  <a:pt x="1097756" y="196990"/>
                </a:cubicBezTo>
                <a:cubicBezTo>
                  <a:pt x="1087945" y="194968"/>
                  <a:pt x="1080801" y="192450"/>
                  <a:pt x="1076325" y="189435"/>
                </a:cubicBezTo>
                <a:lnTo>
                  <a:pt x="1076325" y="162306"/>
                </a:lnTo>
                <a:cubicBezTo>
                  <a:pt x="1082040" y="167224"/>
                  <a:pt x="1089660" y="171269"/>
                  <a:pt x="1099185" y="174443"/>
                </a:cubicBezTo>
                <a:cubicBezTo>
                  <a:pt x="1108710" y="177616"/>
                  <a:pt x="1117663" y="179202"/>
                  <a:pt x="1126236" y="179202"/>
                </a:cubicBezTo>
                <a:cubicBezTo>
                  <a:pt x="1152334" y="179202"/>
                  <a:pt x="1165384" y="170000"/>
                  <a:pt x="1165384" y="151597"/>
                </a:cubicBezTo>
                <a:cubicBezTo>
                  <a:pt x="1165384" y="146440"/>
                  <a:pt x="1164050" y="141799"/>
                  <a:pt x="1161193" y="137674"/>
                </a:cubicBezTo>
                <a:cubicBezTo>
                  <a:pt x="1158430" y="133550"/>
                  <a:pt x="1154525" y="129902"/>
                  <a:pt x="1149667" y="126730"/>
                </a:cubicBezTo>
                <a:cubicBezTo>
                  <a:pt x="1144809" y="123558"/>
                  <a:pt x="1135666" y="118672"/>
                  <a:pt x="1122235" y="112090"/>
                </a:cubicBezTo>
                <a:cubicBezTo>
                  <a:pt x="1103566" y="102889"/>
                  <a:pt x="1091279" y="94345"/>
                  <a:pt x="1085373" y="86449"/>
                </a:cubicBezTo>
                <a:cubicBezTo>
                  <a:pt x="1079372" y="78562"/>
                  <a:pt x="1076420" y="69533"/>
                  <a:pt x="1076420" y="59379"/>
                </a:cubicBezTo>
                <a:cubicBezTo>
                  <a:pt x="1076420" y="44072"/>
                  <a:pt x="1082612" y="31937"/>
                  <a:pt x="1095089" y="22974"/>
                </a:cubicBezTo>
                <a:cubicBezTo>
                  <a:pt x="1107472" y="14011"/>
                  <a:pt x="1123093" y="9525"/>
                  <a:pt x="1142048" y="9525"/>
                </a:cubicBezTo>
                <a:close/>
                <a:moveTo>
                  <a:pt x="904875" y="9525"/>
                </a:moveTo>
                <a:lnTo>
                  <a:pt x="929354" y="9525"/>
                </a:lnTo>
                <a:lnTo>
                  <a:pt x="929354" y="122253"/>
                </a:lnTo>
                <a:cubicBezTo>
                  <a:pt x="929354" y="159748"/>
                  <a:pt x="945261" y="178496"/>
                  <a:pt x="977075" y="178496"/>
                </a:cubicBezTo>
                <a:cubicBezTo>
                  <a:pt x="1007841" y="178496"/>
                  <a:pt x="1023271" y="160352"/>
                  <a:pt x="1023271" y="124063"/>
                </a:cubicBezTo>
                <a:lnTo>
                  <a:pt x="1023271" y="9525"/>
                </a:lnTo>
                <a:lnTo>
                  <a:pt x="1047750" y="9525"/>
                </a:lnTo>
                <a:lnTo>
                  <a:pt x="1047750" y="120558"/>
                </a:lnTo>
                <a:cubicBezTo>
                  <a:pt x="1047750" y="173536"/>
                  <a:pt x="1023461" y="200025"/>
                  <a:pt x="974789" y="200025"/>
                </a:cubicBezTo>
                <a:cubicBezTo>
                  <a:pt x="928211" y="200025"/>
                  <a:pt x="904875" y="174464"/>
                  <a:pt x="904875" y="123339"/>
                </a:cubicBezTo>
                <a:close/>
                <a:moveTo>
                  <a:pt x="790575" y="9525"/>
                </a:moveTo>
                <a:lnTo>
                  <a:pt x="813911" y="9525"/>
                </a:lnTo>
                <a:lnTo>
                  <a:pt x="813911" y="169820"/>
                </a:lnTo>
                <a:lnTo>
                  <a:pt x="885825" y="169820"/>
                </a:lnTo>
                <a:lnTo>
                  <a:pt x="885825" y="190500"/>
                </a:lnTo>
                <a:lnTo>
                  <a:pt x="790575" y="190500"/>
                </a:lnTo>
                <a:close/>
                <a:moveTo>
                  <a:pt x="647700" y="9525"/>
                </a:moveTo>
                <a:lnTo>
                  <a:pt x="699659" y="9525"/>
                </a:lnTo>
                <a:cubicBezTo>
                  <a:pt x="719414" y="9525"/>
                  <a:pt x="734739" y="14240"/>
                  <a:pt x="745646" y="23660"/>
                </a:cubicBezTo>
                <a:cubicBezTo>
                  <a:pt x="756551" y="33090"/>
                  <a:pt x="762000" y="46558"/>
                  <a:pt x="762000" y="64084"/>
                </a:cubicBezTo>
                <a:cubicBezTo>
                  <a:pt x="762000" y="81848"/>
                  <a:pt x="755628" y="96231"/>
                  <a:pt x="742874" y="107252"/>
                </a:cubicBezTo>
                <a:cubicBezTo>
                  <a:pt x="730120" y="118281"/>
                  <a:pt x="714175" y="123473"/>
                  <a:pt x="695049" y="122853"/>
                </a:cubicBezTo>
                <a:lnTo>
                  <a:pt x="671313" y="122853"/>
                </a:lnTo>
                <a:lnTo>
                  <a:pt x="671313" y="190500"/>
                </a:lnTo>
                <a:lnTo>
                  <a:pt x="647700" y="190500"/>
                </a:lnTo>
                <a:close/>
                <a:moveTo>
                  <a:pt x="87211" y="9515"/>
                </a:moveTo>
                <a:cubicBezTo>
                  <a:pt x="111576" y="9515"/>
                  <a:pt x="131312" y="18012"/>
                  <a:pt x="146409" y="35023"/>
                </a:cubicBezTo>
                <a:cubicBezTo>
                  <a:pt x="161506" y="52026"/>
                  <a:pt x="169059" y="74324"/>
                  <a:pt x="169059" y="101917"/>
                </a:cubicBezTo>
                <a:cubicBezTo>
                  <a:pt x="169059" y="132359"/>
                  <a:pt x="161334" y="156321"/>
                  <a:pt x="145885" y="173803"/>
                </a:cubicBezTo>
                <a:cubicBezTo>
                  <a:pt x="130435" y="191284"/>
                  <a:pt x="109747" y="200025"/>
                  <a:pt x="83830" y="200025"/>
                </a:cubicBezTo>
                <a:cubicBezTo>
                  <a:pt x="58302" y="200025"/>
                  <a:pt x="37948" y="191383"/>
                  <a:pt x="22765" y="174100"/>
                </a:cubicBezTo>
                <a:cubicBezTo>
                  <a:pt x="7591" y="156817"/>
                  <a:pt x="0" y="134341"/>
                  <a:pt x="0" y="106670"/>
                </a:cubicBezTo>
                <a:cubicBezTo>
                  <a:pt x="0" y="77257"/>
                  <a:pt x="7782" y="53711"/>
                  <a:pt x="23356" y="36033"/>
                </a:cubicBezTo>
                <a:cubicBezTo>
                  <a:pt x="38919" y="18355"/>
                  <a:pt x="60207" y="9515"/>
                  <a:pt x="87211" y="9515"/>
                </a:cubicBezTo>
                <a:close/>
                <a:moveTo>
                  <a:pt x="317440" y="0"/>
                </a:moveTo>
                <a:cubicBezTo>
                  <a:pt x="322964" y="0"/>
                  <a:pt x="327517" y="829"/>
                  <a:pt x="331098" y="2496"/>
                </a:cubicBezTo>
                <a:lnTo>
                  <a:pt x="331098" y="14507"/>
                </a:lnTo>
                <a:cubicBezTo>
                  <a:pt x="327984" y="12049"/>
                  <a:pt x="323279" y="10820"/>
                  <a:pt x="316973" y="10820"/>
                </a:cubicBezTo>
                <a:cubicBezTo>
                  <a:pt x="301095" y="10820"/>
                  <a:pt x="293151" y="21679"/>
                  <a:pt x="293151" y="43405"/>
                </a:cubicBezTo>
                <a:lnTo>
                  <a:pt x="293151" y="65284"/>
                </a:lnTo>
                <a:lnTo>
                  <a:pt x="327365" y="65284"/>
                </a:lnTo>
                <a:lnTo>
                  <a:pt x="327365" y="76105"/>
                </a:lnTo>
                <a:lnTo>
                  <a:pt x="293151" y="76105"/>
                </a:lnTo>
                <a:lnTo>
                  <a:pt x="293151" y="196814"/>
                </a:lnTo>
                <a:lnTo>
                  <a:pt x="281597" y="196814"/>
                </a:lnTo>
                <a:lnTo>
                  <a:pt x="281597" y="76105"/>
                </a:lnTo>
                <a:lnTo>
                  <a:pt x="258356" y="76105"/>
                </a:lnTo>
                <a:lnTo>
                  <a:pt x="258356" y="65284"/>
                </a:lnTo>
                <a:lnTo>
                  <a:pt x="281597" y="65284"/>
                </a:lnTo>
                <a:lnTo>
                  <a:pt x="281597" y="42453"/>
                </a:lnTo>
                <a:cubicBezTo>
                  <a:pt x="281597" y="28585"/>
                  <a:pt x="285016" y="18040"/>
                  <a:pt x="291865" y="10820"/>
                </a:cubicBezTo>
                <a:cubicBezTo>
                  <a:pt x="298714" y="3610"/>
                  <a:pt x="307238" y="0"/>
                  <a:pt x="317440" y="0"/>
                </a:cubicBezTo>
                <a:close/>
                <a:moveTo>
                  <a:pt x="245964" y="0"/>
                </a:moveTo>
                <a:cubicBezTo>
                  <a:pt x="251489" y="0"/>
                  <a:pt x="256041" y="829"/>
                  <a:pt x="259623" y="2496"/>
                </a:cubicBezTo>
                <a:lnTo>
                  <a:pt x="259623" y="14507"/>
                </a:lnTo>
                <a:cubicBezTo>
                  <a:pt x="256508" y="12049"/>
                  <a:pt x="251803" y="10820"/>
                  <a:pt x="245497" y="10820"/>
                </a:cubicBezTo>
                <a:cubicBezTo>
                  <a:pt x="229619" y="10820"/>
                  <a:pt x="221675" y="21679"/>
                  <a:pt x="221675" y="43405"/>
                </a:cubicBezTo>
                <a:lnTo>
                  <a:pt x="221675" y="65284"/>
                </a:lnTo>
                <a:lnTo>
                  <a:pt x="255889" y="65284"/>
                </a:lnTo>
                <a:lnTo>
                  <a:pt x="255889" y="76105"/>
                </a:lnTo>
                <a:lnTo>
                  <a:pt x="221675" y="76105"/>
                </a:lnTo>
                <a:lnTo>
                  <a:pt x="221675" y="196814"/>
                </a:lnTo>
                <a:lnTo>
                  <a:pt x="210121" y="196814"/>
                </a:lnTo>
                <a:lnTo>
                  <a:pt x="210121" y="76105"/>
                </a:lnTo>
                <a:lnTo>
                  <a:pt x="186890" y="76105"/>
                </a:lnTo>
                <a:lnTo>
                  <a:pt x="186890" y="65284"/>
                </a:lnTo>
                <a:lnTo>
                  <a:pt x="210121" y="65284"/>
                </a:lnTo>
                <a:lnTo>
                  <a:pt x="210121" y="42453"/>
                </a:lnTo>
                <a:cubicBezTo>
                  <a:pt x="210121" y="28585"/>
                  <a:pt x="213541" y="18040"/>
                  <a:pt x="220389" y="10820"/>
                </a:cubicBezTo>
                <a:cubicBezTo>
                  <a:pt x="227247" y="3610"/>
                  <a:pt x="235763" y="0"/>
                  <a:pt x="245964" y="0"/>
                </a:cubicBezTo>
                <a:close/>
              </a:path>
            </a:pathLst>
          </a:custGeom>
          <a:solidFill>
            <a:schemeClr val="bg1"/>
          </a:solidFill>
          <a:ln w="9525" cap="flat">
            <a:noFill/>
            <a:prstDash val="solid"/>
            <a:miter/>
          </a:ln>
        </p:spPr>
        <p:txBody>
          <a:bodyPr rtlCol="0" anchor="ctr">
            <a:noAutofit/>
          </a:bodyPr>
          <a:lstStyle/>
          <a:p>
            <a:endParaRPr lang="zh-CN" altLang="en-US"/>
          </a:p>
        </p:txBody>
      </p:sp>
      <p:sp>
        <p:nvSpPr>
          <p:cNvPr id="8" name="文本框 7">
            <a:extLst>
              <a:ext uri="{FF2B5EF4-FFF2-40B4-BE49-F238E27FC236}">
                <a16:creationId xmlns:a16="http://schemas.microsoft.com/office/drawing/2014/main" id="{765B16B0-29E6-90CC-9D36-3959EA4B88DD}"/>
              </a:ext>
            </a:extLst>
          </p:cNvPr>
          <p:cNvSpPr txBox="1"/>
          <p:nvPr userDrawn="1"/>
        </p:nvSpPr>
        <p:spPr>
          <a:xfrm>
            <a:off x="10117190" y="406400"/>
            <a:ext cx="1360695" cy="307777"/>
          </a:xfrm>
          <a:prstGeom prst="rect">
            <a:avLst/>
          </a:prstGeom>
          <a:noFill/>
        </p:spPr>
        <p:txBody>
          <a:bodyPr wrap="square" lIns="0" tIns="0" rIns="0" bIns="0">
            <a:noAutofit/>
          </a:bodyPr>
          <a:lstStyle/>
          <a:p>
            <a:r>
              <a:rPr lang="en-US" altLang="zh-CN" sz="1000" dirty="0">
                <a:solidFill>
                  <a:schemeClr val="bg1"/>
                </a:solidFill>
              </a:rPr>
              <a:t>Make your presentation outstanding</a:t>
            </a:r>
            <a:endParaRPr lang="zh-CN" altLang="en-US" sz="1000" dirty="0"/>
          </a:p>
        </p:txBody>
      </p:sp>
    </p:spTree>
    <p:extLst>
      <p:ext uri="{BB962C8B-B14F-4D97-AF65-F5344CB8AC3E}">
        <p14:creationId xmlns:p14="http://schemas.microsoft.com/office/powerpoint/2010/main" val="32826343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内容页_3">
    <p:bg>
      <p:bgPr>
        <a:solidFill>
          <a:schemeClr val="bg1"/>
        </a:solidFill>
        <a:effectLst/>
      </p:bgPr>
    </p:bg>
    <p:spTree>
      <p:nvGrpSpPr>
        <p:cNvPr id="1" name=""/>
        <p:cNvGrpSpPr/>
        <p:nvPr/>
      </p:nvGrpSpPr>
      <p:grpSpPr>
        <a:xfrm>
          <a:off x="0" y="0"/>
          <a:ext cx="0" cy="0"/>
          <a:chOff x="0" y="0"/>
          <a:chExt cx="0" cy="0"/>
        </a:xfrm>
      </p:grpSpPr>
      <p:sp>
        <p:nvSpPr>
          <p:cNvPr id="5" name="矩形 4">
            <a:extLst>
              <a:ext uri="{FF2B5EF4-FFF2-40B4-BE49-F238E27FC236}">
                <a16:creationId xmlns:a16="http://schemas.microsoft.com/office/drawing/2014/main" id="{5EA883F9-7A91-4017-BF77-D1AF50E57B23}"/>
              </a:ext>
            </a:extLst>
          </p:cNvPr>
          <p:cNvSpPr/>
          <p:nvPr userDrawn="1"/>
        </p:nvSpPr>
        <p:spPr>
          <a:xfrm>
            <a:off x="0" y="0"/>
            <a:ext cx="12192000" cy="6858000"/>
          </a:xfrm>
          <a:prstGeom prst="rect">
            <a:avLst/>
          </a:prstGeom>
          <a:gradFill flip="none" rotWithShape="1">
            <a:gsLst>
              <a:gs pos="0">
                <a:schemeClr val="accent2"/>
              </a:gs>
              <a:gs pos="100000">
                <a:schemeClr val="accent3"/>
              </a:gs>
            </a:gsLst>
            <a:lin ang="2700000" scaled="1"/>
            <a:tileRect/>
          </a:gra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1" name="任意多边形: 形状 10">
            <a:extLst>
              <a:ext uri="{FF2B5EF4-FFF2-40B4-BE49-F238E27FC236}">
                <a16:creationId xmlns:a16="http://schemas.microsoft.com/office/drawing/2014/main" id="{EA3408CA-C264-4283-B27C-C441622E1F32}"/>
              </a:ext>
            </a:extLst>
          </p:cNvPr>
          <p:cNvSpPr/>
          <p:nvPr userDrawn="1"/>
        </p:nvSpPr>
        <p:spPr>
          <a:xfrm>
            <a:off x="723900" y="454640"/>
            <a:ext cx="1661579" cy="222250"/>
          </a:xfrm>
          <a:custGeom>
            <a:avLst/>
            <a:gdLst>
              <a:gd name="connsiteX0" fmla="*/ 1232440 w 1495425"/>
              <a:gd name="connsiteY0" fmla="*/ 178500 h 200025"/>
              <a:gd name="connsiteX1" fmla="*/ 1239870 w 1495425"/>
              <a:gd name="connsiteY1" fmla="*/ 181354 h 200025"/>
              <a:gd name="connsiteX2" fmla="*/ 1242822 w 1495425"/>
              <a:gd name="connsiteY2" fmla="*/ 188727 h 200025"/>
              <a:gd name="connsiteX3" fmla="*/ 1239870 w 1495425"/>
              <a:gd name="connsiteY3" fmla="*/ 196101 h 200025"/>
              <a:gd name="connsiteX4" fmla="*/ 1232440 w 1495425"/>
              <a:gd name="connsiteY4" fmla="*/ 199073 h 200025"/>
              <a:gd name="connsiteX5" fmla="*/ 1225296 w 1495425"/>
              <a:gd name="connsiteY5" fmla="*/ 196101 h 200025"/>
              <a:gd name="connsiteX6" fmla="*/ 1222438 w 1495425"/>
              <a:gd name="connsiteY6" fmla="*/ 188727 h 200025"/>
              <a:gd name="connsiteX7" fmla="*/ 1225296 w 1495425"/>
              <a:gd name="connsiteY7" fmla="*/ 181354 h 200025"/>
              <a:gd name="connsiteX8" fmla="*/ 1232440 w 1495425"/>
              <a:gd name="connsiteY8" fmla="*/ 178500 h 200025"/>
              <a:gd name="connsiteX9" fmla="*/ 561804 w 1495425"/>
              <a:gd name="connsiteY9" fmla="*/ 72895 h 200025"/>
              <a:gd name="connsiteX10" fmla="*/ 531676 w 1495425"/>
              <a:gd name="connsiteY10" fmla="*/ 85268 h 200025"/>
              <a:gd name="connsiteX11" fmla="*/ 516970 w 1495425"/>
              <a:gd name="connsiteY11" fmla="*/ 120825 h 200025"/>
              <a:gd name="connsiteX12" fmla="*/ 599980 w 1495425"/>
              <a:gd name="connsiteY12" fmla="*/ 120825 h 200025"/>
              <a:gd name="connsiteX13" fmla="*/ 589236 w 1495425"/>
              <a:gd name="connsiteY13" fmla="*/ 85449 h 200025"/>
              <a:gd name="connsiteX14" fmla="*/ 561804 w 1495425"/>
              <a:gd name="connsiteY14" fmla="*/ 72895 h 200025"/>
              <a:gd name="connsiteX15" fmla="*/ 346062 w 1495425"/>
              <a:gd name="connsiteY15" fmla="*/ 65284 h 200025"/>
              <a:gd name="connsiteX16" fmla="*/ 357616 w 1495425"/>
              <a:gd name="connsiteY16" fmla="*/ 65284 h 200025"/>
              <a:gd name="connsiteX17" fmla="*/ 357616 w 1495425"/>
              <a:gd name="connsiteY17" fmla="*/ 196814 h 200025"/>
              <a:gd name="connsiteX18" fmla="*/ 346062 w 1495425"/>
              <a:gd name="connsiteY18" fmla="*/ 196814 h 200025"/>
              <a:gd name="connsiteX19" fmla="*/ 1452372 w 1495425"/>
              <a:gd name="connsiteY19" fmla="*/ 62074 h 200025"/>
              <a:gd name="connsiteX20" fmla="*/ 1484376 w 1495425"/>
              <a:gd name="connsiteY20" fmla="*/ 76286 h 200025"/>
              <a:gd name="connsiteX21" fmla="*/ 1495425 w 1495425"/>
              <a:gd name="connsiteY21" fmla="*/ 116777 h 200025"/>
              <a:gd name="connsiteX22" fmla="*/ 1495425 w 1495425"/>
              <a:gd name="connsiteY22" fmla="*/ 196814 h 200025"/>
              <a:gd name="connsiteX23" fmla="*/ 1483900 w 1495425"/>
              <a:gd name="connsiteY23" fmla="*/ 196814 h 200025"/>
              <a:gd name="connsiteX24" fmla="*/ 1483900 w 1495425"/>
              <a:gd name="connsiteY24" fmla="*/ 120225 h 200025"/>
              <a:gd name="connsiteX25" fmla="*/ 1450372 w 1495425"/>
              <a:gd name="connsiteY25" fmla="*/ 72895 h 200025"/>
              <a:gd name="connsiteX26" fmla="*/ 1419606 w 1495425"/>
              <a:gd name="connsiteY26" fmla="*/ 86811 h 200025"/>
              <a:gd name="connsiteX27" fmla="*/ 1407605 w 1495425"/>
              <a:gd name="connsiteY27" fmla="*/ 121301 h 200025"/>
              <a:gd name="connsiteX28" fmla="*/ 1407605 w 1495425"/>
              <a:gd name="connsiteY28" fmla="*/ 196814 h 200025"/>
              <a:gd name="connsiteX29" fmla="*/ 1396079 w 1495425"/>
              <a:gd name="connsiteY29" fmla="*/ 196814 h 200025"/>
              <a:gd name="connsiteX30" fmla="*/ 1396079 w 1495425"/>
              <a:gd name="connsiteY30" fmla="*/ 65284 h 200025"/>
              <a:gd name="connsiteX31" fmla="*/ 1407605 w 1495425"/>
              <a:gd name="connsiteY31" fmla="*/ 65284 h 200025"/>
              <a:gd name="connsiteX32" fmla="*/ 1407605 w 1495425"/>
              <a:gd name="connsiteY32" fmla="*/ 89192 h 200025"/>
              <a:gd name="connsiteX33" fmla="*/ 1408176 w 1495425"/>
              <a:gd name="connsiteY33" fmla="*/ 89192 h 200025"/>
              <a:gd name="connsiteX34" fmla="*/ 1452372 w 1495425"/>
              <a:gd name="connsiteY34" fmla="*/ 62074 h 200025"/>
              <a:gd name="connsiteX35" fmla="*/ 1337215 w 1495425"/>
              <a:gd name="connsiteY35" fmla="*/ 62074 h 200025"/>
              <a:gd name="connsiteX36" fmla="*/ 1365790 w 1495425"/>
              <a:gd name="connsiteY36" fmla="*/ 68256 h 200025"/>
              <a:gd name="connsiteX37" fmla="*/ 1365790 w 1495425"/>
              <a:gd name="connsiteY37" fmla="*/ 81582 h 200025"/>
              <a:gd name="connsiteX38" fmla="*/ 1335405 w 1495425"/>
              <a:gd name="connsiteY38" fmla="*/ 72895 h 200025"/>
              <a:gd name="connsiteX39" fmla="*/ 1298638 w 1495425"/>
              <a:gd name="connsiteY39" fmla="*/ 89545 h 200025"/>
              <a:gd name="connsiteX40" fmla="*/ 1284541 w 1495425"/>
              <a:gd name="connsiteY40" fmla="*/ 132598 h 200025"/>
              <a:gd name="connsiteX41" fmla="*/ 1297400 w 1495425"/>
              <a:gd name="connsiteY41" fmla="*/ 173684 h 200025"/>
              <a:gd name="connsiteX42" fmla="*/ 1331596 w 1495425"/>
              <a:gd name="connsiteY42" fmla="*/ 189203 h 200025"/>
              <a:gd name="connsiteX43" fmla="*/ 1365313 w 1495425"/>
              <a:gd name="connsiteY43" fmla="*/ 178738 h 200025"/>
              <a:gd name="connsiteX44" fmla="*/ 1365313 w 1495425"/>
              <a:gd name="connsiteY44" fmla="*/ 190987 h 200025"/>
              <a:gd name="connsiteX45" fmla="*/ 1331023 w 1495425"/>
              <a:gd name="connsiteY45" fmla="*/ 200025 h 200025"/>
              <a:gd name="connsiteX46" fmla="*/ 1288542 w 1495425"/>
              <a:gd name="connsiteY46" fmla="*/ 181592 h 200025"/>
              <a:gd name="connsiteX47" fmla="*/ 1272349 w 1495425"/>
              <a:gd name="connsiteY47" fmla="*/ 133312 h 200025"/>
              <a:gd name="connsiteX48" fmla="*/ 1290542 w 1495425"/>
              <a:gd name="connsiteY48" fmla="*/ 82058 h 200025"/>
              <a:gd name="connsiteX49" fmla="*/ 1337215 w 1495425"/>
              <a:gd name="connsiteY49" fmla="*/ 62074 h 200025"/>
              <a:gd name="connsiteX50" fmla="*/ 562270 w 1495425"/>
              <a:gd name="connsiteY50" fmla="*/ 62074 h 200025"/>
              <a:gd name="connsiteX51" fmla="*/ 599218 w 1495425"/>
              <a:gd name="connsiteY51" fmla="*/ 79324 h 200025"/>
              <a:gd name="connsiteX52" fmla="*/ 612124 w 1495425"/>
              <a:gd name="connsiteY52" fmla="*/ 126292 h 200025"/>
              <a:gd name="connsiteX53" fmla="*/ 612124 w 1495425"/>
              <a:gd name="connsiteY53" fmla="*/ 131531 h 200025"/>
              <a:gd name="connsiteX54" fmla="*/ 516503 w 1495425"/>
              <a:gd name="connsiteY54" fmla="*/ 131531 h 200025"/>
              <a:gd name="connsiteX55" fmla="*/ 528761 w 1495425"/>
              <a:gd name="connsiteY55" fmla="*/ 173922 h 200025"/>
              <a:gd name="connsiteX56" fmla="*/ 562499 w 1495425"/>
              <a:gd name="connsiteY56" fmla="*/ 189203 h 200025"/>
              <a:gd name="connsiteX57" fmla="*/ 604885 w 1495425"/>
              <a:gd name="connsiteY57" fmla="*/ 172911 h 200025"/>
              <a:gd name="connsiteX58" fmla="*/ 604885 w 1495425"/>
              <a:gd name="connsiteY58" fmla="*/ 185517 h 200025"/>
              <a:gd name="connsiteX59" fmla="*/ 560165 w 1495425"/>
              <a:gd name="connsiteY59" fmla="*/ 200025 h 200025"/>
              <a:gd name="connsiteX60" fmla="*/ 519769 w 1495425"/>
              <a:gd name="connsiteY60" fmla="*/ 181770 h 200025"/>
              <a:gd name="connsiteX61" fmla="*/ 504358 w 1495425"/>
              <a:gd name="connsiteY61" fmla="*/ 130340 h 200025"/>
              <a:gd name="connsiteX62" fmla="*/ 520475 w 1495425"/>
              <a:gd name="connsiteY62" fmla="*/ 81820 h 200025"/>
              <a:gd name="connsiteX63" fmla="*/ 562270 w 1495425"/>
              <a:gd name="connsiteY63" fmla="*/ 62074 h 200025"/>
              <a:gd name="connsiteX64" fmla="*/ 454800 w 1495425"/>
              <a:gd name="connsiteY64" fmla="*/ 62074 h 200025"/>
              <a:gd name="connsiteX65" fmla="*/ 483403 w 1495425"/>
              <a:gd name="connsiteY65" fmla="*/ 68256 h 200025"/>
              <a:gd name="connsiteX66" fmla="*/ 483403 w 1495425"/>
              <a:gd name="connsiteY66" fmla="*/ 81582 h 200025"/>
              <a:gd name="connsiteX67" fmla="*/ 453047 w 1495425"/>
              <a:gd name="connsiteY67" fmla="*/ 72895 h 200025"/>
              <a:gd name="connsiteX68" fmla="*/ 416271 w 1495425"/>
              <a:gd name="connsiteY68" fmla="*/ 89545 h 200025"/>
              <a:gd name="connsiteX69" fmla="*/ 402145 w 1495425"/>
              <a:gd name="connsiteY69" fmla="*/ 132598 h 200025"/>
              <a:gd name="connsiteX70" fmla="*/ 415042 w 1495425"/>
              <a:gd name="connsiteY70" fmla="*/ 173684 h 200025"/>
              <a:gd name="connsiteX71" fmla="*/ 449199 w 1495425"/>
              <a:gd name="connsiteY71" fmla="*/ 189203 h 200025"/>
              <a:gd name="connsiteX72" fmla="*/ 482937 w 1495425"/>
              <a:gd name="connsiteY72" fmla="*/ 178738 h 200025"/>
              <a:gd name="connsiteX73" fmla="*/ 482937 w 1495425"/>
              <a:gd name="connsiteY73" fmla="*/ 190987 h 200025"/>
              <a:gd name="connsiteX74" fmla="*/ 448609 w 1495425"/>
              <a:gd name="connsiteY74" fmla="*/ 200025 h 200025"/>
              <a:gd name="connsiteX75" fmla="*/ 406175 w 1495425"/>
              <a:gd name="connsiteY75" fmla="*/ 181592 h 200025"/>
              <a:gd name="connsiteX76" fmla="*/ 390001 w 1495425"/>
              <a:gd name="connsiteY76" fmla="*/ 133312 h 200025"/>
              <a:gd name="connsiteX77" fmla="*/ 408156 w 1495425"/>
              <a:gd name="connsiteY77" fmla="*/ 82058 h 200025"/>
              <a:gd name="connsiteX78" fmla="*/ 454800 w 1495425"/>
              <a:gd name="connsiteY78" fmla="*/ 62074 h 200025"/>
              <a:gd name="connsiteX79" fmla="*/ 671313 w 1495425"/>
              <a:gd name="connsiteY79" fmla="*/ 30089 h 200025"/>
              <a:gd name="connsiteX80" fmla="*/ 671313 w 1495425"/>
              <a:gd name="connsiteY80" fmla="*/ 102289 h 200025"/>
              <a:gd name="connsiteX81" fmla="*/ 693163 w 1495425"/>
              <a:gd name="connsiteY81" fmla="*/ 102289 h 200025"/>
              <a:gd name="connsiteX82" fmla="*/ 725986 w 1495425"/>
              <a:gd name="connsiteY82" fmla="*/ 92650 h 200025"/>
              <a:gd name="connsiteX83" fmla="*/ 737206 w 1495425"/>
              <a:gd name="connsiteY83" fmla="*/ 65018 h 200025"/>
              <a:gd name="connsiteX84" fmla="*/ 695401 w 1495425"/>
              <a:gd name="connsiteY84" fmla="*/ 30089 h 200025"/>
              <a:gd name="connsiteX85" fmla="*/ 85115 w 1495425"/>
              <a:gd name="connsiteY85" fmla="*/ 21165 h 200025"/>
              <a:gd name="connsiteX86" fmla="*/ 33214 w 1495425"/>
              <a:gd name="connsiteY86" fmla="*/ 44415 h 200025"/>
              <a:gd name="connsiteX87" fmla="*/ 12840 w 1495425"/>
              <a:gd name="connsiteY87" fmla="*/ 105242 h 200025"/>
              <a:gd name="connsiteX88" fmla="*/ 32109 w 1495425"/>
              <a:gd name="connsiteY88" fmla="*/ 165835 h 200025"/>
              <a:gd name="connsiteX89" fmla="*/ 83591 w 1495425"/>
              <a:gd name="connsiteY89" fmla="*/ 188371 h 200025"/>
              <a:gd name="connsiteX90" fmla="*/ 136655 w 1495425"/>
              <a:gd name="connsiteY90" fmla="*/ 166073 h 200025"/>
              <a:gd name="connsiteX91" fmla="*/ 156220 w 1495425"/>
              <a:gd name="connsiteY91" fmla="*/ 103937 h 200025"/>
              <a:gd name="connsiteX92" fmla="*/ 137122 w 1495425"/>
              <a:gd name="connsiteY92" fmla="*/ 43053 h 200025"/>
              <a:gd name="connsiteX93" fmla="*/ 85115 w 1495425"/>
              <a:gd name="connsiteY93" fmla="*/ 21165 h 200025"/>
              <a:gd name="connsiteX94" fmla="*/ 351777 w 1495425"/>
              <a:gd name="connsiteY94" fmla="*/ 12602 h 200025"/>
              <a:gd name="connsiteX95" fmla="*/ 358616 w 1495425"/>
              <a:gd name="connsiteY95" fmla="*/ 15164 h 200025"/>
              <a:gd name="connsiteX96" fmla="*/ 361588 w 1495425"/>
              <a:gd name="connsiteY96" fmla="*/ 22117 h 200025"/>
              <a:gd name="connsiteX97" fmla="*/ 358673 w 1495425"/>
              <a:gd name="connsiteY97" fmla="*/ 29194 h 200025"/>
              <a:gd name="connsiteX98" fmla="*/ 351777 w 1495425"/>
              <a:gd name="connsiteY98" fmla="*/ 32109 h 200025"/>
              <a:gd name="connsiteX99" fmla="*/ 345072 w 1495425"/>
              <a:gd name="connsiteY99" fmla="*/ 29318 h 200025"/>
              <a:gd name="connsiteX100" fmla="*/ 342205 w 1495425"/>
              <a:gd name="connsiteY100" fmla="*/ 22117 h 200025"/>
              <a:gd name="connsiteX101" fmla="*/ 345129 w 1495425"/>
              <a:gd name="connsiteY101" fmla="*/ 15278 h 200025"/>
              <a:gd name="connsiteX102" fmla="*/ 351777 w 1495425"/>
              <a:gd name="connsiteY102" fmla="*/ 12602 h 200025"/>
              <a:gd name="connsiteX103" fmla="*/ 1142048 w 1495425"/>
              <a:gd name="connsiteY103" fmla="*/ 9525 h 200025"/>
              <a:gd name="connsiteX104" fmla="*/ 1182720 w 1495425"/>
              <a:gd name="connsiteY104" fmla="*/ 16192 h 200025"/>
              <a:gd name="connsiteX105" fmla="*/ 1182720 w 1495425"/>
              <a:gd name="connsiteY105" fmla="*/ 42129 h 200025"/>
              <a:gd name="connsiteX106" fmla="*/ 1140237 w 1495425"/>
              <a:gd name="connsiteY106" fmla="*/ 30585 h 200025"/>
              <a:gd name="connsiteX107" fmla="*/ 1112425 w 1495425"/>
              <a:gd name="connsiteY107" fmla="*/ 37662 h 200025"/>
              <a:gd name="connsiteX108" fmla="*/ 1101662 w 1495425"/>
              <a:gd name="connsiteY108" fmla="*/ 57360 h 200025"/>
              <a:gd name="connsiteX109" fmla="*/ 1109090 w 1495425"/>
              <a:gd name="connsiteY109" fmla="*/ 75562 h 200025"/>
              <a:gd name="connsiteX110" fmla="*/ 1141380 w 1495425"/>
              <a:gd name="connsiteY110" fmla="*/ 94717 h 200025"/>
              <a:gd name="connsiteX111" fmla="*/ 1179671 w 1495425"/>
              <a:gd name="connsiteY111" fmla="*/ 120663 h 200025"/>
              <a:gd name="connsiteX112" fmla="*/ 1190625 w 1495425"/>
              <a:gd name="connsiteY112" fmla="*/ 149812 h 200025"/>
              <a:gd name="connsiteX113" fmla="*/ 1172813 w 1495425"/>
              <a:gd name="connsiteY113" fmla="*/ 187056 h 200025"/>
              <a:gd name="connsiteX114" fmla="*/ 1123473 w 1495425"/>
              <a:gd name="connsiteY114" fmla="*/ 200025 h 200025"/>
              <a:gd name="connsiteX115" fmla="*/ 1097756 w 1495425"/>
              <a:gd name="connsiteY115" fmla="*/ 196990 h 200025"/>
              <a:gd name="connsiteX116" fmla="*/ 1076325 w 1495425"/>
              <a:gd name="connsiteY116" fmla="*/ 189435 h 200025"/>
              <a:gd name="connsiteX117" fmla="*/ 1076325 w 1495425"/>
              <a:gd name="connsiteY117" fmla="*/ 162306 h 200025"/>
              <a:gd name="connsiteX118" fmla="*/ 1099185 w 1495425"/>
              <a:gd name="connsiteY118" fmla="*/ 174443 h 200025"/>
              <a:gd name="connsiteX119" fmla="*/ 1126236 w 1495425"/>
              <a:gd name="connsiteY119" fmla="*/ 179202 h 200025"/>
              <a:gd name="connsiteX120" fmla="*/ 1165384 w 1495425"/>
              <a:gd name="connsiteY120" fmla="*/ 151597 h 200025"/>
              <a:gd name="connsiteX121" fmla="*/ 1161193 w 1495425"/>
              <a:gd name="connsiteY121" fmla="*/ 137674 h 200025"/>
              <a:gd name="connsiteX122" fmla="*/ 1149667 w 1495425"/>
              <a:gd name="connsiteY122" fmla="*/ 126730 h 200025"/>
              <a:gd name="connsiteX123" fmla="*/ 1122235 w 1495425"/>
              <a:gd name="connsiteY123" fmla="*/ 112090 h 200025"/>
              <a:gd name="connsiteX124" fmla="*/ 1085373 w 1495425"/>
              <a:gd name="connsiteY124" fmla="*/ 86449 h 200025"/>
              <a:gd name="connsiteX125" fmla="*/ 1076420 w 1495425"/>
              <a:gd name="connsiteY125" fmla="*/ 59379 h 200025"/>
              <a:gd name="connsiteX126" fmla="*/ 1095089 w 1495425"/>
              <a:gd name="connsiteY126" fmla="*/ 22974 h 200025"/>
              <a:gd name="connsiteX127" fmla="*/ 1142048 w 1495425"/>
              <a:gd name="connsiteY127" fmla="*/ 9525 h 200025"/>
              <a:gd name="connsiteX128" fmla="*/ 904875 w 1495425"/>
              <a:gd name="connsiteY128" fmla="*/ 9525 h 200025"/>
              <a:gd name="connsiteX129" fmla="*/ 929354 w 1495425"/>
              <a:gd name="connsiteY129" fmla="*/ 9525 h 200025"/>
              <a:gd name="connsiteX130" fmla="*/ 929354 w 1495425"/>
              <a:gd name="connsiteY130" fmla="*/ 122253 h 200025"/>
              <a:gd name="connsiteX131" fmla="*/ 977075 w 1495425"/>
              <a:gd name="connsiteY131" fmla="*/ 178496 h 200025"/>
              <a:gd name="connsiteX132" fmla="*/ 1023271 w 1495425"/>
              <a:gd name="connsiteY132" fmla="*/ 124063 h 200025"/>
              <a:gd name="connsiteX133" fmla="*/ 1023271 w 1495425"/>
              <a:gd name="connsiteY133" fmla="*/ 9525 h 200025"/>
              <a:gd name="connsiteX134" fmla="*/ 1047750 w 1495425"/>
              <a:gd name="connsiteY134" fmla="*/ 9525 h 200025"/>
              <a:gd name="connsiteX135" fmla="*/ 1047750 w 1495425"/>
              <a:gd name="connsiteY135" fmla="*/ 120558 h 200025"/>
              <a:gd name="connsiteX136" fmla="*/ 974789 w 1495425"/>
              <a:gd name="connsiteY136" fmla="*/ 200025 h 200025"/>
              <a:gd name="connsiteX137" fmla="*/ 904875 w 1495425"/>
              <a:gd name="connsiteY137" fmla="*/ 123339 h 200025"/>
              <a:gd name="connsiteX138" fmla="*/ 790575 w 1495425"/>
              <a:gd name="connsiteY138" fmla="*/ 9525 h 200025"/>
              <a:gd name="connsiteX139" fmla="*/ 813911 w 1495425"/>
              <a:gd name="connsiteY139" fmla="*/ 9525 h 200025"/>
              <a:gd name="connsiteX140" fmla="*/ 813911 w 1495425"/>
              <a:gd name="connsiteY140" fmla="*/ 169820 h 200025"/>
              <a:gd name="connsiteX141" fmla="*/ 885825 w 1495425"/>
              <a:gd name="connsiteY141" fmla="*/ 169820 h 200025"/>
              <a:gd name="connsiteX142" fmla="*/ 885825 w 1495425"/>
              <a:gd name="connsiteY142" fmla="*/ 190500 h 200025"/>
              <a:gd name="connsiteX143" fmla="*/ 790575 w 1495425"/>
              <a:gd name="connsiteY143" fmla="*/ 190500 h 200025"/>
              <a:gd name="connsiteX144" fmla="*/ 647700 w 1495425"/>
              <a:gd name="connsiteY144" fmla="*/ 9525 h 200025"/>
              <a:gd name="connsiteX145" fmla="*/ 699659 w 1495425"/>
              <a:gd name="connsiteY145" fmla="*/ 9525 h 200025"/>
              <a:gd name="connsiteX146" fmla="*/ 745646 w 1495425"/>
              <a:gd name="connsiteY146" fmla="*/ 23660 h 200025"/>
              <a:gd name="connsiteX147" fmla="*/ 762000 w 1495425"/>
              <a:gd name="connsiteY147" fmla="*/ 64084 h 200025"/>
              <a:gd name="connsiteX148" fmla="*/ 742874 w 1495425"/>
              <a:gd name="connsiteY148" fmla="*/ 107252 h 200025"/>
              <a:gd name="connsiteX149" fmla="*/ 695049 w 1495425"/>
              <a:gd name="connsiteY149" fmla="*/ 122853 h 200025"/>
              <a:gd name="connsiteX150" fmla="*/ 671313 w 1495425"/>
              <a:gd name="connsiteY150" fmla="*/ 122853 h 200025"/>
              <a:gd name="connsiteX151" fmla="*/ 671313 w 1495425"/>
              <a:gd name="connsiteY151" fmla="*/ 190500 h 200025"/>
              <a:gd name="connsiteX152" fmla="*/ 647700 w 1495425"/>
              <a:gd name="connsiteY152" fmla="*/ 190500 h 200025"/>
              <a:gd name="connsiteX153" fmla="*/ 87211 w 1495425"/>
              <a:gd name="connsiteY153" fmla="*/ 9515 h 200025"/>
              <a:gd name="connsiteX154" fmla="*/ 146409 w 1495425"/>
              <a:gd name="connsiteY154" fmla="*/ 35023 h 200025"/>
              <a:gd name="connsiteX155" fmla="*/ 169059 w 1495425"/>
              <a:gd name="connsiteY155" fmla="*/ 101917 h 200025"/>
              <a:gd name="connsiteX156" fmla="*/ 145885 w 1495425"/>
              <a:gd name="connsiteY156" fmla="*/ 173803 h 200025"/>
              <a:gd name="connsiteX157" fmla="*/ 83830 w 1495425"/>
              <a:gd name="connsiteY157" fmla="*/ 200025 h 200025"/>
              <a:gd name="connsiteX158" fmla="*/ 22765 w 1495425"/>
              <a:gd name="connsiteY158" fmla="*/ 174100 h 200025"/>
              <a:gd name="connsiteX159" fmla="*/ 0 w 1495425"/>
              <a:gd name="connsiteY159" fmla="*/ 106670 h 200025"/>
              <a:gd name="connsiteX160" fmla="*/ 23356 w 1495425"/>
              <a:gd name="connsiteY160" fmla="*/ 36033 h 200025"/>
              <a:gd name="connsiteX161" fmla="*/ 87211 w 1495425"/>
              <a:gd name="connsiteY161" fmla="*/ 9515 h 200025"/>
              <a:gd name="connsiteX162" fmla="*/ 317440 w 1495425"/>
              <a:gd name="connsiteY162" fmla="*/ 0 h 200025"/>
              <a:gd name="connsiteX163" fmla="*/ 331098 w 1495425"/>
              <a:gd name="connsiteY163" fmla="*/ 2496 h 200025"/>
              <a:gd name="connsiteX164" fmla="*/ 331098 w 1495425"/>
              <a:gd name="connsiteY164" fmla="*/ 14507 h 200025"/>
              <a:gd name="connsiteX165" fmla="*/ 316973 w 1495425"/>
              <a:gd name="connsiteY165" fmla="*/ 10820 h 200025"/>
              <a:gd name="connsiteX166" fmla="*/ 293151 w 1495425"/>
              <a:gd name="connsiteY166" fmla="*/ 43405 h 200025"/>
              <a:gd name="connsiteX167" fmla="*/ 293151 w 1495425"/>
              <a:gd name="connsiteY167" fmla="*/ 65284 h 200025"/>
              <a:gd name="connsiteX168" fmla="*/ 327365 w 1495425"/>
              <a:gd name="connsiteY168" fmla="*/ 65284 h 200025"/>
              <a:gd name="connsiteX169" fmla="*/ 327365 w 1495425"/>
              <a:gd name="connsiteY169" fmla="*/ 76105 h 200025"/>
              <a:gd name="connsiteX170" fmla="*/ 293151 w 1495425"/>
              <a:gd name="connsiteY170" fmla="*/ 76105 h 200025"/>
              <a:gd name="connsiteX171" fmla="*/ 293151 w 1495425"/>
              <a:gd name="connsiteY171" fmla="*/ 196814 h 200025"/>
              <a:gd name="connsiteX172" fmla="*/ 281597 w 1495425"/>
              <a:gd name="connsiteY172" fmla="*/ 196814 h 200025"/>
              <a:gd name="connsiteX173" fmla="*/ 281597 w 1495425"/>
              <a:gd name="connsiteY173" fmla="*/ 76105 h 200025"/>
              <a:gd name="connsiteX174" fmla="*/ 258356 w 1495425"/>
              <a:gd name="connsiteY174" fmla="*/ 76105 h 200025"/>
              <a:gd name="connsiteX175" fmla="*/ 258356 w 1495425"/>
              <a:gd name="connsiteY175" fmla="*/ 65284 h 200025"/>
              <a:gd name="connsiteX176" fmla="*/ 281597 w 1495425"/>
              <a:gd name="connsiteY176" fmla="*/ 65284 h 200025"/>
              <a:gd name="connsiteX177" fmla="*/ 281597 w 1495425"/>
              <a:gd name="connsiteY177" fmla="*/ 42453 h 200025"/>
              <a:gd name="connsiteX178" fmla="*/ 291865 w 1495425"/>
              <a:gd name="connsiteY178" fmla="*/ 10820 h 200025"/>
              <a:gd name="connsiteX179" fmla="*/ 317440 w 1495425"/>
              <a:gd name="connsiteY179" fmla="*/ 0 h 200025"/>
              <a:gd name="connsiteX180" fmla="*/ 245964 w 1495425"/>
              <a:gd name="connsiteY180" fmla="*/ 0 h 200025"/>
              <a:gd name="connsiteX181" fmla="*/ 259623 w 1495425"/>
              <a:gd name="connsiteY181" fmla="*/ 2496 h 200025"/>
              <a:gd name="connsiteX182" fmla="*/ 259623 w 1495425"/>
              <a:gd name="connsiteY182" fmla="*/ 14507 h 200025"/>
              <a:gd name="connsiteX183" fmla="*/ 245497 w 1495425"/>
              <a:gd name="connsiteY183" fmla="*/ 10820 h 200025"/>
              <a:gd name="connsiteX184" fmla="*/ 221675 w 1495425"/>
              <a:gd name="connsiteY184" fmla="*/ 43405 h 200025"/>
              <a:gd name="connsiteX185" fmla="*/ 221675 w 1495425"/>
              <a:gd name="connsiteY185" fmla="*/ 65284 h 200025"/>
              <a:gd name="connsiteX186" fmla="*/ 255889 w 1495425"/>
              <a:gd name="connsiteY186" fmla="*/ 65284 h 200025"/>
              <a:gd name="connsiteX187" fmla="*/ 255889 w 1495425"/>
              <a:gd name="connsiteY187" fmla="*/ 76105 h 200025"/>
              <a:gd name="connsiteX188" fmla="*/ 221675 w 1495425"/>
              <a:gd name="connsiteY188" fmla="*/ 76105 h 200025"/>
              <a:gd name="connsiteX189" fmla="*/ 221675 w 1495425"/>
              <a:gd name="connsiteY189" fmla="*/ 196814 h 200025"/>
              <a:gd name="connsiteX190" fmla="*/ 210121 w 1495425"/>
              <a:gd name="connsiteY190" fmla="*/ 196814 h 200025"/>
              <a:gd name="connsiteX191" fmla="*/ 210121 w 1495425"/>
              <a:gd name="connsiteY191" fmla="*/ 76105 h 200025"/>
              <a:gd name="connsiteX192" fmla="*/ 186890 w 1495425"/>
              <a:gd name="connsiteY192" fmla="*/ 76105 h 200025"/>
              <a:gd name="connsiteX193" fmla="*/ 186890 w 1495425"/>
              <a:gd name="connsiteY193" fmla="*/ 65284 h 200025"/>
              <a:gd name="connsiteX194" fmla="*/ 210121 w 1495425"/>
              <a:gd name="connsiteY194" fmla="*/ 65284 h 200025"/>
              <a:gd name="connsiteX195" fmla="*/ 210121 w 1495425"/>
              <a:gd name="connsiteY195" fmla="*/ 42453 h 200025"/>
              <a:gd name="connsiteX196" fmla="*/ 220389 w 1495425"/>
              <a:gd name="connsiteY196" fmla="*/ 10820 h 200025"/>
              <a:gd name="connsiteX197" fmla="*/ 245964 w 1495425"/>
              <a:gd name="connsiteY197" fmla="*/ 0 h 200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Lst>
            <a:rect l="l" t="t" r="r" b="b"/>
            <a:pathLst>
              <a:path w="1495425" h="200025">
                <a:moveTo>
                  <a:pt x="1232440" y="178500"/>
                </a:moveTo>
                <a:cubicBezTo>
                  <a:pt x="1235392" y="178500"/>
                  <a:pt x="1237773" y="179452"/>
                  <a:pt x="1239870" y="181354"/>
                </a:cubicBezTo>
                <a:cubicBezTo>
                  <a:pt x="1241870" y="183257"/>
                  <a:pt x="1242822" y="185715"/>
                  <a:pt x="1242822" y="188727"/>
                </a:cubicBezTo>
                <a:cubicBezTo>
                  <a:pt x="1242822" y="191661"/>
                  <a:pt x="1241870" y="194119"/>
                  <a:pt x="1239870" y="196101"/>
                </a:cubicBezTo>
                <a:cubicBezTo>
                  <a:pt x="1237773" y="198083"/>
                  <a:pt x="1235392" y="199073"/>
                  <a:pt x="1232440" y="199073"/>
                </a:cubicBezTo>
                <a:cubicBezTo>
                  <a:pt x="1229582" y="199073"/>
                  <a:pt x="1227201" y="198083"/>
                  <a:pt x="1225296" y="196101"/>
                </a:cubicBezTo>
                <a:cubicBezTo>
                  <a:pt x="1223391" y="194119"/>
                  <a:pt x="1222438" y="191661"/>
                  <a:pt x="1222438" y="188727"/>
                </a:cubicBezTo>
                <a:cubicBezTo>
                  <a:pt x="1222438" y="185715"/>
                  <a:pt x="1223391" y="183257"/>
                  <a:pt x="1225296" y="181354"/>
                </a:cubicBezTo>
                <a:cubicBezTo>
                  <a:pt x="1227201" y="179452"/>
                  <a:pt x="1229582" y="178500"/>
                  <a:pt x="1232440" y="178500"/>
                </a:cubicBezTo>
                <a:close/>
                <a:moveTo>
                  <a:pt x="561804" y="72895"/>
                </a:moveTo>
                <a:cubicBezTo>
                  <a:pt x="549659" y="72895"/>
                  <a:pt x="539620" y="77019"/>
                  <a:pt x="531676" y="85268"/>
                </a:cubicBezTo>
                <a:cubicBezTo>
                  <a:pt x="523742" y="93507"/>
                  <a:pt x="518836" y="105366"/>
                  <a:pt x="516970" y="120825"/>
                </a:cubicBezTo>
                <a:lnTo>
                  <a:pt x="599980" y="120825"/>
                </a:lnTo>
                <a:cubicBezTo>
                  <a:pt x="599437" y="105604"/>
                  <a:pt x="595856" y="93812"/>
                  <a:pt x="589236" y="85449"/>
                </a:cubicBezTo>
                <a:cubicBezTo>
                  <a:pt x="582626" y="77076"/>
                  <a:pt x="573471" y="72895"/>
                  <a:pt x="561804" y="72895"/>
                </a:cubicBezTo>
                <a:close/>
                <a:moveTo>
                  <a:pt x="346062" y="65284"/>
                </a:moveTo>
                <a:lnTo>
                  <a:pt x="357616" y="65284"/>
                </a:lnTo>
                <a:lnTo>
                  <a:pt x="357616" y="196814"/>
                </a:lnTo>
                <a:lnTo>
                  <a:pt x="346062" y="196814"/>
                </a:lnTo>
                <a:close/>
                <a:moveTo>
                  <a:pt x="1452372" y="62074"/>
                </a:moveTo>
                <a:cubicBezTo>
                  <a:pt x="1466278" y="62074"/>
                  <a:pt x="1476947" y="66818"/>
                  <a:pt x="1484376" y="76286"/>
                </a:cubicBezTo>
                <a:cubicBezTo>
                  <a:pt x="1491710" y="85763"/>
                  <a:pt x="1495425" y="99260"/>
                  <a:pt x="1495425" y="116777"/>
                </a:cubicBezTo>
                <a:lnTo>
                  <a:pt x="1495425" y="196814"/>
                </a:lnTo>
                <a:lnTo>
                  <a:pt x="1483900" y="196814"/>
                </a:lnTo>
                <a:lnTo>
                  <a:pt x="1483900" y="120225"/>
                </a:lnTo>
                <a:cubicBezTo>
                  <a:pt x="1483900" y="88678"/>
                  <a:pt x="1472660" y="72895"/>
                  <a:pt x="1450372" y="72895"/>
                </a:cubicBezTo>
                <a:cubicBezTo>
                  <a:pt x="1437894" y="72895"/>
                  <a:pt x="1427702" y="77533"/>
                  <a:pt x="1419606" y="86811"/>
                </a:cubicBezTo>
                <a:cubicBezTo>
                  <a:pt x="1411605" y="96088"/>
                  <a:pt x="1407605" y="107585"/>
                  <a:pt x="1407605" y="121301"/>
                </a:cubicBezTo>
                <a:lnTo>
                  <a:pt x="1407605" y="196814"/>
                </a:lnTo>
                <a:lnTo>
                  <a:pt x="1396079" y="196814"/>
                </a:lnTo>
                <a:lnTo>
                  <a:pt x="1396079" y="65284"/>
                </a:lnTo>
                <a:lnTo>
                  <a:pt x="1407605" y="65284"/>
                </a:lnTo>
                <a:lnTo>
                  <a:pt x="1407605" y="89192"/>
                </a:lnTo>
                <a:lnTo>
                  <a:pt x="1408176" y="89192"/>
                </a:lnTo>
                <a:cubicBezTo>
                  <a:pt x="1417605" y="71114"/>
                  <a:pt x="1432370" y="62074"/>
                  <a:pt x="1452372" y="62074"/>
                </a:cubicBezTo>
                <a:close/>
                <a:moveTo>
                  <a:pt x="1337215" y="62074"/>
                </a:moveTo>
                <a:cubicBezTo>
                  <a:pt x="1347026" y="62074"/>
                  <a:pt x="1356551" y="64141"/>
                  <a:pt x="1365790" y="68256"/>
                </a:cubicBezTo>
                <a:lnTo>
                  <a:pt x="1365790" y="81582"/>
                </a:lnTo>
                <a:cubicBezTo>
                  <a:pt x="1356551" y="75790"/>
                  <a:pt x="1346454" y="72895"/>
                  <a:pt x="1335405" y="72895"/>
                </a:cubicBezTo>
                <a:cubicBezTo>
                  <a:pt x="1320356" y="72895"/>
                  <a:pt x="1308068" y="78448"/>
                  <a:pt x="1298638" y="89545"/>
                </a:cubicBezTo>
                <a:cubicBezTo>
                  <a:pt x="1289209" y="100651"/>
                  <a:pt x="1284541" y="114995"/>
                  <a:pt x="1284541" y="132598"/>
                </a:cubicBezTo>
                <a:cubicBezTo>
                  <a:pt x="1284541" y="149642"/>
                  <a:pt x="1288828" y="163338"/>
                  <a:pt x="1297400" y="173684"/>
                </a:cubicBezTo>
                <a:cubicBezTo>
                  <a:pt x="1305973" y="184031"/>
                  <a:pt x="1317403" y="189203"/>
                  <a:pt x="1331596" y="189203"/>
                </a:cubicBezTo>
                <a:cubicBezTo>
                  <a:pt x="1344454" y="189203"/>
                  <a:pt x="1355693" y="185715"/>
                  <a:pt x="1365313" y="178738"/>
                </a:cubicBezTo>
                <a:lnTo>
                  <a:pt x="1365313" y="190987"/>
                </a:lnTo>
                <a:cubicBezTo>
                  <a:pt x="1355693" y="197012"/>
                  <a:pt x="1344263" y="200025"/>
                  <a:pt x="1331023" y="200025"/>
                </a:cubicBezTo>
                <a:cubicBezTo>
                  <a:pt x="1313498" y="200025"/>
                  <a:pt x="1299306" y="193880"/>
                  <a:pt x="1288542" y="181592"/>
                </a:cubicBezTo>
                <a:cubicBezTo>
                  <a:pt x="1277779" y="169304"/>
                  <a:pt x="1272349" y="153210"/>
                  <a:pt x="1272349" y="133312"/>
                </a:cubicBezTo>
                <a:cubicBezTo>
                  <a:pt x="1272349" y="112462"/>
                  <a:pt x="1278445" y="95374"/>
                  <a:pt x="1290542" y="82058"/>
                </a:cubicBezTo>
                <a:cubicBezTo>
                  <a:pt x="1302639" y="68732"/>
                  <a:pt x="1318165" y="62074"/>
                  <a:pt x="1337215" y="62074"/>
                </a:cubicBezTo>
                <a:close/>
                <a:moveTo>
                  <a:pt x="562270" y="62074"/>
                </a:moveTo>
                <a:cubicBezTo>
                  <a:pt x="578301" y="62074"/>
                  <a:pt x="590617" y="67828"/>
                  <a:pt x="599218" y="79324"/>
                </a:cubicBezTo>
                <a:cubicBezTo>
                  <a:pt x="607819" y="90811"/>
                  <a:pt x="612124" y="106470"/>
                  <a:pt x="612124" y="126292"/>
                </a:cubicBezTo>
                <a:lnTo>
                  <a:pt x="612124" y="131531"/>
                </a:lnTo>
                <a:lnTo>
                  <a:pt x="516503" y="131531"/>
                </a:lnTo>
                <a:cubicBezTo>
                  <a:pt x="516503" y="149603"/>
                  <a:pt x="520589" y="163734"/>
                  <a:pt x="528761" y="173922"/>
                </a:cubicBezTo>
                <a:cubicBezTo>
                  <a:pt x="536934" y="184110"/>
                  <a:pt x="548183" y="189203"/>
                  <a:pt x="562499" y="189203"/>
                </a:cubicBezTo>
                <a:cubicBezTo>
                  <a:pt x="576977" y="189203"/>
                  <a:pt x="591102" y="183773"/>
                  <a:pt x="604885" y="172911"/>
                </a:cubicBezTo>
                <a:lnTo>
                  <a:pt x="604885" y="185517"/>
                </a:lnTo>
                <a:cubicBezTo>
                  <a:pt x="591493" y="195189"/>
                  <a:pt x="576586" y="200025"/>
                  <a:pt x="560165" y="200025"/>
                </a:cubicBezTo>
                <a:cubicBezTo>
                  <a:pt x="543506" y="200025"/>
                  <a:pt x="530047" y="193940"/>
                  <a:pt x="519769" y="181770"/>
                </a:cubicBezTo>
                <a:cubicBezTo>
                  <a:pt x="509492" y="169601"/>
                  <a:pt x="504358" y="152456"/>
                  <a:pt x="504358" y="130340"/>
                </a:cubicBezTo>
                <a:cubicBezTo>
                  <a:pt x="504358" y="111147"/>
                  <a:pt x="509731" y="94974"/>
                  <a:pt x="520475" y="81820"/>
                </a:cubicBezTo>
                <a:cubicBezTo>
                  <a:pt x="531209" y="68656"/>
                  <a:pt x="545144" y="62074"/>
                  <a:pt x="562270" y="62074"/>
                </a:cubicBezTo>
                <a:close/>
                <a:moveTo>
                  <a:pt x="454800" y="62074"/>
                </a:moveTo>
                <a:cubicBezTo>
                  <a:pt x="464687" y="62074"/>
                  <a:pt x="474221" y="64141"/>
                  <a:pt x="483403" y="68256"/>
                </a:cubicBezTo>
                <a:lnTo>
                  <a:pt x="483403" y="81582"/>
                </a:lnTo>
                <a:cubicBezTo>
                  <a:pt x="474221" y="75790"/>
                  <a:pt x="464096" y="72895"/>
                  <a:pt x="453047" y="72895"/>
                </a:cubicBezTo>
                <a:cubicBezTo>
                  <a:pt x="437950" y="72895"/>
                  <a:pt x="425691" y="78448"/>
                  <a:pt x="416271" y="89545"/>
                </a:cubicBezTo>
                <a:cubicBezTo>
                  <a:pt x="406851" y="100651"/>
                  <a:pt x="402145" y="114995"/>
                  <a:pt x="402145" y="132598"/>
                </a:cubicBezTo>
                <a:cubicBezTo>
                  <a:pt x="402145" y="149642"/>
                  <a:pt x="406441" y="163338"/>
                  <a:pt x="415042" y="173684"/>
                </a:cubicBezTo>
                <a:cubicBezTo>
                  <a:pt x="423643" y="184031"/>
                  <a:pt x="435026" y="189203"/>
                  <a:pt x="449199" y="189203"/>
                </a:cubicBezTo>
                <a:cubicBezTo>
                  <a:pt x="462115" y="189203"/>
                  <a:pt x="473364" y="185715"/>
                  <a:pt x="482937" y="178738"/>
                </a:cubicBezTo>
                <a:lnTo>
                  <a:pt x="482937" y="190987"/>
                </a:lnTo>
                <a:cubicBezTo>
                  <a:pt x="473364" y="197012"/>
                  <a:pt x="461924" y="200025"/>
                  <a:pt x="448609" y="200025"/>
                </a:cubicBezTo>
                <a:cubicBezTo>
                  <a:pt x="431102" y="200025"/>
                  <a:pt x="416947" y="193880"/>
                  <a:pt x="406175" y="181592"/>
                </a:cubicBezTo>
                <a:cubicBezTo>
                  <a:pt x="395392" y="169304"/>
                  <a:pt x="390001" y="153210"/>
                  <a:pt x="390001" y="133312"/>
                </a:cubicBezTo>
                <a:cubicBezTo>
                  <a:pt x="390001" y="112462"/>
                  <a:pt x="396050" y="95374"/>
                  <a:pt x="408156" y="82058"/>
                </a:cubicBezTo>
                <a:cubicBezTo>
                  <a:pt x="420262" y="68732"/>
                  <a:pt x="435807" y="62074"/>
                  <a:pt x="454800" y="62074"/>
                </a:cubicBezTo>
                <a:close/>
                <a:moveTo>
                  <a:pt x="671313" y="30089"/>
                </a:moveTo>
                <a:lnTo>
                  <a:pt x="671313" y="102289"/>
                </a:lnTo>
                <a:lnTo>
                  <a:pt x="693163" y="102289"/>
                </a:lnTo>
                <a:cubicBezTo>
                  <a:pt x="707564" y="102289"/>
                  <a:pt x="718509" y="99079"/>
                  <a:pt x="725986" y="92650"/>
                </a:cubicBezTo>
                <a:cubicBezTo>
                  <a:pt x="733463" y="86230"/>
                  <a:pt x="737206" y="77019"/>
                  <a:pt x="737206" y="65018"/>
                </a:cubicBezTo>
                <a:cubicBezTo>
                  <a:pt x="737206" y="41729"/>
                  <a:pt x="723272" y="30089"/>
                  <a:pt x="695401" y="30089"/>
                </a:cubicBezTo>
                <a:close/>
                <a:moveTo>
                  <a:pt x="85115" y="21165"/>
                </a:moveTo>
                <a:cubicBezTo>
                  <a:pt x="64094" y="21165"/>
                  <a:pt x="46797" y="28918"/>
                  <a:pt x="33214" y="44415"/>
                </a:cubicBezTo>
                <a:cubicBezTo>
                  <a:pt x="19631" y="59912"/>
                  <a:pt x="12840" y="80191"/>
                  <a:pt x="12840" y="105242"/>
                </a:cubicBezTo>
                <a:cubicBezTo>
                  <a:pt x="12840" y="130616"/>
                  <a:pt x="19269" y="150811"/>
                  <a:pt x="32109" y="165835"/>
                </a:cubicBezTo>
                <a:cubicBezTo>
                  <a:pt x="44948" y="180859"/>
                  <a:pt x="62112" y="188371"/>
                  <a:pt x="83591" y="188371"/>
                </a:cubicBezTo>
                <a:cubicBezTo>
                  <a:pt x="105937" y="188371"/>
                  <a:pt x="123625" y="180938"/>
                  <a:pt x="136655" y="166073"/>
                </a:cubicBezTo>
                <a:cubicBezTo>
                  <a:pt x="149695" y="151207"/>
                  <a:pt x="156220" y="130492"/>
                  <a:pt x="156220" y="103937"/>
                </a:cubicBezTo>
                <a:cubicBezTo>
                  <a:pt x="156220" y="77934"/>
                  <a:pt x="149857" y="57636"/>
                  <a:pt x="137122" y="43053"/>
                </a:cubicBezTo>
                <a:cubicBezTo>
                  <a:pt x="124396" y="28461"/>
                  <a:pt x="107061" y="21165"/>
                  <a:pt x="85115" y="21165"/>
                </a:cubicBezTo>
                <a:close/>
                <a:moveTo>
                  <a:pt x="351777" y="12602"/>
                </a:moveTo>
                <a:cubicBezTo>
                  <a:pt x="354349" y="12602"/>
                  <a:pt x="356625" y="13459"/>
                  <a:pt x="358616" y="15164"/>
                </a:cubicBezTo>
                <a:cubicBezTo>
                  <a:pt x="360597" y="16869"/>
                  <a:pt x="361588" y="19183"/>
                  <a:pt x="361588" y="22117"/>
                </a:cubicBezTo>
                <a:cubicBezTo>
                  <a:pt x="361588" y="24898"/>
                  <a:pt x="360616" y="27251"/>
                  <a:pt x="358673" y="29194"/>
                </a:cubicBezTo>
                <a:cubicBezTo>
                  <a:pt x="356721" y="31137"/>
                  <a:pt x="354425" y="32109"/>
                  <a:pt x="351777" y="32109"/>
                </a:cubicBezTo>
                <a:cubicBezTo>
                  <a:pt x="349215" y="32109"/>
                  <a:pt x="346977" y="31175"/>
                  <a:pt x="345072" y="29318"/>
                </a:cubicBezTo>
                <a:cubicBezTo>
                  <a:pt x="343167" y="27451"/>
                  <a:pt x="342205" y="25051"/>
                  <a:pt x="342205" y="22117"/>
                </a:cubicBezTo>
                <a:cubicBezTo>
                  <a:pt x="342205" y="19345"/>
                  <a:pt x="343186" y="17069"/>
                  <a:pt x="345129" y="15278"/>
                </a:cubicBezTo>
                <a:cubicBezTo>
                  <a:pt x="347072" y="13497"/>
                  <a:pt x="349291" y="12602"/>
                  <a:pt x="351777" y="12602"/>
                </a:cubicBezTo>
                <a:close/>
                <a:moveTo>
                  <a:pt x="1142048" y="9525"/>
                </a:moveTo>
                <a:cubicBezTo>
                  <a:pt x="1160526" y="9525"/>
                  <a:pt x="1174052" y="11744"/>
                  <a:pt x="1182720" y="16192"/>
                </a:cubicBezTo>
                <a:lnTo>
                  <a:pt x="1182720" y="42129"/>
                </a:lnTo>
                <a:cubicBezTo>
                  <a:pt x="1171480" y="34433"/>
                  <a:pt x="1157288" y="30585"/>
                  <a:pt x="1140237" y="30585"/>
                </a:cubicBezTo>
                <a:cubicBezTo>
                  <a:pt x="1128808" y="30585"/>
                  <a:pt x="1119569" y="32947"/>
                  <a:pt x="1112425" y="37662"/>
                </a:cubicBezTo>
                <a:cubicBezTo>
                  <a:pt x="1105281" y="42386"/>
                  <a:pt x="1101662" y="48949"/>
                  <a:pt x="1101662" y="57360"/>
                </a:cubicBezTo>
                <a:cubicBezTo>
                  <a:pt x="1101662" y="64818"/>
                  <a:pt x="1104138" y="70885"/>
                  <a:pt x="1109090" y="75562"/>
                </a:cubicBezTo>
                <a:cubicBezTo>
                  <a:pt x="1114044" y="80248"/>
                  <a:pt x="1124807" y="86630"/>
                  <a:pt x="1141380" y="94717"/>
                </a:cubicBezTo>
                <a:cubicBezTo>
                  <a:pt x="1159669" y="103365"/>
                  <a:pt x="1172432" y="112014"/>
                  <a:pt x="1179671" y="120663"/>
                </a:cubicBezTo>
                <a:cubicBezTo>
                  <a:pt x="1187005" y="129302"/>
                  <a:pt x="1190625" y="139027"/>
                  <a:pt x="1190625" y="149812"/>
                </a:cubicBezTo>
                <a:cubicBezTo>
                  <a:pt x="1190625" y="165994"/>
                  <a:pt x="1184720" y="178409"/>
                  <a:pt x="1172813" y="187056"/>
                </a:cubicBezTo>
                <a:cubicBezTo>
                  <a:pt x="1161002" y="195702"/>
                  <a:pt x="1144524" y="200025"/>
                  <a:pt x="1123473" y="200025"/>
                </a:cubicBezTo>
                <a:cubicBezTo>
                  <a:pt x="1116140" y="200025"/>
                  <a:pt x="1107567" y="199013"/>
                  <a:pt x="1097756" y="196990"/>
                </a:cubicBezTo>
                <a:cubicBezTo>
                  <a:pt x="1087945" y="194968"/>
                  <a:pt x="1080801" y="192450"/>
                  <a:pt x="1076325" y="189435"/>
                </a:cubicBezTo>
                <a:lnTo>
                  <a:pt x="1076325" y="162306"/>
                </a:lnTo>
                <a:cubicBezTo>
                  <a:pt x="1082040" y="167224"/>
                  <a:pt x="1089660" y="171269"/>
                  <a:pt x="1099185" y="174443"/>
                </a:cubicBezTo>
                <a:cubicBezTo>
                  <a:pt x="1108710" y="177616"/>
                  <a:pt x="1117663" y="179202"/>
                  <a:pt x="1126236" y="179202"/>
                </a:cubicBezTo>
                <a:cubicBezTo>
                  <a:pt x="1152334" y="179202"/>
                  <a:pt x="1165384" y="170000"/>
                  <a:pt x="1165384" y="151597"/>
                </a:cubicBezTo>
                <a:cubicBezTo>
                  <a:pt x="1165384" y="146440"/>
                  <a:pt x="1164050" y="141799"/>
                  <a:pt x="1161193" y="137674"/>
                </a:cubicBezTo>
                <a:cubicBezTo>
                  <a:pt x="1158430" y="133550"/>
                  <a:pt x="1154525" y="129902"/>
                  <a:pt x="1149667" y="126730"/>
                </a:cubicBezTo>
                <a:cubicBezTo>
                  <a:pt x="1144809" y="123558"/>
                  <a:pt x="1135666" y="118672"/>
                  <a:pt x="1122235" y="112090"/>
                </a:cubicBezTo>
                <a:cubicBezTo>
                  <a:pt x="1103566" y="102889"/>
                  <a:pt x="1091279" y="94345"/>
                  <a:pt x="1085373" y="86449"/>
                </a:cubicBezTo>
                <a:cubicBezTo>
                  <a:pt x="1079372" y="78562"/>
                  <a:pt x="1076420" y="69533"/>
                  <a:pt x="1076420" y="59379"/>
                </a:cubicBezTo>
                <a:cubicBezTo>
                  <a:pt x="1076420" y="44072"/>
                  <a:pt x="1082612" y="31937"/>
                  <a:pt x="1095089" y="22974"/>
                </a:cubicBezTo>
                <a:cubicBezTo>
                  <a:pt x="1107472" y="14011"/>
                  <a:pt x="1123093" y="9525"/>
                  <a:pt x="1142048" y="9525"/>
                </a:cubicBezTo>
                <a:close/>
                <a:moveTo>
                  <a:pt x="904875" y="9525"/>
                </a:moveTo>
                <a:lnTo>
                  <a:pt x="929354" y="9525"/>
                </a:lnTo>
                <a:lnTo>
                  <a:pt x="929354" y="122253"/>
                </a:lnTo>
                <a:cubicBezTo>
                  <a:pt x="929354" y="159748"/>
                  <a:pt x="945261" y="178496"/>
                  <a:pt x="977075" y="178496"/>
                </a:cubicBezTo>
                <a:cubicBezTo>
                  <a:pt x="1007841" y="178496"/>
                  <a:pt x="1023271" y="160352"/>
                  <a:pt x="1023271" y="124063"/>
                </a:cubicBezTo>
                <a:lnTo>
                  <a:pt x="1023271" y="9525"/>
                </a:lnTo>
                <a:lnTo>
                  <a:pt x="1047750" y="9525"/>
                </a:lnTo>
                <a:lnTo>
                  <a:pt x="1047750" y="120558"/>
                </a:lnTo>
                <a:cubicBezTo>
                  <a:pt x="1047750" y="173536"/>
                  <a:pt x="1023461" y="200025"/>
                  <a:pt x="974789" y="200025"/>
                </a:cubicBezTo>
                <a:cubicBezTo>
                  <a:pt x="928211" y="200025"/>
                  <a:pt x="904875" y="174464"/>
                  <a:pt x="904875" y="123339"/>
                </a:cubicBezTo>
                <a:close/>
                <a:moveTo>
                  <a:pt x="790575" y="9525"/>
                </a:moveTo>
                <a:lnTo>
                  <a:pt x="813911" y="9525"/>
                </a:lnTo>
                <a:lnTo>
                  <a:pt x="813911" y="169820"/>
                </a:lnTo>
                <a:lnTo>
                  <a:pt x="885825" y="169820"/>
                </a:lnTo>
                <a:lnTo>
                  <a:pt x="885825" y="190500"/>
                </a:lnTo>
                <a:lnTo>
                  <a:pt x="790575" y="190500"/>
                </a:lnTo>
                <a:close/>
                <a:moveTo>
                  <a:pt x="647700" y="9525"/>
                </a:moveTo>
                <a:lnTo>
                  <a:pt x="699659" y="9525"/>
                </a:lnTo>
                <a:cubicBezTo>
                  <a:pt x="719414" y="9525"/>
                  <a:pt x="734739" y="14240"/>
                  <a:pt x="745646" y="23660"/>
                </a:cubicBezTo>
                <a:cubicBezTo>
                  <a:pt x="756551" y="33090"/>
                  <a:pt x="762000" y="46558"/>
                  <a:pt x="762000" y="64084"/>
                </a:cubicBezTo>
                <a:cubicBezTo>
                  <a:pt x="762000" y="81848"/>
                  <a:pt x="755628" y="96231"/>
                  <a:pt x="742874" y="107252"/>
                </a:cubicBezTo>
                <a:cubicBezTo>
                  <a:pt x="730120" y="118281"/>
                  <a:pt x="714175" y="123473"/>
                  <a:pt x="695049" y="122853"/>
                </a:cubicBezTo>
                <a:lnTo>
                  <a:pt x="671313" y="122853"/>
                </a:lnTo>
                <a:lnTo>
                  <a:pt x="671313" y="190500"/>
                </a:lnTo>
                <a:lnTo>
                  <a:pt x="647700" y="190500"/>
                </a:lnTo>
                <a:close/>
                <a:moveTo>
                  <a:pt x="87211" y="9515"/>
                </a:moveTo>
                <a:cubicBezTo>
                  <a:pt x="111576" y="9515"/>
                  <a:pt x="131312" y="18012"/>
                  <a:pt x="146409" y="35023"/>
                </a:cubicBezTo>
                <a:cubicBezTo>
                  <a:pt x="161506" y="52026"/>
                  <a:pt x="169059" y="74324"/>
                  <a:pt x="169059" y="101917"/>
                </a:cubicBezTo>
                <a:cubicBezTo>
                  <a:pt x="169059" y="132359"/>
                  <a:pt x="161334" y="156321"/>
                  <a:pt x="145885" y="173803"/>
                </a:cubicBezTo>
                <a:cubicBezTo>
                  <a:pt x="130435" y="191284"/>
                  <a:pt x="109747" y="200025"/>
                  <a:pt x="83830" y="200025"/>
                </a:cubicBezTo>
                <a:cubicBezTo>
                  <a:pt x="58302" y="200025"/>
                  <a:pt x="37948" y="191383"/>
                  <a:pt x="22765" y="174100"/>
                </a:cubicBezTo>
                <a:cubicBezTo>
                  <a:pt x="7591" y="156817"/>
                  <a:pt x="0" y="134341"/>
                  <a:pt x="0" y="106670"/>
                </a:cubicBezTo>
                <a:cubicBezTo>
                  <a:pt x="0" y="77257"/>
                  <a:pt x="7782" y="53711"/>
                  <a:pt x="23356" y="36033"/>
                </a:cubicBezTo>
                <a:cubicBezTo>
                  <a:pt x="38919" y="18355"/>
                  <a:pt x="60207" y="9515"/>
                  <a:pt x="87211" y="9515"/>
                </a:cubicBezTo>
                <a:close/>
                <a:moveTo>
                  <a:pt x="317440" y="0"/>
                </a:moveTo>
                <a:cubicBezTo>
                  <a:pt x="322964" y="0"/>
                  <a:pt x="327517" y="829"/>
                  <a:pt x="331098" y="2496"/>
                </a:cubicBezTo>
                <a:lnTo>
                  <a:pt x="331098" y="14507"/>
                </a:lnTo>
                <a:cubicBezTo>
                  <a:pt x="327984" y="12049"/>
                  <a:pt x="323279" y="10820"/>
                  <a:pt x="316973" y="10820"/>
                </a:cubicBezTo>
                <a:cubicBezTo>
                  <a:pt x="301095" y="10820"/>
                  <a:pt x="293151" y="21679"/>
                  <a:pt x="293151" y="43405"/>
                </a:cubicBezTo>
                <a:lnTo>
                  <a:pt x="293151" y="65284"/>
                </a:lnTo>
                <a:lnTo>
                  <a:pt x="327365" y="65284"/>
                </a:lnTo>
                <a:lnTo>
                  <a:pt x="327365" y="76105"/>
                </a:lnTo>
                <a:lnTo>
                  <a:pt x="293151" y="76105"/>
                </a:lnTo>
                <a:lnTo>
                  <a:pt x="293151" y="196814"/>
                </a:lnTo>
                <a:lnTo>
                  <a:pt x="281597" y="196814"/>
                </a:lnTo>
                <a:lnTo>
                  <a:pt x="281597" y="76105"/>
                </a:lnTo>
                <a:lnTo>
                  <a:pt x="258356" y="76105"/>
                </a:lnTo>
                <a:lnTo>
                  <a:pt x="258356" y="65284"/>
                </a:lnTo>
                <a:lnTo>
                  <a:pt x="281597" y="65284"/>
                </a:lnTo>
                <a:lnTo>
                  <a:pt x="281597" y="42453"/>
                </a:lnTo>
                <a:cubicBezTo>
                  <a:pt x="281597" y="28585"/>
                  <a:pt x="285016" y="18040"/>
                  <a:pt x="291865" y="10820"/>
                </a:cubicBezTo>
                <a:cubicBezTo>
                  <a:pt x="298714" y="3610"/>
                  <a:pt x="307238" y="0"/>
                  <a:pt x="317440" y="0"/>
                </a:cubicBezTo>
                <a:close/>
                <a:moveTo>
                  <a:pt x="245964" y="0"/>
                </a:moveTo>
                <a:cubicBezTo>
                  <a:pt x="251489" y="0"/>
                  <a:pt x="256041" y="829"/>
                  <a:pt x="259623" y="2496"/>
                </a:cubicBezTo>
                <a:lnTo>
                  <a:pt x="259623" y="14507"/>
                </a:lnTo>
                <a:cubicBezTo>
                  <a:pt x="256508" y="12049"/>
                  <a:pt x="251803" y="10820"/>
                  <a:pt x="245497" y="10820"/>
                </a:cubicBezTo>
                <a:cubicBezTo>
                  <a:pt x="229619" y="10820"/>
                  <a:pt x="221675" y="21679"/>
                  <a:pt x="221675" y="43405"/>
                </a:cubicBezTo>
                <a:lnTo>
                  <a:pt x="221675" y="65284"/>
                </a:lnTo>
                <a:lnTo>
                  <a:pt x="255889" y="65284"/>
                </a:lnTo>
                <a:lnTo>
                  <a:pt x="255889" y="76105"/>
                </a:lnTo>
                <a:lnTo>
                  <a:pt x="221675" y="76105"/>
                </a:lnTo>
                <a:lnTo>
                  <a:pt x="221675" y="196814"/>
                </a:lnTo>
                <a:lnTo>
                  <a:pt x="210121" y="196814"/>
                </a:lnTo>
                <a:lnTo>
                  <a:pt x="210121" y="76105"/>
                </a:lnTo>
                <a:lnTo>
                  <a:pt x="186890" y="76105"/>
                </a:lnTo>
                <a:lnTo>
                  <a:pt x="186890" y="65284"/>
                </a:lnTo>
                <a:lnTo>
                  <a:pt x="210121" y="65284"/>
                </a:lnTo>
                <a:lnTo>
                  <a:pt x="210121" y="42453"/>
                </a:lnTo>
                <a:cubicBezTo>
                  <a:pt x="210121" y="28585"/>
                  <a:pt x="213541" y="18040"/>
                  <a:pt x="220389" y="10820"/>
                </a:cubicBezTo>
                <a:cubicBezTo>
                  <a:pt x="227247" y="3610"/>
                  <a:pt x="235763" y="0"/>
                  <a:pt x="245964" y="0"/>
                </a:cubicBezTo>
                <a:close/>
              </a:path>
            </a:pathLst>
          </a:custGeom>
          <a:solidFill>
            <a:schemeClr val="bg1"/>
          </a:solidFill>
          <a:ln w="9525" cap="flat">
            <a:noFill/>
            <a:prstDash val="solid"/>
            <a:miter/>
          </a:ln>
        </p:spPr>
        <p:txBody>
          <a:bodyPr rtlCol="0" anchor="ctr">
            <a:noAutofit/>
          </a:bodyPr>
          <a:lstStyle/>
          <a:p>
            <a:endParaRPr lang="zh-CN" altLang="en-US"/>
          </a:p>
        </p:txBody>
      </p:sp>
      <p:sp>
        <p:nvSpPr>
          <p:cNvPr id="6" name="文本框 5">
            <a:extLst>
              <a:ext uri="{FF2B5EF4-FFF2-40B4-BE49-F238E27FC236}">
                <a16:creationId xmlns:a16="http://schemas.microsoft.com/office/drawing/2014/main" id="{83E55BB1-9ABD-482B-96C6-AB8E4571E2D2}"/>
              </a:ext>
            </a:extLst>
          </p:cNvPr>
          <p:cNvSpPr txBox="1"/>
          <p:nvPr userDrawn="1"/>
        </p:nvSpPr>
        <p:spPr>
          <a:xfrm>
            <a:off x="10117190" y="406400"/>
            <a:ext cx="1360695" cy="307777"/>
          </a:xfrm>
          <a:prstGeom prst="rect">
            <a:avLst/>
          </a:prstGeom>
          <a:noFill/>
        </p:spPr>
        <p:txBody>
          <a:bodyPr wrap="square" lIns="0" tIns="0" rIns="0" bIns="0">
            <a:noAutofit/>
          </a:bodyPr>
          <a:lstStyle/>
          <a:p>
            <a:r>
              <a:rPr lang="en-US" altLang="zh-CN" sz="1000" dirty="0">
                <a:solidFill>
                  <a:schemeClr val="bg1"/>
                </a:solidFill>
              </a:rPr>
              <a:t>Make your presentation outstanding</a:t>
            </a:r>
            <a:endParaRPr lang="zh-CN" altLang="en-US" sz="1000" dirty="0"/>
          </a:p>
        </p:txBody>
      </p:sp>
    </p:spTree>
    <p:extLst>
      <p:ext uri="{BB962C8B-B14F-4D97-AF65-F5344CB8AC3E}">
        <p14:creationId xmlns:p14="http://schemas.microsoft.com/office/powerpoint/2010/main" val="41597634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内容页_4">
    <p:bg>
      <p:bgPr>
        <a:solidFill>
          <a:schemeClr val="bg1"/>
        </a:solidFill>
        <a:effectLst/>
      </p:bgPr>
    </p:bg>
    <p:spTree>
      <p:nvGrpSpPr>
        <p:cNvPr id="1" name=""/>
        <p:cNvGrpSpPr/>
        <p:nvPr/>
      </p:nvGrpSpPr>
      <p:grpSpPr>
        <a:xfrm>
          <a:off x="0" y="0"/>
          <a:ext cx="0" cy="0"/>
          <a:chOff x="0" y="0"/>
          <a:chExt cx="0" cy="0"/>
        </a:xfrm>
      </p:grpSpPr>
      <p:sp>
        <p:nvSpPr>
          <p:cNvPr id="5" name="矩形 4">
            <a:extLst>
              <a:ext uri="{FF2B5EF4-FFF2-40B4-BE49-F238E27FC236}">
                <a16:creationId xmlns:a16="http://schemas.microsoft.com/office/drawing/2014/main" id="{5EA883F9-7A91-4017-BF77-D1AF50E57B23}"/>
              </a:ext>
            </a:extLst>
          </p:cNvPr>
          <p:cNvSpPr/>
          <p:nvPr userDrawn="1"/>
        </p:nvSpPr>
        <p:spPr>
          <a:xfrm>
            <a:off x="0" y="0"/>
            <a:ext cx="12192000" cy="6858000"/>
          </a:xfrm>
          <a:prstGeom prst="rect">
            <a:avLst/>
          </a:prstGeom>
          <a:gradFill flip="none" rotWithShape="1">
            <a:gsLst>
              <a:gs pos="0">
                <a:schemeClr val="accent2"/>
              </a:gs>
              <a:gs pos="100000">
                <a:schemeClr val="accent3"/>
              </a:gs>
            </a:gsLst>
            <a:lin ang="2700000" scaled="1"/>
            <a:tileRect/>
          </a:gra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7" name="矩形 6">
            <a:extLst>
              <a:ext uri="{FF2B5EF4-FFF2-40B4-BE49-F238E27FC236}">
                <a16:creationId xmlns:a16="http://schemas.microsoft.com/office/drawing/2014/main" id="{01E21ACE-CBD3-8307-8086-957A7068FC8B}"/>
              </a:ext>
            </a:extLst>
          </p:cNvPr>
          <p:cNvSpPr/>
          <p:nvPr userDrawn="1"/>
        </p:nvSpPr>
        <p:spPr>
          <a:xfrm>
            <a:off x="9259756" y="-370951"/>
            <a:ext cx="2652375" cy="4193884"/>
          </a:xfrm>
          <a:prstGeom prst="rect">
            <a:avLst/>
          </a:prstGeom>
          <a:gradFill flip="none" rotWithShape="1">
            <a:gsLst>
              <a:gs pos="0">
                <a:schemeClr val="accent1"/>
              </a:gs>
              <a:gs pos="100000">
                <a:schemeClr val="accent1">
                  <a:lumMod val="60000"/>
                  <a:lumOff val="40000"/>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a:extLst>
              <a:ext uri="{FF2B5EF4-FFF2-40B4-BE49-F238E27FC236}">
                <a16:creationId xmlns:a16="http://schemas.microsoft.com/office/drawing/2014/main" id="{9B969E1A-EA7F-4E22-AD83-79DEF1635D51}"/>
              </a:ext>
            </a:extLst>
          </p:cNvPr>
          <p:cNvSpPr/>
          <p:nvPr userDrawn="1"/>
        </p:nvSpPr>
        <p:spPr>
          <a:xfrm>
            <a:off x="7268188" y="3700891"/>
            <a:ext cx="2652375" cy="4193884"/>
          </a:xfrm>
          <a:prstGeom prst="rect">
            <a:avLst/>
          </a:prstGeom>
          <a:gradFill flip="none" rotWithShape="1">
            <a:gsLst>
              <a:gs pos="0">
                <a:schemeClr val="accent1"/>
              </a:gs>
              <a:gs pos="100000">
                <a:schemeClr val="accent1">
                  <a:lumMod val="60000"/>
                  <a:lumOff val="40000"/>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形状 10">
            <a:extLst>
              <a:ext uri="{FF2B5EF4-FFF2-40B4-BE49-F238E27FC236}">
                <a16:creationId xmlns:a16="http://schemas.microsoft.com/office/drawing/2014/main" id="{EA3408CA-C264-4283-B27C-C441622E1F32}"/>
              </a:ext>
            </a:extLst>
          </p:cNvPr>
          <p:cNvSpPr/>
          <p:nvPr userDrawn="1"/>
        </p:nvSpPr>
        <p:spPr>
          <a:xfrm>
            <a:off x="723900" y="454640"/>
            <a:ext cx="1661579" cy="222250"/>
          </a:xfrm>
          <a:custGeom>
            <a:avLst/>
            <a:gdLst>
              <a:gd name="connsiteX0" fmla="*/ 1232440 w 1495425"/>
              <a:gd name="connsiteY0" fmla="*/ 178500 h 200025"/>
              <a:gd name="connsiteX1" fmla="*/ 1239870 w 1495425"/>
              <a:gd name="connsiteY1" fmla="*/ 181354 h 200025"/>
              <a:gd name="connsiteX2" fmla="*/ 1242822 w 1495425"/>
              <a:gd name="connsiteY2" fmla="*/ 188727 h 200025"/>
              <a:gd name="connsiteX3" fmla="*/ 1239870 w 1495425"/>
              <a:gd name="connsiteY3" fmla="*/ 196101 h 200025"/>
              <a:gd name="connsiteX4" fmla="*/ 1232440 w 1495425"/>
              <a:gd name="connsiteY4" fmla="*/ 199073 h 200025"/>
              <a:gd name="connsiteX5" fmla="*/ 1225296 w 1495425"/>
              <a:gd name="connsiteY5" fmla="*/ 196101 h 200025"/>
              <a:gd name="connsiteX6" fmla="*/ 1222438 w 1495425"/>
              <a:gd name="connsiteY6" fmla="*/ 188727 h 200025"/>
              <a:gd name="connsiteX7" fmla="*/ 1225296 w 1495425"/>
              <a:gd name="connsiteY7" fmla="*/ 181354 h 200025"/>
              <a:gd name="connsiteX8" fmla="*/ 1232440 w 1495425"/>
              <a:gd name="connsiteY8" fmla="*/ 178500 h 200025"/>
              <a:gd name="connsiteX9" fmla="*/ 561804 w 1495425"/>
              <a:gd name="connsiteY9" fmla="*/ 72895 h 200025"/>
              <a:gd name="connsiteX10" fmla="*/ 531676 w 1495425"/>
              <a:gd name="connsiteY10" fmla="*/ 85268 h 200025"/>
              <a:gd name="connsiteX11" fmla="*/ 516970 w 1495425"/>
              <a:gd name="connsiteY11" fmla="*/ 120825 h 200025"/>
              <a:gd name="connsiteX12" fmla="*/ 599980 w 1495425"/>
              <a:gd name="connsiteY12" fmla="*/ 120825 h 200025"/>
              <a:gd name="connsiteX13" fmla="*/ 589236 w 1495425"/>
              <a:gd name="connsiteY13" fmla="*/ 85449 h 200025"/>
              <a:gd name="connsiteX14" fmla="*/ 561804 w 1495425"/>
              <a:gd name="connsiteY14" fmla="*/ 72895 h 200025"/>
              <a:gd name="connsiteX15" fmla="*/ 346062 w 1495425"/>
              <a:gd name="connsiteY15" fmla="*/ 65284 h 200025"/>
              <a:gd name="connsiteX16" fmla="*/ 357616 w 1495425"/>
              <a:gd name="connsiteY16" fmla="*/ 65284 h 200025"/>
              <a:gd name="connsiteX17" fmla="*/ 357616 w 1495425"/>
              <a:gd name="connsiteY17" fmla="*/ 196814 h 200025"/>
              <a:gd name="connsiteX18" fmla="*/ 346062 w 1495425"/>
              <a:gd name="connsiteY18" fmla="*/ 196814 h 200025"/>
              <a:gd name="connsiteX19" fmla="*/ 1452372 w 1495425"/>
              <a:gd name="connsiteY19" fmla="*/ 62074 h 200025"/>
              <a:gd name="connsiteX20" fmla="*/ 1484376 w 1495425"/>
              <a:gd name="connsiteY20" fmla="*/ 76286 h 200025"/>
              <a:gd name="connsiteX21" fmla="*/ 1495425 w 1495425"/>
              <a:gd name="connsiteY21" fmla="*/ 116777 h 200025"/>
              <a:gd name="connsiteX22" fmla="*/ 1495425 w 1495425"/>
              <a:gd name="connsiteY22" fmla="*/ 196814 h 200025"/>
              <a:gd name="connsiteX23" fmla="*/ 1483900 w 1495425"/>
              <a:gd name="connsiteY23" fmla="*/ 196814 h 200025"/>
              <a:gd name="connsiteX24" fmla="*/ 1483900 w 1495425"/>
              <a:gd name="connsiteY24" fmla="*/ 120225 h 200025"/>
              <a:gd name="connsiteX25" fmla="*/ 1450372 w 1495425"/>
              <a:gd name="connsiteY25" fmla="*/ 72895 h 200025"/>
              <a:gd name="connsiteX26" fmla="*/ 1419606 w 1495425"/>
              <a:gd name="connsiteY26" fmla="*/ 86811 h 200025"/>
              <a:gd name="connsiteX27" fmla="*/ 1407605 w 1495425"/>
              <a:gd name="connsiteY27" fmla="*/ 121301 h 200025"/>
              <a:gd name="connsiteX28" fmla="*/ 1407605 w 1495425"/>
              <a:gd name="connsiteY28" fmla="*/ 196814 h 200025"/>
              <a:gd name="connsiteX29" fmla="*/ 1396079 w 1495425"/>
              <a:gd name="connsiteY29" fmla="*/ 196814 h 200025"/>
              <a:gd name="connsiteX30" fmla="*/ 1396079 w 1495425"/>
              <a:gd name="connsiteY30" fmla="*/ 65284 h 200025"/>
              <a:gd name="connsiteX31" fmla="*/ 1407605 w 1495425"/>
              <a:gd name="connsiteY31" fmla="*/ 65284 h 200025"/>
              <a:gd name="connsiteX32" fmla="*/ 1407605 w 1495425"/>
              <a:gd name="connsiteY32" fmla="*/ 89192 h 200025"/>
              <a:gd name="connsiteX33" fmla="*/ 1408176 w 1495425"/>
              <a:gd name="connsiteY33" fmla="*/ 89192 h 200025"/>
              <a:gd name="connsiteX34" fmla="*/ 1452372 w 1495425"/>
              <a:gd name="connsiteY34" fmla="*/ 62074 h 200025"/>
              <a:gd name="connsiteX35" fmla="*/ 1337215 w 1495425"/>
              <a:gd name="connsiteY35" fmla="*/ 62074 h 200025"/>
              <a:gd name="connsiteX36" fmla="*/ 1365790 w 1495425"/>
              <a:gd name="connsiteY36" fmla="*/ 68256 h 200025"/>
              <a:gd name="connsiteX37" fmla="*/ 1365790 w 1495425"/>
              <a:gd name="connsiteY37" fmla="*/ 81582 h 200025"/>
              <a:gd name="connsiteX38" fmla="*/ 1335405 w 1495425"/>
              <a:gd name="connsiteY38" fmla="*/ 72895 h 200025"/>
              <a:gd name="connsiteX39" fmla="*/ 1298638 w 1495425"/>
              <a:gd name="connsiteY39" fmla="*/ 89545 h 200025"/>
              <a:gd name="connsiteX40" fmla="*/ 1284541 w 1495425"/>
              <a:gd name="connsiteY40" fmla="*/ 132598 h 200025"/>
              <a:gd name="connsiteX41" fmla="*/ 1297400 w 1495425"/>
              <a:gd name="connsiteY41" fmla="*/ 173684 h 200025"/>
              <a:gd name="connsiteX42" fmla="*/ 1331596 w 1495425"/>
              <a:gd name="connsiteY42" fmla="*/ 189203 h 200025"/>
              <a:gd name="connsiteX43" fmla="*/ 1365313 w 1495425"/>
              <a:gd name="connsiteY43" fmla="*/ 178738 h 200025"/>
              <a:gd name="connsiteX44" fmla="*/ 1365313 w 1495425"/>
              <a:gd name="connsiteY44" fmla="*/ 190987 h 200025"/>
              <a:gd name="connsiteX45" fmla="*/ 1331023 w 1495425"/>
              <a:gd name="connsiteY45" fmla="*/ 200025 h 200025"/>
              <a:gd name="connsiteX46" fmla="*/ 1288542 w 1495425"/>
              <a:gd name="connsiteY46" fmla="*/ 181592 h 200025"/>
              <a:gd name="connsiteX47" fmla="*/ 1272349 w 1495425"/>
              <a:gd name="connsiteY47" fmla="*/ 133312 h 200025"/>
              <a:gd name="connsiteX48" fmla="*/ 1290542 w 1495425"/>
              <a:gd name="connsiteY48" fmla="*/ 82058 h 200025"/>
              <a:gd name="connsiteX49" fmla="*/ 1337215 w 1495425"/>
              <a:gd name="connsiteY49" fmla="*/ 62074 h 200025"/>
              <a:gd name="connsiteX50" fmla="*/ 562270 w 1495425"/>
              <a:gd name="connsiteY50" fmla="*/ 62074 h 200025"/>
              <a:gd name="connsiteX51" fmla="*/ 599218 w 1495425"/>
              <a:gd name="connsiteY51" fmla="*/ 79324 h 200025"/>
              <a:gd name="connsiteX52" fmla="*/ 612124 w 1495425"/>
              <a:gd name="connsiteY52" fmla="*/ 126292 h 200025"/>
              <a:gd name="connsiteX53" fmla="*/ 612124 w 1495425"/>
              <a:gd name="connsiteY53" fmla="*/ 131531 h 200025"/>
              <a:gd name="connsiteX54" fmla="*/ 516503 w 1495425"/>
              <a:gd name="connsiteY54" fmla="*/ 131531 h 200025"/>
              <a:gd name="connsiteX55" fmla="*/ 528761 w 1495425"/>
              <a:gd name="connsiteY55" fmla="*/ 173922 h 200025"/>
              <a:gd name="connsiteX56" fmla="*/ 562499 w 1495425"/>
              <a:gd name="connsiteY56" fmla="*/ 189203 h 200025"/>
              <a:gd name="connsiteX57" fmla="*/ 604885 w 1495425"/>
              <a:gd name="connsiteY57" fmla="*/ 172911 h 200025"/>
              <a:gd name="connsiteX58" fmla="*/ 604885 w 1495425"/>
              <a:gd name="connsiteY58" fmla="*/ 185517 h 200025"/>
              <a:gd name="connsiteX59" fmla="*/ 560165 w 1495425"/>
              <a:gd name="connsiteY59" fmla="*/ 200025 h 200025"/>
              <a:gd name="connsiteX60" fmla="*/ 519769 w 1495425"/>
              <a:gd name="connsiteY60" fmla="*/ 181770 h 200025"/>
              <a:gd name="connsiteX61" fmla="*/ 504358 w 1495425"/>
              <a:gd name="connsiteY61" fmla="*/ 130340 h 200025"/>
              <a:gd name="connsiteX62" fmla="*/ 520475 w 1495425"/>
              <a:gd name="connsiteY62" fmla="*/ 81820 h 200025"/>
              <a:gd name="connsiteX63" fmla="*/ 562270 w 1495425"/>
              <a:gd name="connsiteY63" fmla="*/ 62074 h 200025"/>
              <a:gd name="connsiteX64" fmla="*/ 454800 w 1495425"/>
              <a:gd name="connsiteY64" fmla="*/ 62074 h 200025"/>
              <a:gd name="connsiteX65" fmla="*/ 483403 w 1495425"/>
              <a:gd name="connsiteY65" fmla="*/ 68256 h 200025"/>
              <a:gd name="connsiteX66" fmla="*/ 483403 w 1495425"/>
              <a:gd name="connsiteY66" fmla="*/ 81582 h 200025"/>
              <a:gd name="connsiteX67" fmla="*/ 453047 w 1495425"/>
              <a:gd name="connsiteY67" fmla="*/ 72895 h 200025"/>
              <a:gd name="connsiteX68" fmla="*/ 416271 w 1495425"/>
              <a:gd name="connsiteY68" fmla="*/ 89545 h 200025"/>
              <a:gd name="connsiteX69" fmla="*/ 402145 w 1495425"/>
              <a:gd name="connsiteY69" fmla="*/ 132598 h 200025"/>
              <a:gd name="connsiteX70" fmla="*/ 415042 w 1495425"/>
              <a:gd name="connsiteY70" fmla="*/ 173684 h 200025"/>
              <a:gd name="connsiteX71" fmla="*/ 449199 w 1495425"/>
              <a:gd name="connsiteY71" fmla="*/ 189203 h 200025"/>
              <a:gd name="connsiteX72" fmla="*/ 482937 w 1495425"/>
              <a:gd name="connsiteY72" fmla="*/ 178738 h 200025"/>
              <a:gd name="connsiteX73" fmla="*/ 482937 w 1495425"/>
              <a:gd name="connsiteY73" fmla="*/ 190987 h 200025"/>
              <a:gd name="connsiteX74" fmla="*/ 448609 w 1495425"/>
              <a:gd name="connsiteY74" fmla="*/ 200025 h 200025"/>
              <a:gd name="connsiteX75" fmla="*/ 406175 w 1495425"/>
              <a:gd name="connsiteY75" fmla="*/ 181592 h 200025"/>
              <a:gd name="connsiteX76" fmla="*/ 390001 w 1495425"/>
              <a:gd name="connsiteY76" fmla="*/ 133312 h 200025"/>
              <a:gd name="connsiteX77" fmla="*/ 408156 w 1495425"/>
              <a:gd name="connsiteY77" fmla="*/ 82058 h 200025"/>
              <a:gd name="connsiteX78" fmla="*/ 454800 w 1495425"/>
              <a:gd name="connsiteY78" fmla="*/ 62074 h 200025"/>
              <a:gd name="connsiteX79" fmla="*/ 671313 w 1495425"/>
              <a:gd name="connsiteY79" fmla="*/ 30089 h 200025"/>
              <a:gd name="connsiteX80" fmla="*/ 671313 w 1495425"/>
              <a:gd name="connsiteY80" fmla="*/ 102289 h 200025"/>
              <a:gd name="connsiteX81" fmla="*/ 693163 w 1495425"/>
              <a:gd name="connsiteY81" fmla="*/ 102289 h 200025"/>
              <a:gd name="connsiteX82" fmla="*/ 725986 w 1495425"/>
              <a:gd name="connsiteY82" fmla="*/ 92650 h 200025"/>
              <a:gd name="connsiteX83" fmla="*/ 737206 w 1495425"/>
              <a:gd name="connsiteY83" fmla="*/ 65018 h 200025"/>
              <a:gd name="connsiteX84" fmla="*/ 695401 w 1495425"/>
              <a:gd name="connsiteY84" fmla="*/ 30089 h 200025"/>
              <a:gd name="connsiteX85" fmla="*/ 85115 w 1495425"/>
              <a:gd name="connsiteY85" fmla="*/ 21165 h 200025"/>
              <a:gd name="connsiteX86" fmla="*/ 33214 w 1495425"/>
              <a:gd name="connsiteY86" fmla="*/ 44415 h 200025"/>
              <a:gd name="connsiteX87" fmla="*/ 12840 w 1495425"/>
              <a:gd name="connsiteY87" fmla="*/ 105242 h 200025"/>
              <a:gd name="connsiteX88" fmla="*/ 32109 w 1495425"/>
              <a:gd name="connsiteY88" fmla="*/ 165835 h 200025"/>
              <a:gd name="connsiteX89" fmla="*/ 83591 w 1495425"/>
              <a:gd name="connsiteY89" fmla="*/ 188371 h 200025"/>
              <a:gd name="connsiteX90" fmla="*/ 136655 w 1495425"/>
              <a:gd name="connsiteY90" fmla="*/ 166073 h 200025"/>
              <a:gd name="connsiteX91" fmla="*/ 156220 w 1495425"/>
              <a:gd name="connsiteY91" fmla="*/ 103937 h 200025"/>
              <a:gd name="connsiteX92" fmla="*/ 137122 w 1495425"/>
              <a:gd name="connsiteY92" fmla="*/ 43053 h 200025"/>
              <a:gd name="connsiteX93" fmla="*/ 85115 w 1495425"/>
              <a:gd name="connsiteY93" fmla="*/ 21165 h 200025"/>
              <a:gd name="connsiteX94" fmla="*/ 351777 w 1495425"/>
              <a:gd name="connsiteY94" fmla="*/ 12602 h 200025"/>
              <a:gd name="connsiteX95" fmla="*/ 358616 w 1495425"/>
              <a:gd name="connsiteY95" fmla="*/ 15164 h 200025"/>
              <a:gd name="connsiteX96" fmla="*/ 361588 w 1495425"/>
              <a:gd name="connsiteY96" fmla="*/ 22117 h 200025"/>
              <a:gd name="connsiteX97" fmla="*/ 358673 w 1495425"/>
              <a:gd name="connsiteY97" fmla="*/ 29194 h 200025"/>
              <a:gd name="connsiteX98" fmla="*/ 351777 w 1495425"/>
              <a:gd name="connsiteY98" fmla="*/ 32109 h 200025"/>
              <a:gd name="connsiteX99" fmla="*/ 345072 w 1495425"/>
              <a:gd name="connsiteY99" fmla="*/ 29318 h 200025"/>
              <a:gd name="connsiteX100" fmla="*/ 342205 w 1495425"/>
              <a:gd name="connsiteY100" fmla="*/ 22117 h 200025"/>
              <a:gd name="connsiteX101" fmla="*/ 345129 w 1495425"/>
              <a:gd name="connsiteY101" fmla="*/ 15278 h 200025"/>
              <a:gd name="connsiteX102" fmla="*/ 351777 w 1495425"/>
              <a:gd name="connsiteY102" fmla="*/ 12602 h 200025"/>
              <a:gd name="connsiteX103" fmla="*/ 1142048 w 1495425"/>
              <a:gd name="connsiteY103" fmla="*/ 9525 h 200025"/>
              <a:gd name="connsiteX104" fmla="*/ 1182720 w 1495425"/>
              <a:gd name="connsiteY104" fmla="*/ 16192 h 200025"/>
              <a:gd name="connsiteX105" fmla="*/ 1182720 w 1495425"/>
              <a:gd name="connsiteY105" fmla="*/ 42129 h 200025"/>
              <a:gd name="connsiteX106" fmla="*/ 1140237 w 1495425"/>
              <a:gd name="connsiteY106" fmla="*/ 30585 h 200025"/>
              <a:gd name="connsiteX107" fmla="*/ 1112425 w 1495425"/>
              <a:gd name="connsiteY107" fmla="*/ 37662 h 200025"/>
              <a:gd name="connsiteX108" fmla="*/ 1101662 w 1495425"/>
              <a:gd name="connsiteY108" fmla="*/ 57360 h 200025"/>
              <a:gd name="connsiteX109" fmla="*/ 1109090 w 1495425"/>
              <a:gd name="connsiteY109" fmla="*/ 75562 h 200025"/>
              <a:gd name="connsiteX110" fmla="*/ 1141380 w 1495425"/>
              <a:gd name="connsiteY110" fmla="*/ 94717 h 200025"/>
              <a:gd name="connsiteX111" fmla="*/ 1179671 w 1495425"/>
              <a:gd name="connsiteY111" fmla="*/ 120663 h 200025"/>
              <a:gd name="connsiteX112" fmla="*/ 1190625 w 1495425"/>
              <a:gd name="connsiteY112" fmla="*/ 149812 h 200025"/>
              <a:gd name="connsiteX113" fmla="*/ 1172813 w 1495425"/>
              <a:gd name="connsiteY113" fmla="*/ 187056 h 200025"/>
              <a:gd name="connsiteX114" fmla="*/ 1123473 w 1495425"/>
              <a:gd name="connsiteY114" fmla="*/ 200025 h 200025"/>
              <a:gd name="connsiteX115" fmla="*/ 1097756 w 1495425"/>
              <a:gd name="connsiteY115" fmla="*/ 196990 h 200025"/>
              <a:gd name="connsiteX116" fmla="*/ 1076325 w 1495425"/>
              <a:gd name="connsiteY116" fmla="*/ 189435 h 200025"/>
              <a:gd name="connsiteX117" fmla="*/ 1076325 w 1495425"/>
              <a:gd name="connsiteY117" fmla="*/ 162306 h 200025"/>
              <a:gd name="connsiteX118" fmla="*/ 1099185 w 1495425"/>
              <a:gd name="connsiteY118" fmla="*/ 174443 h 200025"/>
              <a:gd name="connsiteX119" fmla="*/ 1126236 w 1495425"/>
              <a:gd name="connsiteY119" fmla="*/ 179202 h 200025"/>
              <a:gd name="connsiteX120" fmla="*/ 1165384 w 1495425"/>
              <a:gd name="connsiteY120" fmla="*/ 151597 h 200025"/>
              <a:gd name="connsiteX121" fmla="*/ 1161193 w 1495425"/>
              <a:gd name="connsiteY121" fmla="*/ 137674 h 200025"/>
              <a:gd name="connsiteX122" fmla="*/ 1149667 w 1495425"/>
              <a:gd name="connsiteY122" fmla="*/ 126730 h 200025"/>
              <a:gd name="connsiteX123" fmla="*/ 1122235 w 1495425"/>
              <a:gd name="connsiteY123" fmla="*/ 112090 h 200025"/>
              <a:gd name="connsiteX124" fmla="*/ 1085373 w 1495425"/>
              <a:gd name="connsiteY124" fmla="*/ 86449 h 200025"/>
              <a:gd name="connsiteX125" fmla="*/ 1076420 w 1495425"/>
              <a:gd name="connsiteY125" fmla="*/ 59379 h 200025"/>
              <a:gd name="connsiteX126" fmla="*/ 1095089 w 1495425"/>
              <a:gd name="connsiteY126" fmla="*/ 22974 h 200025"/>
              <a:gd name="connsiteX127" fmla="*/ 1142048 w 1495425"/>
              <a:gd name="connsiteY127" fmla="*/ 9525 h 200025"/>
              <a:gd name="connsiteX128" fmla="*/ 904875 w 1495425"/>
              <a:gd name="connsiteY128" fmla="*/ 9525 h 200025"/>
              <a:gd name="connsiteX129" fmla="*/ 929354 w 1495425"/>
              <a:gd name="connsiteY129" fmla="*/ 9525 h 200025"/>
              <a:gd name="connsiteX130" fmla="*/ 929354 w 1495425"/>
              <a:gd name="connsiteY130" fmla="*/ 122253 h 200025"/>
              <a:gd name="connsiteX131" fmla="*/ 977075 w 1495425"/>
              <a:gd name="connsiteY131" fmla="*/ 178496 h 200025"/>
              <a:gd name="connsiteX132" fmla="*/ 1023271 w 1495425"/>
              <a:gd name="connsiteY132" fmla="*/ 124063 h 200025"/>
              <a:gd name="connsiteX133" fmla="*/ 1023271 w 1495425"/>
              <a:gd name="connsiteY133" fmla="*/ 9525 h 200025"/>
              <a:gd name="connsiteX134" fmla="*/ 1047750 w 1495425"/>
              <a:gd name="connsiteY134" fmla="*/ 9525 h 200025"/>
              <a:gd name="connsiteX135" fmla="*/ 1047750 w 1495425"/>
              <a:gd name="connsiteY135" fmla="*/ 120558 h 200025"/>
              <a:gd name="connsiteX136" fmla="*/ 974789 w 1495425"/>
              <a:gd name="connsiteY136" fmla="*/ 200025 h 200025"/>
              <a:gd name="connsiteX137" fmla="*/ 904875 w 1495425"/>
              <a:gd name="connsiteY137" fmla="*/ 123339 h 200025"/>
              <a:gd name="connsiteX138" fmla="*/ 790575 w 1495425"/>
              <a:gd name="connsiteY138" fmla="*/ 9525 h 200025"/>
              <a:gd name="connsiteX139" fmla="*/ 813911 w 1495425"/>
              <a:gd name="connsiteY139" fmla="*/ 9525 h 200025"/>
              <a:gd name="connsiteX140" fmla="*/ 813911 w 1495425"/>
              <a:gd name="connsiteY140" fmla="*/ 169820 h 200025"/>
              <a:gd name="connsiteX141" fmla="*/ 885825 w 1495425"/>
              <a:gd name="connsiteY141" fmla="*/ 169820 h 200025"/>
              <a:gd name="connsiteX142" fmla="*/ 885825 w 1495425"/>
              <a:gd name="connsiteY142" fmla="*/ 190500 h 200025"/>
              <a:gd name="connsiteX143" fmla="*/ 790575 w 1495425"/>
              <a:gd name="connsiteY143" fmla="*/ 190500 h 200025"/>
              <a:gd name="connsiteX144" fmla="*/ 647700 w 1495425"/>
              <a:gd name="connsiteY144" fmla="*/ 9525 h 200025"/>
              <a:gd name="connsiteX145" fmla="*/ 699659 w 1495425"/>
              <a:gd name="connsiteY145" fmla="*/ 9525 h 200025"/>
              <a:gd name="connsiteX146" fmla="*/ 745646 w 1495425"/>
              <a:gd name="connsiteY146" fmla="*/ 23660 h 200025"/>
              <a:gd name="connsiteX147" fmla="*/ 762000 w 1495425"/>
              <a:gd name="connsiteY147" fmla="*/ 64084 h 200025"/>
              <a:gd name="connsiteX148" fmla="*/ 742874 w 1495425"/>
              <a:gd name="connsiteY148" fmla="*/ 107252 h 200025"/>
              <a:gd name="connsiteX149" fmla="*/ 695049 w 1495425"/>
              <a:gd name="connsiteY149" fmla="*/ 122853 h 200025"/>
              <a:gd name="connsiteX150" fmla="*/ 671313 w 1495425"/>
              <a:gd name="connsiteY150" fmla="*/ 122853 h 200025"/>
              <a:gd name="connsiteX151" fmla="*/ 671313 w 1495425"/>
              <a:gd name="connsiteY151" fmla="*/ 190500 h 200025"/>
              <a:gd name="connsiteX152" fmla="*/ 647700 w 1495425"/>
              <a:gd name="connsiteY152" fmla="*/ 190500 h 200025"/>
              <a:gd name="connsiteX153" fmla="*/ 87211 w 1495425"/>
              <a:gd name="connsiteY153" fmla="*/ 9515 h 200025"/>
              <a:gd name="connsiteX154" fmla="*/ 146409 w 1495425"/>
              <a:gd name="connsiteY154" fmla="*/ 35023 h 200025"/>
              <a:gd name="connsiteX155" fmla="*/ 169059 w 1495425"/>
              <a:gd name="connsiteY155" fmla="*/ 101917 h 200025"/>
              <a:gd name="connsiteX156" fmla="*/ 145885 w 1495425"/>
              <a:gd name="connsiteY156" fmla="*/ 173803 h 200025"/>
              <a:gd name="connsiteX157" fmla="*/ 83830 w 1495425"/>
              <a:gd name="connsiteY157" fmla="*/ 200025 h 200025"/>
              <a:gd name="connsiteX158" fmla="*/ 22765 w 1495425"/>
              <a:gd name="connsiteY158" fmla="*/ 174100 h 200025"/>
              <a:gd name="connsiteX159" fmla="*/ 0 w 1495425"/>
              <a:gd name="connsiteY159" fmla="*/ 106670 h 200025"/>
              <a:gd name="connsiteX160" fmla="*/ 23356 w 1495425"/>
              <a:gd name="connsiteY160" fmla="*/ 36033 h 200025"/>
              <a:gd name="connsiteX161" fmla="*/ 87211 w 1495425"/>
              <a:gd name="connsiteY161" fmla="*/ 9515 h 200025"/>
              <a:gd name="connsiteX162" fmla="*/ 317440 w 1495425"/>
              <a:gd name="connsiteY162" fmla="*/ 0 h 200025"/>
              <a:gd name="connsiteX163" fmla="*/ 331098 w 1495425"/>
              <a:gd name="connsiteY163" fmla="*/ 2496 h 200025"/>
              <a:gd name="connsiteX164" fmla="*/ 331098 w 1495425"/>
              <a:gd name="connsiteY164" fmla="*/ 14507 h 200025"/>
              <a:gd name="connsiteX165" fmla="*/ 316973 w 1495425"/>
              <a:gd name="connsiteY165" fmla="*/ 10820 h 200025"/>
              <a:gd name="connsiteX166" fmla="*/ 293151 w 1495425"/>
              <a:gd name="connsiteY166" fmla="*/ 43405 h 200025"/>
              <a:gd name="connsiteX167" fmla="*/ 293151 w 1495425"/>
              <a:gd name="connsiteY167" fmla="*/ 65284 h 200025"/>
              <a:gd name="connsiteX168" fmla="*/ 327365 w 1495425"/>
              <a:gd name="connsiteY168" fmla="*/ 65284 h 200025"/>
              <a:gd name="connsiteX169" fmla="*/ 327365 w 1495425"/>
              <a:gd name="connsiteY169" fmla="*/ 76105 h 200025"/>
              <a:gd name="connsiteX170" fmla="*/ 293151 w 1495425"/>
              <a:gd name="connsiteY170" fmla="*/ 76105 h 200025"/>
              <a:gd name="connsiteX171" fmla="*/ 293151 w 1495425"/>
              <a:gd name="connsiteY171" fmla="*/ 196814 h 200025"/>
              <a:gd name="connsiteX172" fmla="*/ 281597 w 1495425"/>
              <a:gd name="connsiteY172" fmla="*/ 196814 h 200025"/>
              <a:gd name="connsiteX173" fmla="*/ 281597 w 1495425"/>
              <a:gd name="connsiteY173" fmla="*/ 76105 h 200025"/>
              <a:gd name="connsiteX174" fmla="*/ 258356 w 1495425"/>
              <a:gd name="connsiteY174" fmla="*/ 76105 h 200025"/>
              <a:gd name="connsiteX175" fmla="*/ 258356 w 1495425"/>
              <a:gd name="connsiteY175" fmla="*/ 65284 h 200025"/>
              <a:gd name="connsiteX176" fmla="*/ 281597 w 1495425"/>
              <a:gd name="connsiteY176" fmla="*/ 65284 h 200025"/>
              <a:gd name="connsiteX177" fmla="*/ 281597 w 1495425"/>
              <a:gd name="connsiteY177" fmla="*/ 42453 h 200025"/>
              <a:gd name="connsiteX178" fmla="*/ 291865 w 1495425"/>
              <a:gd name="connsiteY178" fmla="*/ 10820 h 200025"/>
              <a:gd name="connsiteX179" fmla="*/ 317440 w 1495425"/>
              <a:gd name="connsiteY179" fmla="*/ 0 h 200025"/>
              <a:gd name="connsiteX180" fmla="*/ 245964 w 1495425"/>
              <a:gd name="connsiteY180" fmla="*/ 0 h 200025"/>
              <a:gd name="connsiteX181" fmla="*/ 259623 w 1495425"/>
              <a:gd name="connsiteY181" fmla="*/ 2496 h 200025"/>
              <a:gd name="connsiteX182" fmla="*/ 259623 w 1495425"/>
              <a:gd name="connsiteY182" fmla="*/ 14507 h 200025"/>
              <a:gd name="connsiteX183" fmla="*/ 245497 w 1495425"/>
              <a:gd name="connsiteY183" fmla="*/ 10820 h 200025"/>
              <a:gd name="connsiteX184" fmla="*/ 221675 w 1495425"/>
              <a:gd name="connsiteY184" fmla="*/ 43405 h 200025"/>
              <a:gd name="connsiteX185" fmla="*/ 221675 w 1495425"/>
              <a:gd name="connsiteY185" fmla="*/ 65284 h 200025"/>
              <a:gd name="connsiteX186" fmla="*/ 255889 w 1495425"/>
              <a:gd name="connsiteY186" fmla="*/ 65284 h 200025"/>
              <a:gd name="connsiteX187" fmla="*/ 255889 w 1495425"/>
              <a:gd name="connsiteY187" fmla="*/ 76105 h 200025"/>
              <a:gd name="connsiteX188" fmla="*/ 221675 w 1495425"/>
              <a:gd name="connsiteY188" fmla="*/ 76105 h 200025"/>
              <a:gd name="connsiteX189" fmla="*/ 221675 w 1495425"/>
              <a:gd name="connsiteY189" fmla="*/ 196814 h 200025"/>
              <a:gd name="connsiteX190" fmla="*/ 210121 w 1495425"/>
              <a:gd name="connsiteY190" fmla="*/ 196814 h 200025"/>
              <a:gd name="connsiteX191" fmla="*/ 210121 w 1495425"/>
              <a:gd name="connsiteY191" fmla="*/ 76105 h 200025"/>
              <a:gd name="connsiteX192" fmla="*/ 186890 w 1495425"/>
              <a:gd name="connsiteY192" fmla="*/ 76105 h 200025"/>
              <a:gd name="connsiteX193" fmla="*/ 186890 w 1495425"/>
              <a:gd name="connsiteY193" fmla="*/ 65284 h 200025"/>
              <a:gd name="connsiteX194" fmla="*/ 210121 w 1495425"/>
              <a:gd name="connsiteY194" fmla="*/ 65284 h 200025"/>
              <a:gd name="connsiteX195" fmla="*/ 210121 w 1495425"/>
              <a:gd name="connsiteY195" fmla="*/ 42453 h 200025"/>
              <a:gd name="connsiteX196" fmla="*/ 220389 w 1495425"/>
              <a:gd name="connsiteY196" fmla="*/ 10820 h 200025"/>
              <a:gd name="connsiteX197" fmla="*/ 245964 w 1495425"/>
              <a:gd name="connsiteY197" fmla="*/ 0 h 200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Lst>
            <a:rect l="l" t="t" r="r" b="b"/>
            <a:pathLst>
              <a:path w="1495425" h="200025">
                <a:moveTo>
                  <a:pt x="1232440" y="178500"/>
                </a:moveTo>
                <a:cubicBezTo>
                  <a:pt x="1235392" y="178500"/>
                  <a:pt x="1237773" y="179452"/>
                  <a:pt x="1239870" y="181354"/>
                </a:cubicBezTo>
                <a:cubicBezTo>
                  <a:pt x="1241870" y="183257"/>
                  <a:pt x="1242822" y="185715"/>
                  <a:pt x="1242822" y="188727"/>
                </a:cubicBezTo>
                <a:cubicBezTo>
                  <a:pt x="1242822" y="191661"/>
                  <a:pt x="1241870" y="194119"/>
                  <a:pt x="1239870" y="196101"/>
                </a:cubicBezTo>
                <a:cubicBezTo>
                  <a:pt x="1237773" y="198083"/>
                  <a:pt x="1235392" y="199073"/>
                  <a:pt x="1232440" y="199073"/>
                </a:cubicBezTo>
                <a:cubicBezTo>
                  <a:pt x="1229582" y="199073"/>
                  <a:pt x="1227201" y="198083"/>
                  <a:pt x="1225296" y="196101"/>
                </a:cubicBezTo>
                <a:cubicBezTo>
                  <a:pt x="1223391" y="194119"/>
                  <a:pt x="1222438" y="191661"/>
                  <a:pt x="1222438" y="188727"/>
                </a:cubicBezTo>
                <a:cubicBezTo>
                  <a:pt x="1222438" y="185715"/>
                  <a:pt x="1223391" y="183257"/>
                  <a:pt x="1225296" y="181354"/>
                </a:cubicBezTo>
                <a:cubicBezTo>
                  <a:pt x="1227201" y="179452"/>
                  <a:pt x="1229582" y="178500"/>
                  <a:pt x="1232440" y="178500"/>
                </a:cubicBezTo>
                <a:close/>
                <a:moveTo>
                  <a:pt x="561804" y="72895"/>
                </a:moveTo>
                <a:cubicBezTo>
                  <a:pt x="549659" y="72895"/>
                  <a:pt x="539620" y="77019"/>
                  <a:pt x="531676" y="85268"/>
                </a:cubicBezTo>
                <a:cubicBezTo>
                  <a:pt x="523742" y="93507"/>
                  <a:pt x="518836" y="105366"/>
                  <a:pt x="516970" y="120825"/>
                </a:cubicBezTo>
                <a:lnTo>
                  <a:pt x="599980" y="120825"/>
                </a:lnTo>
                <a:cubicBezTo>
                  <a:pt x="599437" y="105604"/>
                  <a:pt x="595856" y="93812"/>
                  <a:pt x="589236" y="85449"/>
                </a:cubicBezTo>
                <a:cubicBezTo>
                  <a:pt x="582626" y="77076"/>
                  <a:pt x="573471" y="72895"/>
                  <a:pt x="561804" y="72895"/>
                </a:cubicBezTo>
                <a:close/>
                <a:moveTo>
                  <a:pt x="346062" y="65284"/>
                </a:moveTo>
                <a:lnTo>
                  <a:pt x="357616" y="65284"/>
                </a:lnTo>
                <a:lnTo>
                  <a:pt x="357616" y="196814"/>
                </a:lnTo>
                <a:lnTo>
                  <a:pt x="346062" y="196814"/>
                </a:lnTo>
                <a:close/>
                <a:moveTo>
                  <a:pt x="1452372" y="62074"/>
                </a:moveTo>
                <a:cubicBezTo>
                  <a:pt x="1466278" y="62074"/>
                  <a:pt x="1476947" y="66818"/>
                  <a:pt x="1484376" y="76286"/>
                </a:cubicBezTo>
                <a:cubicBezTo>
                  <a:pt x="1491710" y="85763"/>
                  <a:pt x="1495425" y="99260"/>
                  <a:pt x="1495425" y="116777"/>
                </a:cubicBezTo>
                <a:lnTo>
                  <a:pt x="1495425" y="196814"/>
                </a:lnTo>
                <a:lnTo>
                  <a:pt x="1483900" y="196814"/>
                </a:lnTo>
                <a:lnTo>
                  <a:pt x="1483900" y="120225"/>
                </a:lnTo>
                <a:cubicBezTo>
                  <a:pt x="1483900" y="88678"/>
                  <a:pt x="1472660" y="72895"/>
                  <a:pt x="1450372" y="72895"/>
                </a:cubicBezTo>
                <a:cubicBezTo>
                  <a:pt x="1437894" y="72895"/>
                  <a:pt x="1427702" y="77533"/>
                  <a:pt x="1419606" y="86811"/>
                </a:cubicBezTo>
                <a:cubicBezTo>
                  <a:pt x="1411605" y="96088"/>
                  <a:pt x="1407605" y="107585"/>
                  <a:pt x="1407605" y="121301"/>
                </a:cubicBezTo>
                <a:lnTo>
                  <a:pt x="1407605" y="196814"/>
                </a:lnTo>
                <a:lnTo>
                  <a:pt x="1396079" y="196814"/>
                </a:lnTo>
                <a:lnTo>
                  <a:pt x="1396079" y="65284"/>
                </a:lnTo>
                <a:lnTo>
                  <a:pt x="1407605" y="65284"/>
                </a:lnTo>
                <a:lnTo>
                  <a:pt x="1407605" y="89192"/>
                </a:lnTo>
                <a:lnTo>
                  <a:pt x="1408176" y="89192"/>
                </a:lnTo>
                <a:cubicBezTo>
                  <a:pt x="1417605" y="71114"/>
                  <a:pt x="1432370" y="62074"/>
                  <a:pt x="1452372" y="62074"/>
                </a:cubicBezTo>
                <a:close/>
                <a:moveTo>
                  <a:pt x="1337215" y="62074"/>
                </a:moveTo>
                <a:cubicBezTo>
                  <a:pt x="1347026" y="62074"/>
                  <a:pt x="1356551" y="64141"/>
                  <a:pt x="1365790" y="68256"/>
                </a:cubicBezTo>
                <a:lnTo>
                  <a:pt x="1365790" y="81582"/>
                </a:lnTo>
                <a:cubicBezTo>
                  <a:pt x="1356551" y="75790"/>
                  <a:pt x="1346454" y="72895"/>
                  <a:pt x="1335405" y="72895"/>
                </a:cubicBezTo>
                <a:cubicBezTo>
                  <a:pt x="1320356" y="72895"/>
                  <a:pt x="1308068" y="78448"/>
                  <a:pt x="1298638" y="89545"/>
                </a:cubicBezTo>
                <a:cubicBezTo>
                  <a:pt x="1289209" y="100651"/>
                  <a:pt x="1284541" y="114995"/>
                  <a:pt x="1284541" y="132598"/>
                </a:cubicBezTo>
                <a:cubicBezTo>
                  <a:pt x="1284541" y="149642"/>
                  <a:pt x="1288828" y="163338"/>
                  <a:pt x="1297400" y="173684"/>
                </a:cubicBezTo>
                <a:cubicBezTo>
                  <a:pt x="1305973" y="184031"/>
                  <a:pt x="1317403" y="189203"/>
                  <a:pt x="1331596" y="189203"/>
                </a:cubicBezTo>
                <a:cubicBezTo>
                  <a:pt x="1344454" y="189203"/>
                  <a:pt x="1355693" y="185715"/>
                  <a:pt x="1365313" y="178738"/>
                </a:cubicBezTo>
                <a:lnTo>
                  <a:pt x="1365313" y="190987"/>
                </a:lnTo>
                <a:cubicBezTo>
                  <a:pt x="1355693" y="197012"/>
                  <a:pt x="1344263" y="200025"/>
                  <a:pt x="1331023" y="200025"/>
                </a:cubicBezTo>
                <a:cubicBezTo>
                  <a:pt x="1313498" y="200025"/>
                  <a:pt x="1299306" y="193880"/>
                  <a:pt x="1288542" y="181592"/>
                </a:cubicBezTo>
                <a:cubicBezTo>
                  <a:pt x="1277779" y="169304"/>
                  <a:pt x="1272349" y="153210"/>
                  <a:pt x="1272349" y="133312"/>
                </a:cubicBezTo>
                <a:cubicBezTo>
                  <a:pt x="1272349" y="112462"/>
                  <a:pt x="1278445" y="95374"/>
                  <a:pt x="1290542" y="82058"/>
                </a:cubicBezTo>
                <a:cubicBezTo>
                  <a:pt x="1302639" y="68732"/>
                  <a:pt x="1318165" y="62074"/>
                  <a:pt x="1337215" y="62074"/>
                </a:cubicBezTo>
                <a:close/>
                <a:moveTo>
                  <a:pt x="562270" y="62074"/>
                </a:moveTo>
                <a:cubicBezTo>
                  <a:pt x="578301" y="62074"/>
                  <a:pt x="590617" y="67828"/>
                  <a:pt x="599218" y="79324"/>
                </a:cubicBezTo>
                <a:cubicBezTo>
                  <a:pt x="607819" y="90811"/>
                  <a:pt x="612124" y="106470"/>
                  <a:pt x="612124" y="126292"/>
                </a:cubicBezTo>
                <a:lnTo>
                  <a:pt x="612124" y="131531"/>
                </a:lnTo>
                <a:lnTo>
                  <a:pt x="516503" y="131531"/>
                </a:lnTo>
                <a:cubicBezTo>
                  <a:pt x="516503" y="149603"/>
                  <a:pt x="520589" y="163734"/>
                  <a:pt x="528761" y="173922"/>
                </a:cubicBezTo>
                <a:cubicBezTo>
                  <a:pt x="536934" y="184110"/>
                  <a:pt x="548183" y="189203"/>
                  <a:pt x="562499" y="189203"/>
                </a:cubicBezTo>
                <a:cubicBezTo>
                  <a:pt x="576977" y="189203"/>
                  <a:pt x="591102" y="183773"/>
                  <a:pt x="604885" y="172911"/>
                </a:cubicBezTo>
                <a:lnTo>
                  <a:pt x="604885" y="185517"/>
                </a:lnTo>
                <a:cubicBezTo>
                  <a:pt x="591493" y="195189"/>
                  <a:pt x="576586" y="200025"/>
                  <a:pt x="560165" y="200025"/>
                </a:cubicBezTo>
                <a:cubicBezTo>
                  <a:pt x="543506" y="200025"/>
                  <a:pt x="530047" y="193940"/>
                  <a:pt x="519769" y="181770"/>
                </a:cubicBezTo>
                <a:cubicBezTo>
                  <a:pt x="509492" y="169601"/>
                  <a:pt x="504358" y="152456"/>
                  <a:pt x="504358" y="130340"/>
                </a:cubicBezTo>
                <a:cubicBezTo>
                  <a:pt x="504358" y="111147"/>
                  <a:pt x="509731" y="94974"/>
                  <a:pt x="520475" y="81820"/>
                </a:cubicBezTo>
                <a:cubicBezTo>
                  <a:pt x="531209" y="68656"/>
                  <a:pt x="545144" y="62074"/>
                  <a:pt x="562270" y="62074"/>
                </a:cubicBezTo>
                <a:close/>
                <a:moveTo>
                  <a:pt x="454800" y="62074"/>
                </a:moveTo>
                <a:cubicBezTo>
                  <a:pt x="464687" y="62074"/>
                  <a:pt x="474221" y="64141"/>
                  <a:pt x="483403" y="68256"/>
                </a:cubicBezTo>
                <a:lnTo>
                  <a:pt x="483403" y="81582"/>
                </a:lnTo>
                <a:cubicBezTo>
                  <a:pt x="474221" y="75790"/>
                  <a:pt x="464096" y="72895"/>
                  <a:pt x="453047" y="72895"/>
                </a:cubicBezTo>
                <a:cubicBezTo>
                  <a:pt x="437950" y="72895"/>
                  <a:pt x="425691" y="78448"/>
                  <a:pt x="416271" y="89545"/>
                </a:cubicBezTo>
                <a:cubicBezTo>
                  <a:pt x="406851" y="100651"/>
                  <a:pt x="402145" y="114995"/>
                  <a:pt x="402145" y="132598"/>
                </a:cubicBezTo>
                <a:cubicBezTo>
                  <a:pt x="402145" y="149642"/>
                  <a:pt x="406441" y="163338"/>
                  <a:pt x="415042" y="173684"/>
                </a:cubicBezTo>
                <a:cubicBezTo>
                  <a:pt x="423643" y="184031"/>
                  <a:pt x="435026" y="189203"/>
                  <a:pt x="449199" y="189203"/>
                </a:cubicBezTo>
                <a:cubicBezTo>
                  <a:pt x="462115" y="189203"/>
                  <a:pt x="473364" y="185715"/>
                  <a:pt x="482937" y="178738"/>
                </a:cubicBezTo>
                <a:lnTo>
                  <a:pt x="482937" y="190987"/>
                </a:lnTo>
                <a:cubicBezTo>
                  <a:pt x="473364" y="197012"/>
                  <a:pt x="461924" y="200025"/>
                  <a:pt x="448609" y="200025"/>
                </a:cubicBezTo>
                <a:cubicBezTo>
                  <a:pt x="431102" y="200025"/>
                  <a:pt x="416947" y="193880"/>
                  <a:pt x="406175" y="181592"/>
                </a:cubicBezTo>
                <a:cubicBezTo>
                  <a:pt x="395392" y="169304"/>
                  <a:pt x="390001" y="153210"/>
                  <a:pt x="390001" y="133312"/>
                </a:cubicBezTo>
                <a:cubicBezTo>
                  <a:pt x="390001" y="112462"/>
                  <a:pt x="396050" y="95374"/>
                  <a:pt x="408156" y="82058"/>
                </a:cubicBezTo>
                <a:cubicBezTo>
                  <a:pt x="420262" y="68732"/>
                  <a:pt x="435807" y="62074"/>
                  <a:pt x="454800" y="62074"/>
                </a:cubicBezTo>
                <a:close/>
                <a:moveTo>
                  <a:pt x="671313" y="30089"/>
                </a:moveTo>
                <a:lnTo>
                  <a:pt x="671313" y="102289"/>
                </a:lnTo>
                <a:lnTo>
                  <a:pt x="693163" y="102289"/>
                </a:lnTo>
                <a:cubicBezTo>
                  <a:pt x="707564" y="102289"/>
                  <a:pt x="718509" y="99079"/>
                  <a:pt x="725986" y="92650"/>
                </a:cubicBezTo>
                <a:cubicBezTo>
                  <a:pt x="733463" y="86230"/>
                  <a:pt x="737206" y="77019"/>
                  <a:pt x="737206" y="65018"/>
                </a:cubicBezTo>
                <a:cubicBezTo>
                  <a:pt x="737206" y="41729"/>
                  <a:pt x="723272" y="30089"/>
                  <a:pt x="695401" y="30089"/>
                </a:cubicBezTo>
                <a:close/>
                <a:moveTo>
                  <a:pt x="85115" y="21165"/>
                </a:moveTo>
                <a:cubicBezTo>
                  <a:pt x="64094" y="21165"/>
                  <a:pt x="46797" y="28918"/>
                  <a:pt x="33214" y="44415"/>
                </a:cubicBezTo>
                <a:cubicBezTo>
                  <a:pt x="19631" y="59912"/>
                  <a:pt x="12840" y="80191"/>
                  <a:pt x="12840" y="105242"/>
                </a:cubicBezTo>
                <a:cubicBezTo>
                  <a:pt x="12840" y="130616"/>
                  <a:pt x="19269" y="150811"/>
                  <a:pt x="32109" y="165835"/>
                </a:cubicBezTo>
                <a:cubicBezTo>
                  <a:pt x="44948" y="180859"/>
                  <a:pt x="62112" y="188371"/>
                  <a:pt x="83591" y="188371"/>
                </a:cubicBezTo>
                <a:cubicBezTo>
                  <a:pt x="105937" y="188371"/>
                  <a:pt x="123625" y="180938"/>
                  <a:pt x="136655" y="166073"/>
                </a:cubicBezTo>
                <a:cubicBezTo>
                  <a:pt x="149695" y="151207"/>
                  <a:pt x="156220" y="130492"/>
                  <a:pt x="156220" y="103937"/>
                </a:cubicBezTo>
                <a:cubicBezTo>
                  <a:pt x="156220" y="77934"/>
                  <a:pt x="149857" y="57636"/>
                  <a:pt x="137122" y="43053"/>
                </a:cubicBezTo>
                <a:cubicBezTo>
                  <a:pt x="124396" y="28461"/>
                  <a:pt x="107061" y="21165"/>
                  <a:pt x="85115" y="21165"/>
                </a:cubicBezTo>
                <a:close/>
                <a:moveTo>
                  <a:pt x="351777" y="12602"/>
                </a:moveTo>
                <a:cubicBezTo>
                  <a:pt x="354349" y="12602"/>
                  <a:pt x="356625" y="13459"/>
                  <a:pt x="358616" y="15164"/>
                </a:cubicBezTo>
                <a:cubicBezTo>
                  <a:pt x="360597" y="16869"/>
                  <a:pt x="361588" y="19183"/>
                  <a:pt x="361588" y="22117"/>
                </a:cubicBezTo>
                <a:cubicBezTo>
                  <a:pt x="361588" y="24898"/>
                  <a:pt x="360616" y="27251"/>
                  <a:pt x="358673" y="29194"/>
                </a:cubicBezTo>
                <a:cubicBezTo>
                  <a:pt x="356721" y="31137"/>
                  <a:pt x="354425" y="32109"/>
                  <a:pt x="351777" y="32109"/>
                </a:cubicBezTo>
                <a:cubicBezTo>
                  <a:pt x="349215" y="32109"/>
                  <a:pt x="346977" y="31175"/>
                  <a:pt x="345072" y="29318"/>
                </a:cubicBezTo>
                <a:cubicBezTo>
                  <a:pt x="343167" y="27451"/>
                  <a:pt x="342205" y="25051"/>
                  <a:pt x="342205" y="22117"/>
                </a:cubicBezTo>
                <a:cubicBezTo>
                  <a:pt x="342205" y="19345"/>
                  <a:pt x="343186" y="17069"/>
                  <a:pt x="345129" y="15278"/>
                </a:cubicBezTo>
                <a:cubicBezTo>
                  <a:pt x="347072" y="13497"/>
                  <a:pt x="349291" y="12602"/>
                  <a:pt x="351777" y="12602"/>
                </a:cubicBezTo>
                <a:close/>
                <a:moveTo>
                  <a:pt x="1142048" y="9525"/>
                </a:moveTo>
                <a:cubicBezTo>
                  <a:pt x="1160526" y="9525"/>
                  <a:pt x="1174052" y="11744"/>
                  <a:pt x="1182720" y="16192"/>
                </a:cubicBezTo>
                <a:lnTo>
                  <a:pt x="1182720" y="42129"/>
                </a:lnTo>
                <a:cubicBezTo>
                  <a:pt x="1171480" y="34433"/>
                  <a:pt x="1157288" y="30585"/>
                  <a:pt x="1140237" y="30585"/>
                </a:cubicBezTo>
                <a:cubicBezTo>
                  <a:pt x="1128808" y="30585"/>
                  <a:pt x="1119569" y="32947"/>
                  <a:pt x="1112425" y="37662"/>
                </a:cubicBezTo>
                <a:cubicBezTo>
                  <a:pt x="1105281" y="42386"/>
                  <a:pt x="1101662" y="48949"/>
                  <a:pt x="1101662" y="57360"/>
                </a:cubicBezTo>
                <a:cubicBezTo>
                  <a:pt x="1101662" y="64818"/>
                  <a:pt x="1104138" y="70885"/>
                  <a:pt x="1109090" y="75562"/>
                </a:cubicBezTo>
                <a:cubicBezTo>
                  <a:pt x="1114044" y="80248"/>
                  <a:pt x="1124807" y="86630"/>
                  <a:pt x="1141380" y="94717"/>
                </a:cubicBezTo>
                <a:cubicBezTo>
                  <a:pt x="1159669" y="103365"/>
                  <a:pt x="1172432" y="112014"/>
                  <a:pt x="1179671" y="120663"/>
                </a:cubicBezTo>
                <a:cubicBezTo>
                  <a:pt x="1187005" y="129302"/>
                  <a:pt x="1190625" y="139027"/>
                  <a:pt x="1190625" y="149812"/>
                </a:cubicBezTo>
                <a:cubicBezTo>
                  <a:pt x="1190625" y="165994"/>
                  <a:pt x="1184720" y="178409"/>
                  <a:pt x="1172813" y="187056"/>
                </a:cubicBezTo>
                <a:cubicBezTo>
                  <a:pt x="1161002" y="195702"/>
                  <a:pt x="1144524" y="200025"/>
                  <a:pt x="1123473" y="200025"/>
                </a:cubicBezTo>
                <a:cubicBezTo>
                  <a:pt x="1116140" y="200025"/>
                  <a:pt x="1107567" y="199013"/>
                  <a:pt x="1097756" y="196990"/>
                </a:cubicBezTo>
                <a:cubicBezTo>
                  <a:pt x="1087945" y="194968"/>
                  <a:pt x="1080801" y="192450"/>
                  <a:pt x="1076325" y="189435"/>
                </a:cubicBezTo>
                <a:lnTo>
                  <a:pt x="1076325" y="162306"/>
                </a:lnTo>
                <a:cubicBezTo>
                  <a:pt x="1082040" y="167224"/>
                  <a:pt x="1089660" y="171269"/>
                  <a:pt x="1099185" y="174443"/>
                </a:cubicBezTo>
                <a:cubicBezTo>
                  <a:pt x="1108710" y="177616"/>
                  <a:pt x="1117663" y="179202"/>
                  <a:pt x="1126236" y="179202"/>
                </a:cubicBezTo>
                <a:cubicBezTo>
                  <a:pt x="1152334" y="179202"/>
                  <a:pt x="1165384" y="170000"/>
                  <a:pt x="1165384" y="151597"/>
                </a:cubicBezTo>
                <a:cubicBezTo>
                  <a:pt x="1165384" y="146440"/>
                  <a:pt x="1164050" y="141799"/>
                  <a:pt x="1161193" y="137674"/>
                </a:cubicBezTo>
                <a:cubicBezTo>
                  <a:pt x="1158430" y="133550"/>
                  <a:pt x="1154525" y="129902"/>
                  <a:pt x="1149667" y="126730"/>
                </a:cubicBezTo>
                <a:cubicBezTo>
                  <a:pt x="1144809" y="123558"/>
                  <a:pt x="1135666" y="118672"/>
                  <a:pt x="1122235" y="112090"/>
                </a:cubicBezTo>
                <a:cubicBezTo>
                  <a:pt x="1103566" y="102889"/>
                  <a:pt x="1091279" y="94345"/>
                  <a:pt x="1085373" y="86449"/>
                </a:cubicBezTo>
                <a:cubicBezTo>
                  <a:pt x="1079372" y="78562"/>
                  <a:pt x="1076420" y="69533"/>
                  <a:pt x="1076420" y="59379"/>
                </a:cubicBezTo>
                <a:cubicBezTo>
                  <a:pt x="1076420" y="44072"/>
                  <a:pt x="1082612" y="31937"/>
                  <a:pt x="1095089" y="22974"/>
                </a:cubicBezTo>
                <a:cubicBezTo>
                  <a:pt x="1107472" y="14011"/>
                  <a:pt x="1123093" y="9525"/>
                  <a:pt x="1142048" y="9525"/>
                </a:cubicBezTo>
                <a:close/>
                <a:moveTo>
                  <a:pt x="904875" y="9525"/>
                </a:moveTo>
                <a:lnTo>
                  <a:pt x="929354" y="9525"/>
                </a:lnTo>
                <a:lnTo>
                  <a:pt x="929354" y="122253"/>
                </a:lnTo>
                <a:cubicBezTo>
                  <a:pt x="929354" y="159748"/>
                  <a:pt x="945261" y="178496"/>
                  <a:pt x="977075" y="178496"/>
                </a:cubicBezTo>
                <a:cubicBezTo>
                  <a:pt x="1007841" y="178496"/>
                  <a:pt x="1023271" y="160352"/>
                  <a:pt x="1023271" y="124063"/>
                </a:cubicBezTo>
                <a:lnTo>
                  <a:pt x="1023271" y="9525"/>
                </a:lnTo>
                <a:lnTo>
                  <a:pt x="1047750" y="9525"/>
                </a:lnTo>
                <a:lnTo>
                  <a:pt x="1047750" y="120558"/>
                </a:lnTo>
                <a:cubicBezTo>
                  <a:pt x="1047750" y="173536"/>
                  <a:pt x="1023461" y="200025"/>
                  <a:pt x="974789" y="200025"/>
                </a:cubicBezTo>
                <a:cubicBezTo>
                  <a:pt x="928211" y="200025"/>
                  <a:pt x="904875" y="174464"/>
                  <a:pt x="904875" y="123339"/>
                </a:cubicBezTo>
                <a:close/>
                <a:moveTo>
                  <a:pt x="790575" y="9525"/>
                </a:moveTo>
                <a:lnTo>
                  <a:pt x="813911" y="9525"/>
                </a:lnTo>
                <a:lnTo>
                  <a:pt x="813911" y="169820"/>
                </a:lnTo>
                <a:lnTo>
                  <a:pt x="885825" y="169820"/>
                </a:lnTo>
                <a:lnTo>
                  <a:pt x="885825" y="190500"/>
                </a:lnTo>
                <a:lnTo>
                  <a:pt x="790575" y="190500"/>
                </a:lnTo>
                <a:close/>
                <a:moveTo>
                  <a:pt x="647700" y="9525"/>
                </a:moveTo>
                <a:lnTo>
                  <a:pt x="699659" y="9525"/>
                </a:lnTo>
                <a:cubicBezTo>
                  <a:pt x="719414" y="9525"/>
                  <a:pt x="734739" y="14240"/>
                  <a:pt x="745646" y="23660"/>
                </a:cubicBezTo>
                <a:cubicBezTo>
                  <a:pt x="756551" y="33090"/>
                  <a:pt x="762000" y="46558"/>
                  <a:pt x="762000" y="64084"/>
                </a:cubicBezTo>
                <a:cubicBezTo>
                  <a:pt x="762000" y="81848"/>
                  <a:pt x="755628" y="96231"/>
                  <a:pt x="742874" y="107252"/>
                </a:cubicBezTo>
                <a:cubicBezTo>
                  <a:pt x="730120" y="118281"/>
                  <a:pt x="714175" y="123473"/>
                  <a:pt x="695049" y="122853"/>
                </a:cubicBezTo>
                <a:lnTo>
                  <a:pt x="671313" y="122853"/>
                </a:lnTo>
                <a:lnTo>
                  <a:pt x="671313" y="190500"/>
                </a:lnTo>
                <a:lnTo>
                  <a:pt x="647700" y="190500"/>
                </a:lnTo>
                <a:close/>
                <a:moveTo>
                  <a:pt x="87211" y="9515"/>
                </a:moveTo>
                <a:cubicBezTo>
                  <a:pt x="111576" y="9515"/>
                  <a:pt x="131312" y="18012"/>
                  <a:pt x="146409" y="35023"/>
                </a:cubicBezTo>
                <a:cubicBezTo>
                  <a:pt x="161506" y="52026"/>
                  <a:pt x="169059" y="74324"/>
                  <a:pt x="169059" y="101917"/>
                </a:cubicBezTo>
                <a:cubicBezTo>
                  <a:pt x="169059" y="132359"/>
                  <a:pt x="161334" y="156321"/>
                  <a:pt x="145885" y="173803"/>
                </a:cubicBezTo>
                <a:cubicBezTo>
                  <a:pt x="130435" y="191284"/>
                  <a:pt x="109747" y="200025"/>
                  <a:pt x="83830" y="200025"/>
                </a:cubicBezTo>
                <a:cubicBezTo>
                  <a:pt x="58302" y="200025"/>
                  <a:pt x="37948" y="191383"/>
                  <a:pt x="22765" y="174100"/>
                </a:cubicBezTo>
                <a:cubicBezTo>
                  <a:pt x="7591" y="156817"/>
                  <a:pt x="0" y="134341"/>
                  <a:pt x="0" y="106670"/>
                </a:cubicBezTo>
                <a:cubicBezTo>
                  <a:pt x="0" y="77257"/>
                  <a:pt x="7782" y="53711"/>
                  <a:pt x="23356" y="36033"/>
                </a:cubicBezTo>
                <a:cubicBezTo>
                  <a:pt x="38919" y="18355"/>
                  <a:pt x="60207" y="9515"/>
                  <a:pt x="87211" y="9515"/>
                </a:cubicBezTo>
                <a:close/>
                <a:moveTo>
                  <a:pt x="317440" y="0"/>
                </a:moveTo>
                <a:cubicBezTo>
                  <a:pt x="322964" y="0"/>
                  <a:pt x="327517" y="829"/>
                  <a:pt x="331098" y="2496"/>
                </a:cubicBezTo>
                <a:lnTo>
                  <a:pt x="331098" y="14507"/>
                </a:lnTo>
                <a:cubicBezTo>
                  <a:pt x="327984" y="12049"/>
                  <a:pt x="323279" y="10820"/>
                  <a:pt x="316973" y="10820"/>
                </a:cubicBezTo>
                <a:cubicBezTo>
                  <a:pt x="301095" y="10820"/>
                  <a:pt x="293151" y="21679"/>
                  <a:pt x="293151" y="43405"/>
                </a:cubicBezTo>
                <a:lnTo>
                  <a:pt x="293151" y="65284"/>
                </a:lnTo>
                <a:lnTo>
                  <a:pt x="327365" y="65284"/>
                </a:lnTo>
                <a:lnTo>
                  <a:pt x="327365" y="76105"/>
                </a:lnTo>
                <a:lnTo>
                  <a:pt x="293151" y="76105"/>
                </a:lnTo>
                <a:lnTo>
                  <a:pt x="293151" y="196814"/>
                </a:lnTo>
                <a:lnTo>
                  <a:pt x="281597" y="196814"/>
                </a:lnTo>
                <a:lnTo>
                  <a:pt x="281597" y="76105"/>
                </a:lnTo>
                <a:lnTo>
                  <a:pt x="258356" y="76105"/>
                </a:lnTo>
                <a:lnTo>
                  <a:pt x="258356" y="65284"/>
                </a:lnTo>
                <a:lnTo>
                  <a:pt x="281597" y="65284"/>
                </a:lnTo>
                <a:lnTo>
                  <a:pt x="281597" y="42453"/>
                </a:lnTo>
                <a:cubicBezTo>
                  <a:pt x="281597" y="28585"/>
                  <a:pt x="285016" y="18040"/>
                  <a:pt x="291865" y="10820"/>
                </a:cubicBezTo>
                <a:cubicBezTo>
                  <a:pt x="298714" y="3610"/>
                  <a:pt x="307238" y="0"/>
                  <a:pt x="317440" y="0"/>
                </a:cubicBezTo>
                <a:close/>
                <a:moveTo>
                  <a:pt x="245964" y="0"/>
                </a:moveTo>
                <a:cubicBezTo>
                  <a:pt x="251489" y="0"/>
                  <a:pt x="256041" y="829"/>
                  <a:pt x="259623" y="2496"/>
                </a:cubicBezTo>
                <a:lnTo>
                  <a:pt x="259623" y="14507"/>
                </a:lnTo>
                <a:cubicBezTo>
                  <a:pt x="256508" y="12049"/>
                  <a:pt x="251803" y="10820"/>
                  <a:pt x="245497" y="10820"/>
                </a:cubicBezTo>
                <a:cubicBezTo>
                  <a:pt x="229619" y="10820"/>
                  <a:pt x="221675" y="21679"/>
                  <a:pt x="221675" y="43405"/>
                </a:cubicBezTo>
                <a:lnTo>
                  <a:pt x="221675" y="65284"/>
                </a:lnTo>
                <a:lnTo>
                  <a:pt x="255889" y="65284"/>
                </a:lnTo>
                <a:lnTo>
                  <a:pt x="255889" y="76105"/>
                </a:lnTo>
                <a:lnTo>
                  <a:pt x="221675" y="76105"/>
                </a:lnTo>
                <a:lnTo>
                  <a:pt x="221675" y="196814"/>
                </a:lnTo>
                <a:lnTo>
                  <a:pt x="210121" y="196814"/>
                </a:lnTo>
                <a:lnTo>
                  <a:pt x="210121" y="76105"/>
                </a:lnTo>
                <a:lnTo>
                  <a:pt x="186890" y="76105"/>
                </a:lnTo>
                <a:lnTo>
                  <a:pt x="186890" y="65284"/>
                </a:lnTo>
                <a:lnTo>
                  <a:pt x="210121" y="65284"/>
                </a:lnTo>
                <a:lnTo>
                  <a:pt x="210121" y="42453"/>
                </a:lnTo>
                <a:cubicBezTo>
                  <a:pt x="210121" y="28585"/>
                  <a:pt x="213541" y="18040"/>
                  <a:pt x="220389" y="10820"/>
                </a:cubicBezTo>
                <a:cubicBezTo>
                  <a:pt x="227247" y="3610"/>
                  <a:pt x="235763" y="0"/>
                  <a:pt x="245964" y="0"/>
                </a:cubicBezTo>
                <a:close/>
              </a:path>
            </a:pathLst>
          </a:custGeom>
          <a:solidFill>
            <a:schemeClr val="bg1"/>
          </a:solidFill>
          <a:ln w="9525" cap="flat">
            <a:noFill/>
            <a:prstDash val="solid"/>
            <a:miter/>
          </a:ln>
        </p:spPr>
        <p:txBody>
          <a:bodyPr rtlCol="0" anchor="ctr">
            <a:noAutofit/>
          </a:bodyPr>
          <a:lstStyle/>
          <a:p>
            <a:endParaRPr lang="zh-CN" altLang="en-US"/>
          </a:p>
        </p:txBody>
      </p:sp>
      <p:sp>
        <p:nvSpPr>
          <p:cNvPr id="6" name="文本框 5">
            <a:extLst>
              <a:ext uri="{FF2B5EF4-FFF2-40B4-BE49-F238E27FC236}">
                <a16:creationId xmlns:a16="http://schemas.microsoft.com/office/drawing/2014/main" id="{83E55BB1-9ABD-482B-96C6-AB8E4571E2D2}"/>
              </a:ext>
            </a:extLst>
          </p:cNvPr>
          <p:cNvSpPr txBox="1"/>
          <p:nvPr userDrawn="1"/>
        </p:nvSpPr>
        <p:spPr>
          <a:xfrm>
            <a:off x="10117190" y="406400"/>
            <a:ext cx="1360695" cy="307777"/>
          </a:xfrm>
          <a:prstGeom prst="rect">
            <a:avLst/>
          </a:prstGeom>
          <a:noFill/>
        </p:spPr>
        <p:txBody>
          <a:bodyPr wrap="square" lIns="0" tIns="0" rIns="0" bIns="0">
            <a:noAutofit/>
          </a:bodyPr>
          <a:lstStyle/>
          <a:p>
            <a:r>
              <a:rPr lang="en-US" altLang="zh-CN" sz="1000" dirty="0">
                <a:solidFill>
                  <a:schemeClr val="bg1"/>
                </a:solidFill>
              </a:rPr>
              <a:t>Make your presentation outstanding</a:t>
            </a:r>
            <a:endParaRPr lang="zh-CN" altLang="en-US" sz="1000" dirty="0"/>
          </a:p>
        </p:txBody>
      </p:sp>
    </p:spTree>
    <p:extLst>
      <p:ext uri="{BB962C8B-B14F-4D97-AF65-F5344CB8AC3E}">
        <p14:creationId xmlns:p14="http://schemas.microsoft.com/office/powerpoint/2010/main" val="15580481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内容页_5">
    <p:bg>
      <p:bgPr>
        <a:solidFill>
          <a:schemeClr val="bg1"/>
        </a:solidFill>
        <a:effectLst/>
      </p:bgPr>
    </p:bg>
    <p:spTree>
      <p:nvGrpSpPr>
        <p:cNvPr id="1" name=""/>
        <p:cNvGrpSpPr/>
        <p:nvPr/>
      </p:nvGrpSpPr>
      <p:grpSpPr>
        <a:xfrm>
          <a:off x="0" y="0"/>
          <a:ext cx="0" cy="0"/>
          <a:chOff x="0" y="0"/>
          <a:chExt cx="0" cy="0"/>
        </a:xfrm>
      </p:grpSpPr>
      <p:sp>
        <p:nvSpPr>
          <p:cNvPr id="5" name="矩形 4">
            <a:extLst>
              <a:ext uri="{FF2B5EF4-FFF2-40B4-BE49-F238E27FC236}">
                <a16:creationId xmlns:a16="http://schemas.microsoft.com/office/drawing/2014/main" id="{5EA883F9-7A91-4017-BF77-D1AF50E57B23}"/>
              </a:ext>
            </a:extLst>
          </p:cNvPr>
          <p:cNvSpPr/>
          <p:nvPr userDrawn="1"/>
        </p:nvSpPr>
        <p:spPr>
          <a:xfrm>
            <a:off x="0" y="0"/>
            <a:ext cx="6096000" cy="6858000"/>
          </a:xfrm>
          <a:prstGeom prst="rect">
            <a:avLst/>
          </a:prstGeom>
          <a:gradFill flip="none" rotWithShape="1">
            <a:gsLst>
              <a:gs pos="0">
                <a:schemeClr val="accent2"/>
              </a:gs>
              <a:gs pos="100000">
                <a:schemeClr val="accent3"/>
              </a:gs>
            </a:gsLst>
            <a:lin ang="2700000" scaled="1"/>
            <a:tileRect/>
          </a:gra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7" name="矩形 6">
            <a:extLst>
              <a:ext uri="{FF2B5EF4-FFF2-40B4-BE49-F238E27FC236}">
                <a16:creationId xmlns:a16="http://schemas.microsoft.com/office/drawing/2014/main" id="{01E21ACE-CBD3-8307-8086-957A7068FC8B}"/>
              </a:ext>
            </a:extLst>
          </p:cNvPr>
          <p:cNvSpPr/>
          <p:nvPr userDrawn="1"/>
        </p:nvSpPr>
        <p:spPr>
          <a:xfrm>
            <a:off x="6096000" y="0"/>
            <a:ext cx="6096000" cy="6857999"/>
          </a:xfrm>
          <a:prstGeom prst="rect">
            <a:avLst/>
          </a:prstGeom>
          <a:gradFill flip="none" rotWithShape="1">
            <a:gsLst>
              <a:gs pos="0">
                <a:schemeClr val="accent1"/>
              </a:gs>
              <a:gs pos="100000">
                <a:schemeClr val="accent1">
                  <a:lumMod val="60000"/>
                  <a:lumOff val="4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形状 10">
            <a:extLst>
              <a:ext uri="{FF2B5EF4-FFF2-40B4-BE49-F238E27FC236}">
                <a16:creationId xmlns:a16="http://schemas.microsoft.com/office/drawing/2014/main" id="{EA3408CA-C264-4283-B27C-C441622E1F32}"/>
              </a:ext>
            </a:extLst>
          </p:cNvPr>
          <p:cNvSpPr/>
          <p:nvPr userDrawn="1"/>
        </p:nvSpPr>
        <p:spPr>
          <a:xfrm>
            <a:off x="723900" y="454640"/>
            <a:ext cx="1661579" cy="222250"/>
          </a:xfrm>
          <a:custGeom>
            <a:avLst/>
            <a:gdLst>
              <a:gd name="connsiteX0" fmla="*/ 1232440 w 1495425"/>
              <a:gd name="connsiteY0" fmla="*/ 178500 h 200025"/>
              <a:gd name="connsiteX1" fmla="*/ 1239870 w 1495425"/>
              <a:gd name="connsiteY1" fmla="*/ 181354 h 200025"/>
              <a:gd name="connsiteX2" fmla="*/ 1242822 w 1495425"/>
              <a:gd name="connsiteY2" fmla="*/ 188727 h 200025"/>
              <a:gd name="connsiteX3" fmla="*/ 1239870 w 1495425"/>
              <a:gd name="connsiteY3" fmla="*/ 196101 h 200025"/>
              <a:gd name="connsiteX4" fmla="*/ 1232440 w 1495425"/>
              <a:gd name="connsiteY4" fmla="*/ 199073 h 200025"/>
              <a:gd name="connsiteX5" fmla="*/ 1225296 w 1495425"/>
              <a:gd name="connsiteY5" fmla="*/ 196101 h 200025"/>
              <a:gd name="connsiteX6" fmla="*/ 1222438 w 1495425"/>
              <a:gd name="connsiteY6" fmla="*/ 188727 h 200025"/>
              <a:gd name="connsiteX7" fmla="*/ 1225296 w 1495425"/>
              <a:gd name="connsiteY7" fmla="*/ 181354 h 200025"/>
              <a:gd name="connsiteX8" fmla="*/ 1232440 w 1495425"/>
              <a:gd name="connsiteY8" fmla="*/ 178500 h 200025"/>
              <a:gd name="connsiteX9" fmla="*/ 561804 w 1495425"/>
              <a:gd name="connsiteY9" fmla="*/ 72895 h 200025"/>
              <a:gd name="connsiteX10" fmla="*/ 531676 w 1495425"/>
              <a:gd name="connsiteY10" fmla="*/ 85268 h 200025"/>
              <a:gd name="connsiteX11" fmla="*/ 516970 w 1495425"/>
              <a:gd name="connsiteY11" fmla="*/ 120825 h 200025"/>
              <a:gd name="connsiteX12" fmla="*/ 599980 w 1495425"/>
              <a:gd name="connsiteY12" fmla="*/ 120825 h 200025"/>
              <a:gd name="connsiteX13" fmla="*/ 589236 w 1495425"/>
              <a:gd name="connsiteY13" fmla="*/ 85449 h 200025"/>
              <a:gd name="connsiteX14" fmla="*/ 561804 w 1495425"/>
              <a:gd name="connsiteY14" fmla="*/ 72895 h 200025"/>
              <a:gd name="connsiteX15" fmla="*/ 346062 w 1495425"/>
              <a:gd name="connsiteY15" fmla="*/ 65284 h 200025"/>
              <a:gd name="connsiteX16" fmla="*/ 357616 w 1495425"/>
              <a:gd name="connsiteY16" fmla="*/ 65284 h 200025"/>
              <a:gd name="connsiteX17" fmla="*/ 357616 w 1495425"/>
              <a:gd name="connsiteY17" fmla="*/ 196814 h 200025"/>
              <a:gd name="connsiteX18" fmla="*/ 346062 w 1495425"/>
              <a:gd name="connsiteY18" fmla="*/ 196814 h 200025"/>
              <a:gd name="connsiteX19" fmla="*/ 1452372 w 1495425"/>
              <a:gd name="connsiteY19" fmla="*/ 62074 h 200025"/>
              <a:gd name="connsiteX20" fmla="*/ 1484376 w 1495425"/>
              <a:gd name="connsiteY20" fmla="*/ 76286 h 200025"/>
              <a:gd name="connsiteX21" fmla="*/ 1495425 w 1495425"/>
              <a:gd name="connsiteY21" fmla="*/ 116777 h 200025"/>
              <a:gd name="connsiteX22" fmla="*/ 1495425 w 1495425"/>
              <a:gd name="connsiteY22" fmla="*/ 196814 h 200025"/>
              <a:gd name="connsiteX23" fmla="*/ 1483900 w 1495425"/>
              <a:gd name="connsiteY23" fmla="*/ 196814 h 200025"/>
              <a:gd name="connsiteX24" fmla="*/ 1483900 w 1495425"/>
              <a:gd name="connsiteY24" fmla="*/ 120225 h 200025"/>
              <a:gd name="connsiteX25" fmla="*/ 1450372 w 1495425"/>
              <a:gd name="connsiteY25" fmla="*/ 72895 h 200025"/>
              <a:gd name="connsiteX26" fmla="*/ 1419606 w 1495425"/>
              <a:gd name="connsiteY26" fmla="*/ 86811 h 200025"/>
              <a:gd name="connsiteX27" fmla="*/ 1407605 w 1495425"/>
              <a:gd name="connsiteY27" fmla="*/ 121301 h 200025"/>
              <a:gd name="connsiteX28" fmla="*/ 1407605 w 1495425"/>
              <a:gd name="connsiteY28" fmla="*/ 196814 h 200025"/>
              <a:gd name="connsiteX29" fmla="*/ 1396079 w 1495425"/>
              <a:gd name="connsiteY29" fmla="*/ 196814 h 200025"/>
              <a:gd name="connsiteX30" fmla="*/ 1396079 w 1495425"/>
              <a:gd name="connsiteY30" fmla="*/ 65284 h 200025"/>
              <a:gd name="connsiteX31" fmla="*/ 1407605 w 1495425"/>
              <a:gd name="connsiteY31" fmla="*/ 65284 h 200025"/>
              <a:gd name="connsiteX32" fmla="*/ 1407605 w 1495425"/>
              <a:gd name="connsiteY32" fmla="*/ 89192 h 200025"/>
              <a:gd name="connsiteX33" fmla="*/ 1408176 w 1495425"/>
              <a:gd name="connsiteY33" fmla="*/ 89192 h 200025"/>
              <a:gd name="connsiteX34" fmla="*/ 1452372 w 1495425"/>
              <a:gd name="connsiteY34" fmla="*/ 62074 h 200025"/>
              <a:gd name="connsiteX35" fmla="*/ 1337215 w 1495425"/>
              <a:gd name="connsiteY35" fmla="*/ 62074 h 200025"/>
              <a:gd name="connsiteX36" fmla="*/ 1365790 w 1495425"/>
              <a:gd name="connsiteY36" fmla="*/ 68256 h 200025"/>
              <a:gd name="connsiteX37" fmla="*/ 1365790 w 1495425"/>
              <a:gd name="connsiteY37" fmla="*/ 81582 h 200025"/>
              <a:gd name="connsiteX38" fmla="*/ 1335405 w 1495425"/>
              <a:gd name="connsiteY38" fmla="*/ 72895 h 200025"/>
              <a:gd name="connsiteX39" fmla="*/ 1298638 w 1495425"/>
              <a:gd name="connsiteY39" fmla="*/ 89545 h 200025"/>
              <a:gd name="connsiteX40" fmla="*/ 1284541 w 1495425"/>
              <a:gd name="connsiteY40" fmla="*/ 132598 h 200025"/>
              <a:gd name="connsiteX41" fmla="*/ 1297400 w 1495425"/>
              <a:gd name="connsiteY41" fmla="*/ 173684 h 200025"/>
              <a:gd name="connsiteX42" fmla="*/ 1331596 w 1495425"/>
              <a:gd name="connsiteY42" fmla="*/ 189203 h 200025"/>
              <a:gd name="connsiteX43" fmla="*/ 1365313 w 1495425"/>
              <a:gd name="connsiteY43" fmla="*/ 178738 h 200025"/>
              <a:gd name="connsiteX44" fmla="*/ 1365313 w 1495425"/>
              <a:gd name="connsiteY44" fmla="*/ 190987 h 200025"/>
              <a:gd name="connsiteX45" fmla="*/ 1331023 w 1495425"/>
              <a:gd name="connsiteY45" fmla="*/ 200025 h 200025"/>
              <a:gd name="connsiteX46" fmla="*/ 1288542 w 1495425"/>
              <a:gd name="connsiteY46" fmla="*/ 181592 h 200025"/>
              <a:gd name="connsiteX47" fmla="*/ 1272349 w 1495425"/>
              <a:gd name="connsiteY47" fmla="*/ 133312 h 200025"/>
              <a:gd name="connsiteX48" fmla="*/ 1290542 w 1495425"/>
              <a:gd name="connsiteY48" fmla="*/ 82058 h 200025"/>
              <a:gd name="connsiteX49" fmla="*/ 1337215 w 1495425"/>
              <a:gd name="connsiteY49" fmla="*/ 62074 h 200025"/>
              <a:gd name="connsiteX50" fmla="*/ 562270 w 1495425"/>
              <a:gd name="connsiteY50" fmla="*/ 62074 h 200025"/>
              <a:gd name="connsiteX51" fmla="*/ 599218 w 1495425"/>
              <a:gd name="connsiteY51" fmla="*/ 79324 h 200025"/>
              <a:gd name="connsiteX52" fmla="*/ 612124 w 1495425"/>
              <a:gd name="connsiteY52" fmla="*/ 126292 h 200025"/>
              <a:gd name="connsiteX53" fmla="*/ 612124 w 1495425"/>
              <a:gd name="connsiteY53" fmla="*/ 131531 h 200025"/>
              <a:gd name="connsiteX54" fmla="*/ 516503 w 1495425"/>
              <a:gd name="connsiteY54" fmla="*/ 131531 h 200025"/>
              <a:gd name="connsiteX55" fmla="*/ 528761 w 1495425"/>
              <a:gd name="connsiteY55" fmla="*/ 173922 h 200025"/>
              <a:gd name="connsiteX56" fmla="*/ 562499 w 1495425"/>
              <a:gd name="connsiteY56" fmla="*/ 189203 h 200025"/>
              <a:gd name="connsiteX57" fmla="*/ 604885 w 1495425"/>
              <a:gd name="connsiteY57" fmla="*/ 172911 h 200025"/>
              <a:gd name="connsiteX58" fmla="*/ 604885 w 1495425"/>
              <a:gd name="connsiteY58" fmla="*/ 185517 h 200025"/>
              <a:gd name="connsiteX59" fmla="*/ 560165 w 1495425"/>
              <a:gd name="connsiteY59" fmla="*/ 200025 h 200025"/>
              <a:gd name="connsiteX60" fmla="*/ 519769 w 1495425"/>
              <a:gd name="connsiteY60" fmla="*/ 181770 h 200025"/>
              <a:gd name="connsiteX61" fmla="*/ 504358 w 1495425"/>
              <a:gd name="connsiteY61" fmla="*/ 130340 h 200025"/>
              <a:gd name="connsiteX62" fmla="*/ 520475 w 1495425"/>
              <a:gd name="connsiteY62" fmla="*/ 81820 h 200025"/>
              <a:gd name="connsiteX63" fmla="*/ 562270 w 1495425"/>
              <a:gd name="connsiteY63" fmla="*/ 62074 h 200025"/>
              <a:gd name="connsiteX64" fmla="*/ 454800 w 1495425"/>
              <a:gd name="connsiteY64" fmla="*/ 62074 h 200025"/>
              <a:gd name="connsiteX65" fmla="*/ 483403 w 1495425"/>
              <a:gd name="connsiteY65" fmla="*/ 68256 h 200025"/>
              <a:gd name="connsiteX66" fmla="*/ 483403 w 1495425"/>
              <a:gd name="connsiteY66" fmla="*/ 81582 h 200025"/>
              <a:gd name="connsiteX67" fmla="*/ 453047 w 1495425"/>
              <a:gd name="connsiteY67" fmla="*/ 72895 h 200025"/>
              <a:gd name="connsiteX68" fmla="*/ 416271 w 1495425"/>
              <a:gd name="connsiteY68" fmla="*/ 89545 h 200025"/>
              <a:gd name="connsiteX69" fmla="*/ 402145 w 1495425"/>
              <a:gd name="connsiteY69" fmla="*/ 132598 h 200025"/>
              <a:gd name="connsiteX70" fmla="*/ 415042 w 1495425"/>
              <a:gd name="connsiteY70" fmla="*/ 173684 h 200025"/>
              <a:gd name="connsiteX71" fmla="*/ 449199 w 1495425"/>
              <a:gd name="connsiteY71" fmla="*/ 189203 h 200025"/>
              <a:gd name="connsiteX72" fmla="*/ 482937 w 1495425"/>
              <a:gd name="connsiteY72" fmla="*/ 178738 h 200025"/>
              <a:gd name="connsiteX73" fmla="*/ 482937 w 1495425"/>
              <a:gd name="connsiteY73" fmla="*/ 190987 h 200025"/>
              <a:gd name="connsiteX74" fmla="*/ 448609 w 1495425"/>
              <a:gd name="connsiteY74" fmla="*/ 200025 h 200025"/>
              <a:gd name="connsiteX75" fmla="*/ 406175 w 1495425"/>
              <a:gd name="connsiteY75" fmla="*/ 181592 h 200025"/>
              <a:gd name="connsiteX76" fmla="*/ 390001 w 1495425"/>
              <a:gd name="connsiteY76" fmla="*/ 133312 h 200025"/>
              <a:gd name="connsiteX77" fmla="*/ 408156 w 1495425"/>
              <a:gd name="connsiteY77" fmla="*/ 82058 h 200025"/>
              <a:gd name="connsiteX78" fmla="*/ 454800 w 1495425"/>
              <a:gd name="connsiteY78" fmla="*/ 62074 h 200025"/>
              <a:gd name="connsiteX79" fmla="*/ 671313 w 1495425"/>
              <a:gd name="connsiteY79" fmla="*/ 30089 h 200025"/>
              <a:gd name="connsiteX80" fmla="*/ 671313 w 1495425"/>
              <a:gd name="connsiteY80" fmla="*/ 102289 h 200025"/>
              <a:gd name="connsiteX81" fmla="*/ 693163 w 1495425"/>
              <a:gd name="connsiteY81" fmla="*/ 102289 h 200025"/>
              <a:gd name="connsiteX82" fmla="*/ 725986 w 1495425"/>
              <a:gd name="connsiteY82" fmla="*/ 92650 h 200025"/>
              <a:gd name="connsiteX83" fmla="*/ 737206 w 1495425"/>
              <a:gd name="connsiteY83" fmla="*/ 65018 h 200025"/>
              <a:gd name="connsiteX84" fmla="*/ 695401 w 1495425"/>
              <a:gd name="connsiteY84" fmla="*/ 30089 h 200025"/>
              <a:gd name="connsiteX85" fmla="*/ 85115 w 1495425"/>
              <a:gd name="connsiteY85" fmla="*/ 21165 h 200025"/>
              <a:gd name="connsiteX86" fmla="*/ 33214 w 1495425"/>
              <a:gd name="connsiteY86" fmla="*/ 44415 h 200025"/>
              <a:gd name="connsiteX87" fmla="*/ 12840 w 1495425"/>
              <a:gd name="connsiteY87" fmla="*/ 105242 h 200025"/>
              <a:gd name="connsiteX88" fmla="*/ 32109 w 1495425"/>
              <a:gd name="connsiteY88" fmla="*/ 165835 h 200025"/>
              <a:gd name="connsiteX89" fmla="*/ 83591 w 1495425"/>
              <a:gd name="connsiteY89" fmla="*/ 188371 h 200025"/>
              <a:gd name="connsiteX90" fmla="*/ 136655 w 1495425"/>
              <a:gd name="connsiteY90" fmla="*/ 166073 h 200025"/>
              <a:gd name="connsiteX91" fmla="*/ 156220 w 1495425"/>
              <a:gd name="connsiteY91" fmla="*/ 103937 h 200025"/>
              <a:gd name="connsiteX92" fmla="*/ 137122 w 1495425"/>
              <a:gd name="connsiteY92" fmla="*/ 43053 h 200025"/>
              <a:gd name="connsiteX93" fmla="*/ 85115 w 1495425"/>
              <a:gd name="connsiteY93" fmla="*/ 21165 h 200025"/>
              <a:gd name="connsiteX94" fmla="*/ 351777 w 1495425"/>
              <a:gd name="connsiteY94" fmla="*/ 12602 h 200025"/>
              <a:gd name="connsiteX95" fmla="*/ 358616 w 1495425"/>
              <a:gd name="connsiteY95" fmla="*/ 15164 h 200025"/>
              <a:gd name="connsiteX96" fmla="*/ 361588 w 1495425"/>
              <a:gd name="connsiteY96" fmla="*/ 22117 h 200025"/>
              <a:gd name="connsiteX97" fmla="*/ 358673 w 1495425"/>
              <a:gd name="connsiteY97" fmla="*/ 29194 h 200025"/>
              <a:gd name="connsiteX98" fmla="*/ 351777 w 1495425"/>
              <a:gd name="connsiteY98" fmla="*/ 32109 h 200025"/>
              <a:gd name="connsiteX99" fmla="*/ 345072 w 1495425"/>
              <a:gd name="connsiteY99" fmla="*/ 29318 h 200025"/>
              <a:gd name="connsiteX100" fmla="*/ 342205 w 1495425"/>
              <a:gd name="connsiteY100" fmla="*/ 22117 h 200025"/>
              <a:gd name="connsiteX101" fmla="*/ 345129 w 1495425"/>
              <a:gd name="connsiteY101" fmla="*/ 15278 h 200025"/>
              <a:gd name="connsiteX102" fmla="*/ 351777 w 1495425"/>
              <a:gd name="connsiteY102" fmla="*/ 12602 h 200025"/>
              <a:gd name="connsiteX103" fmla="*/ 1142048 w 1495425"/>
              <a:gd name="connsiteY103" fmla="*/ 9525 h 200025"/>
              <a:gd name="connsiteX104" fmla="*/ 1182720 w 1495425"/>
              <a:gd name="connsiteY104" fmla="*/ 16192 h 200025"/>
              <a:gd name="connsiteX105" fmla="*/ 1182720 w 1495425"/>
              <a:gd name="connsiteY105" fmla="*/ 42129 h 200025"/>
              <a:gd name="connsiteX106" fmla="*/ 1140237 w 1495425"/>
              <a:gd name="connsiteY106" fmla="*/ 30585 h 200025"/>
              <a:gd name="connsiteX107" fmla="*/ 1112425 w 1495425"/>
              <a:gd name="connsiteY107" fmla="*/ 37662 h 200025"/>
              <a:gd name="connsiteX108" fmla="*/ 1101662 w 1495425"/>
              <a:gd name="connsiteY108" fmla="*/ 57360 h 200025"/>
              <a:gd name="connsiteX109" fmla="*/ 1109090 w 1495425"/>
              <a:gd name="connsiteY109" fmla="*/ 75562 h 200025"/>
              <a:gd name="connsiteX110" fmla="*/ 1141380 w 1495425"/>
              <a:gd name="connsiteY110" fmla="*/ 94717 h 200025"/>
              <a:gd name="connsiteX111" fmla="*/ 1179671 w 1495425"/>
              <a:gd name="connsiteY111" fmla="*/ 120663 h 200025"/>
              <a:gd name="connsiteX112" fmla="*/ 1190625 w 1495425"/>
              <a:gd name="connsiteY112" fmla="*/ 149812 h 200025"/>
              <a:gd name="connsiteX113" fmla="*/ 1172813 w 1495425"/>
              <a:gd name="connsiteY113" fmla="*/ 187056 h 200025"/>
              <a:gd name="connsiteX114" fmla="*/ 1123473 w 1495425"/>
              <a:gd name="connsiteY114" fmla="*/ 200025 h 200025"/>
              <a:gd name="connsiteX115" fmla="*/ 1097756 w 1495425"/>
              <a:gd name="connsiteY115" fmla="*/ 196990 h 200025"/>
              <a:gd name="connsiteX116" fmla="*/ 1076325 w 1495425"/>
              <a:gd name="connsiteY116" fmla="*/ 189435 h 200025"/>
              <a:gd name="connsiteX117" fmla="*/ 1076325 w 1495425"/>
              <a:gd name="connsiteY117" fmla="*/ 162306 h 200025"/>
              <a:gd name="connsiteX118" fmla="*/ 1099185 w 1495425"/>
              <a:gd name="connsiteY118" fmla="*/ 174443 h 200025"/>
              <a:gd name="connsiteX119" fmla="*/ 1126236 w 1495425"/>
              <a:gd name="connsiteY119" fmla="*/ 179202 h 200025"/>
              <a:gd name="connsiteX120" fmla="*/ 1165384 w 1495425"/>
              <a:gd name="connsiteY120" fmla="*/ 151597 h 200025"/>
              <a:gd name="connsiteX121" fmla="*/ 1161193 w 1495425"/>
              <a:gd name="connsiteY121" fmla="*/ 137674 h 200025"/>
              <a:gd name="connsiteX122" fmla="*/ 1149667 w 1495425"/>
              <a:gd name="connsiteY122" fmla="*/ 126730 h 200025"/>
              <a:gd name="connsiteX123" fmla="*/ 1122235 w 1495425"/>
              <a:gd name="connsiteY123" fmla="*/ 112090 h 200025"/>
              <a:gd name="connsiteX124" fmla="*/ 1085373 w 1495425"/>
              <a:gd name="connsiteY124" fmla="*/ 86449 h 200025"/>
              <a:gd name="connsiteX125" fmla="*/ 1076420 w 1495425"/>
              <a:gd name="connsiteY125" fmla="*/ 59379 h 200025"/>
              <a:gd name="connsiteX126" fmla="*/ 1095089 w 1495425"/>
              <a:gd name="connsiteY126" fmla="*/ 22974 h 200025"/>
              <a:gd name="connsiteX127" fmla="*/ 1142048 w 1495425"/>
              <a:gd name="connsiteY127" fmla="*/ 9525 h 200025"/>
              <a:gd name="connsiteX128" fmla="*/ 904875 w 1495425"/>
              <a:gd name="connsiteY128" fmla="*/ 9525 h 200025"/>
              <a:gd name="connsiteX129" fmla="*/ 929354 w 1495425"/>
              <a:gd name="connsiteY129" fmla="*/ 9525 h 200025"/>
              <a:gd name="connsiteX130" fmla="*/ 929354 w 1495425"/>
              <a:gd name="connsiteY130" fmla="*/ 122253 h 200025"/>
              <a:gd name="connsiteX131" fmla="*/ 977075 w 1495425"/>
              <a:gd name="connsiteY131" fmla="*/ 178496 h 200025"/>
              <a:gd name="connsiteX132" fmla="*/ 1023271 w 1495425"/>
              <a:gd name="connsiteY132" fmla="*/ 124063 h 200025"/>
              <a:gd name="connsiteX133" fmla="*/ 1023271 w 1495425"/>
              <a:gd name="connsiteY133" fmla="*/ 9525 h 200025"/>
              <a:gd name="connsiteX134" fmla="*/ 1047750 w 1495425"/>
              <a:gd name="connsiteY134" fmla="*/ 9525 h 200025"/>
              <a:gd name="connsiteX135" fmla="*/ 1047750 w 1495425"/>
              <a:gd name="connsiteY135" fmla="*/ 120558 h 200025"/>
              <a:gd name="connsiteX136" fmla="*/ 974789 w 1495425"/>
              <a:gd name="connsiteY136" fmla="*/ 200025 h 200025"/>
              <a:gd name="connsiteX137" fmla="*/ 904875 w 1495425"/>
              <a:gd name="connsiteY137" fmla="*/ 123339 h 200025"/>
              <a:gd name="connsiteX138" fmla="*/ 790575 w 1495425"/>
              <a:gd name="connsiteY138" fmla="*/ 9525 h 200025"/>
              <a:gd name="connsiteX139" fmla="*/ 813911 w 1495425"/>
              <a:gd name="connsiteY139" fmla="*/ 9525 h 200025"/>
              <a:gd name="connsiteX140" fmla="*/ 813911 w 1495425"/>
              <a:gd name="connsiteY140" fmla="*/ 169820 h 200025"/>
              <a:gd name="connsiteX141" fmla="*/ 885825 w 1495425"/>
              <a:gd name="connsiteY141" fmla="*/ 169820 h 200025"/>
              <a:gd name="connsiteX142" fmla="*/ 885825 w 1495425"/>
              <a:gd name="connsiteY142" fmla="*/ 190500 h 200025"/>
              <a:gd name="connsiteX143" fmla="*/ 790575 w 1495425"/>
              <a:gd name="connsiteY143" fmla="*/ 190500 h 200025"/>
              <a:gd name="connsiteX144" fmla="*/ 647700 w 1495425"/>
              <a:gd name="connsiteY144" fmla="*/ 9525 h 200025"/>
              <a:gd name="connsiteX145" fmla="*/ 699659 w 1495425"/>
              <a:gd name="connsiteY145" fmla="*/ 9525 h 200025"/>
              <a:gd name="connsiteX146" fmla="*/ 745646 w 1495425"/>
              <a:gd name="connsiteY146" fmla="*/ 23660 h 200025"/>
              <a:gd name="connsiteX147" fmla="*/ 762000 w 1495425"/>
              <a:gd name="connsiteY147" fmla="*/ 64084 h 200025"/>
              <a:gd name="connsiteX148" fmla="*/ 742874 w 1495425"/>
              <a:gd name="connsiteY148" fmla="*/ 107252 h 200025"/>
              <a:gd name="connsiteX149" fmla="*/ 695049 w 1495425"/>
              <a:gd name="connsiteY149" fmla="*/ 122853 h 200025"/>
              <a:gd name="connsiteX150" fmla="*/ 671313 w 1495425"/>
              <a:gd name="connsiteY150" fmla="*/ 122853 h 200025"/>
              <a:gd name="connsiteX151" fmla="*/ 671313 w 1495425"/>
              <a:gd name="connsiteY151" fmla="*/ 190500 h 200025"/>
              <a:gd name="connsiteX152" fmla="*/ 647700 w 1495425"/>
              <a:gd name="connsiteY152" fmla="*/ 190500 h 200025"/>
              <a:gd name="connsiteX153" fmla="*/ 87211 w 1495425"/>
              <a:gd name="connsiteY153" fmla="*/ 9515 h 200025"/>
              <a:gd name="connsiteX154" fmla="*/ 146409 w 1495425"/>
              <a:gd name="connsiteY154" fmla="*/ 35023 h 200025"/>
              <a:gd name="connsiteX155" fmla="*/ 169059 w 1495425"/>
              <a:gd name="connsiteY155" fmla="*/ 101917 h 200025"/>
              <a:gd name="connsiteX156" fmla="*/ 145885 w 1495425"/>
              <a:gd name="connsiteY156" fmla="*/ 173803 h 200025"/>
              <a:gd name="connsiteX157" fmla="*/ 83830 w 1495425"/>
              <a:gd name="connsiteY157" fmla="*/ 200025 h 200025"/>
              <a:gd name="connsiteX158" fmla="*/ 22765 w 1495425"/>
              <a:gd name="connsiteY158" fmla="*/ 174100 h 200025"/>
              <a:gd name="connsiteX159" fmla="*/ 0 w 1495425"/>
              <a:gd name="connsiteY159" fmla="*/ 106670 h 200025"/>
              <a:gd name="connsiteX160" fmla="*/ 23356 w 1495425"/>
              <a:gd name="connsiteY160" fmla="*/ 36033 h 200025"/>
              <a:gd name="connsiteX161" fmla="*/ 87211 w 1495425"/>
              <a:gd name="connsiteY161" fmla="*/ 9515 h 200025"/>
              <a:gd name="connsiteX162" fmla="*/ 317440 w 1495425"/>
              <a:gd name="connsiteY162" fmla="*/ 0 h 200025"/>
              <a:gd name="connsiteX163" fmla="*/ 331098 w 1495425"/>
              <a:gd name="connsiteY163" fmla="*/ 2496 h 200025"/>
              <a:gd name="connsiteX164" fmla="*/ 331098 w 1495425"/>
              <a:gd name="connsiteY164" fmla="*/ 14507 h 200025"/>
              <a:gd name="connsiteX165" fmla="*/ 316973 w 1495425"/>
              <a:gd name="connsiteY165" fmla="*/ 10820 h 200025"/>
              <a:gd name="connsiteX166" fmla="*/ 293151 w 1495425"/>
              <a:gd name="connsiteY166" fmla="*/ 43405 h 200025"/>
              <a:gd name="connsiteX167" fmla="*/ 293151 w 1495425"/>
              <a:gd name="connsiteY167" fmla="*/ 65284 h 200025"/>
              <a:gd name="connsiteX168" fmla="*/ 327365 w 1495425"/>
              <a:gd name="connsiteY168" fmla="*/ 65284 h 200025"/>
              <a:gd name="connsiteX169" fmla="*/ 327365 w 1495425"/>
              <a:gd name="connsiteY169" fmla="*/ 76105 h 200025"/>
              <a:gd name="connsiteX170" fmla="*/ 293151 w 1495425"/>
              <a:gd name="connsiteY170" fmla="*/ 76105 h 200025"/>
              <a:gd name="connsiteX171" fmla="*/ 293151 w 1495425"/>
              <a:gd name="connsiteY171" fmla="*/ 196814 h 200025"/>
              <a:gd name="connsiteX172" fmla="*/ 281597 w 1495425"/>
              <a:gd name="connsiteY172" fmla="*/ 196814 h 200025"/>
              <a:gd name="connsiteX173" fmla="*/ 281597 w 1495425"/>
              <a:gd name="connsiteY173" fmla="*/ 76105 h 200025"/>
              <a:gd name="connsiteX174" fmla="*/ 258356 w 1495425"/>
              <a:gd name="connsiteY174" fmla="*/ 76105 h 200025"/>
              <a:gd name="connsiteX175" fmla="*/ 258356 w 1495425"/>
              <a:gd name="connsiteY175" fmla="*/ 65284 h 200025"/>
              <a:gd name="connsiteX176" fmla="*/ 281597 w 1495425"/>
              <a:gd name="connsiteY176" fmla="*/ 65284 h 200025"/>
              <a:gd name="connsiteX177" fmla="*/ 281597 w 1495425"/>
              <a:gd name="connsiteY177" fmla="*/ 42453 h 200025"/>
              <a:gd name="connsiteX178" fmla="*/ 291865 w 1495425"/>
              <a:gd name="connsiteY178" fmla="*/ 10820 h 200025"/>
              <a:gd name="connsiteX179" fmla="*/ 317440 w 1495425"/>
              <a:gd name="connsiteY179" fmla="*/ 0 h 200025"/>
              <a:gd name="connsiteX180" fmla="*/ 245964 w 1495425"/>
              <a:gd name="connsiteY180" fmla="*/ 0 h 200025"/>
              <a:gd name="connsiteX181" fmla="*/ 259623 w 1495425"/>
              <a:gd name="connsiteY181" fmla="*/ 2496 h 200025"/>
              <a:gd name="connsiteX182" fmla="*/ 259623 w 1495425"/>
              <a:gd name="connsiteY182" fmla="*/ 14507 h 200025"/>
              <a:gd name="connsiteX183" fmla="*/ 245497 w 1495425"/>
              <a:gd name="connsiteY183" fmla="*/ 10820 h 200025"/>
              <a:gd name="connsiteX184" fmla="*/ 221675 w 1495425"/>
              <a:gd name="connsiteY184" fmla="*/ 43405 h 200025"/>
              <a:gd name="connsiteX185" fmla="*/ 221675 w 1495425"/>
              <a:gd name="connsiteY185" fmla="*/ 65284 h 200025"/>
              <a:gd name="connsiteX186" fmla="*/ 255889 w 1495425"/>
              <a:gd name="connsiteY186" fmla="*/ 65284 h 200025"/>
              <a:gd name="connsiteX187" fmla="*/ 255889 w 1495425"/>
              <a:gd name="connsiteY187" fmla="*/ 76105 h 200025"/>
              <a:gd name="connsiteX188" fmla="*/ 221675 w 1495425"/>
              <a:gd name="connsiteY188" fmla="*/ 76105 h 200025"/>
              <a:gd name="connsiteX189" fmla="*/ 221675 w 1495425"/>
              <a:gd name="connsiteY189" fmla="*/ 196814 h 200025"/>
              <a:gd name="connsiteX190" fmla="*/ 210121 w 1495425"/>
              <a:gd name="connsiteY190" fmla="*/ 196814 h 200025"/>
              <a:gd name="connsiteX191" fmla="*/ 210121 w 1495425"/>
              <a:gd name="connsiteY191" fmla="*/ 76105 h 200025"/>
              <a:gd name="connsiteX192" fmla="*/ 186890 w 1495425"/>
              <a:gd name="connsiteY192" fmla="*/ 76105 h 200025"/>
              <a:gd name="connsiteX193" fmla="*/ 186890 w 1495425"/>
              <a:gd name="connsiteY193" fmla="*/ 65284 h 200025"/>
              <a:gd name="connsiteX194" fmla="*/ 210121 w 1495425"/>
              <a:gd name="connsiteY194" fmla="*/ 65284 h 200025"/>
              <a:gd name="connsiteX195" fmla="*/ 210121 w 1495425"/>
              <a:gd name="connsiteY195" fmla="*/ 42453 h 200025"/>
              <a:gd name="connsiteX196" fmla="*/ 220389 w 1495425"/>
              <a:gd name="connsiteY196" fmla="*/ 10820 h 200025"/>
              <a:gd name="connsiteX197" fmla="*/ 245964 w 1495425"/>
              <a:gd name="connsiteY197" fmla="*/ 0 h 200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Lst>
            <a:rect l="l" t="t" r="r" b="b"/>
            <a:pathLst>
              <a:path w="1495425" h="200025">
                <a:moveTo>
                  <a:pt x="1232440" y="178500"/>
                </a:moveTo>
                <a:cubicBezTo>
                  <a:pt x="1235392" y="178500"/>
                  <a:pt x="1237773" y="179452"/>
                  <a:pt x="1239870" y="181354"/>
                </a:cubicBezTo>
                <a:cubicBezTo>
                  <a:pt x="1241870" y="183257"/>
                  <a:pt x="1242822" y="185715"/>
                  <a:pt x="1242822" y="188727"/>
                </a:cubicBezTo>
                <a:cubicBezTo>
                  <a:pt x="1242822" y="191661"/>
                  <a:pt x="1241870" y="194119"/>
                  <a:pt x="1239870" y="196101"/>
                </a:cubicBezTo>
                <a:cubicBezTo>
                  <a:pt x="1237773" y="198083"/>
                  <a:pt x="1235392" y="199073"/>
                  <a:pt x="1232440" y="199073"/>
                </a:cubicBezTo>
                <a:cubicBezTo>
                  <a:pt x="1229582" y="199073"/>
                  <a:pt x="1227201" y="198083"/>
                  <a:pt x="1225296" y="196101"/>
                </a:cubicBezTo>
                <a:cubicBezTo>
                  <a:pt x="1223391" y="194119"/>
                  <a:pt x="1222438" y="191661"/>
                  <a:pt x="1222438" y="188727"/>
                </a:cubicBezTo>
                <a:cubicBezTo>
                  <a:pt x="1222438" y="185715"/>
                  <a:pt x="1223391" y="183257"/>
                  <a:pt x="1225296" y="181354"/>
                </a:cubicBezTo>
                <a:cubicBezTo>
                  <a:pt x="1227201" y="179452"/>
                  <a:pt x="1229582" y="178500"/>
                  <a:pt x="1232440" y="178500"/>
                </a:cubicBezTo>
                <a:close/>
                <a:moveTo>
                  <a:pt x="561804" y="72895"/>
                </a:moveTo>
                <a:cubicBezTo>
                  <a:pt x="549659" y="72895"/>
                  <a:pt x="539620" y="77019"/>
                  <a:pt x="531676" y="85268"/>
                </a:cubicBezTo>
                <a:cubicBezTo>
                  <a:pt x="523742" y="93507"/>
                  <a:pt x="518836" y="105366"/>
                  <a:pt x="516970" y="120825"/>
                </a:cubicBezTo>
                <a:lnTo>
                  <a:pt x="599980" y="120825"/>
                </a:lnTo>
                <a:cubicBezTo>
                  <a:pt x="599437" y="105604"/>
                  <a:pt x="595856" y="93812"/>
                  <a:pt x="589236" y="85449"/>
                </a:cubicBezTo>
                <a:cubicBezTo>
                  <a:pt x="582626" y="77076"/>
                  <a:pt x="573471" y="72895"/>
                  <a:pt x="561804" y="72895"/>
                </a:cubicBezTo>
                <a:close/>
                <a:moveTo>
                  <a:pt x="346062" y="65284"/>
                </a:moveTo>
                <a:lnTo>
                  <a:pt x="357616" y="65284"/>
                </a:lnTo>
                <a:lnTo>
                  <a:pt x="357616" y="196814"/>
                </a:lnTo>
                <a:lnTo>
                  <a:pt x="346062" y="196814"/>
                </a:lnTo>
                <a:close/>
                <a:moveTo>
                  <a:pt x="1452372" y="62074"/>
                </a:moveTo>
                <a:cubicBezTo>
                  <a:pt x="1466278" y="62074"/>
                  <a:pt x="1476947" y="66818"/>
                  <a:pt x="1484376" y="76286"/>
                </a:cubicBezTo>
                <a:cubicBezTo>
                  <a:pt x="1491710" y="85763"/>
                  <a:pt x="1495425" y="99260"/>
                  <a:pt x="1495425" y="116777"/>
                </a:cubicBezTo>
                <a:lnTo>
                  <a:pt x="1495425" y="196814"/>
                </a:lnTo>
                <a:lnTo>
                  <a:pt x="1483900" y="196814"/>
                </a:lnTo>
                <a:lnTo>
                  <a:pt x="1483900" y="120225"/>
                </a:lnTo>
                <a:cubicBezTo>
                  <a:pt x="1483900" y="88678"/>
                  <a:pt x="1472660" y="72895"/>
                  <a:pt x="1450372" y="72895"/>
                </a:cubicBezTo>
                <a:cubicBezTo>
                  <a:pt x="1437894" y="72895"/>
                  <a:pt x="1427702" y="77533"/>
                  <a:pt x="1419606" y="86811"/>
                </a:cubicBezTo>
                <a:cubicBezTo>
                  <a:pt x="1411605" y="96088"/>
                  <a:pt x="1407605" y="107585"/>
                  <a:pt x="1407605" y="121301"/>
                </a:cubicBezTo>
                <a:lnTo>
                  <a:pt x="1407605" y="196814"/>
                </a:lnTo>
                <a:lnTo>
                  <a:pt x="1396079" y="196814"/>
                </a:lnTo>
                <a:lnTo>
                  <a:pt x="1396079" y="65284"/>
                </a:lnTo>
                <a:lnTo>
                  <a:pt x="1407605" y="65284"/>
                </a:lnTo>
                <a:lnTo>
                  <a:pt x="1407605" y="89192"/>
                </a:lnTo>
                <a:lnTo>
                  <a:pt x="1408176" y="89192"/>
                </a:lnTo>
                <a:cubicBezTo>
                  <a:pt x="1417605" y="71114"/>
                  <a:pt x="1432370" y="62074"/>
                  <a:pt x="1452372" y="62074"/>
                </a:cubicBezTo>
                <a:close/>
                <a:moveTo>
                  <a:pt x="1337215" y="62074"/>
                </a:moveTo>
                <a:cubicBezTo>
                  <a:pt x="1347026" y="62074"/>
                  <a:pt x="1356551" y="64141"/>
                  <a:pt x="1365790" y="68256"/>
                </a:cubicBezTo>
                <a:lnTo>
                  <a:pt x="1365790" y="81582"/>
                </a:lnTo>
                <a:cubicBezTo>
                  <a:pt x="1356551" y="75790"/>
                  <a:pt x="1346454" y="72895"/>
                  <a:pt x="1335405" y="72895"/>
                </a:cubicBezTo>
                <a:cubicBezTo>
                  <a:pt x="1320356" y="72895"/>
                  <a:pt x="1308068" y="78448"/>
                  <a:pt x="1298638" y="89545"/>
                </a:cubicBezTo>
                <a:cubicBezTo>
                  <a:pt x="1289209" y="100651"/>
                  <a:pt x="1284541" y="114995"/>
                  <a:pt x="1284541" y="132598"/>
                </a:cubicBezTo>
                <a:cubicBezTo>
                  <a:pt x="1284541" y="149642"/>
                  <a:pt x="1288828" y="163338"/>
                  <a:pt x="1297400" y="173684"/>
                </a:cubicBezTo>
                <a:cubicBezTo>
                  <a:pt x="1305973" y="184031"/>
                  <a:pt x="1317403" y="189203"/>
                  <a:pt x="1331596" y="189203"/>
                </a:cubicBezTo>
                <a:cubicBezTo>
                  <a:pt x="1344454" y="189203"/>
                  <a:pt x="1355693" y="185715"/>
                  <a:pt x="1365313" y="178738"/>
                </a:cubicBezTo>
                <a:lnTo>
                  <a:pt x="1365313" y="190987"/>
                </a:lnTo>
                <a:cubicBezTo>
                  <a:pt x="1355693" y="197012"/>
                  <a:pt x="1344263" y="200025"/>
                  <a:pt x="1331023" y="200025"/>
                </a:cubicBezTo>
                <a:cubicBezTo>
                  <a:pt x="1313498" y="200025"/>
                  <a:pt x="1299306" y="193880"/>
                  <a:pt x="1288542" y="181592"/>
                </a:cubicBezTo>
                <a:cubicBezTo>
                  <a:pt x="1277779" y="169304"/>
                  <a:pt x="1272349" y="153210"/>
                  <a:pt x="1272349" y="133312"/>
                </a:cubicBezTo>
                <a:cubicBezTo>
                  <a:pt x="1272349" y="112462"/>
                  <a:pt x="1278445" y="95374"/>
                  <a:pt x="1290542" y="82058"/>
                </a:cubicBezTo>
                <a:cubicBezTo>
                  <a:pt x="1302639" y="68732"/>
                  <a:pt x="1318165" y="62074"/>
                  <a:pt x="1337215" y="62074"/>
                </a:cubicBezTo>
                <a:close/>
                <a:moveTo>
                  <a:pt x="562270" y="62074"/>
                </a:moveTo>
                <a:cubicBezTo>
                  <a:pt x="578301" y="62074"/>
                  <a:pt x="590617" y="67828"/>
                  <a:pt x="599218" y="79324"/>
                </a:cubicBezTo>
                <a:cubicBezTo>
                  <a:pt x="607819" y="90811"/>
                  <a:pt x="612124" y="106470"/>
                  <a:pt x="612124" y="126292"/>
                </a:cubicBezTo>
                <a:lnTo>
                  <a:pt x="612124" y="131531"/>
                </a:lnTo>
                <a:lnTo>
                  <a:pt x="516503" y="131531"/>
                </a:lnTo>
                <a:cubicBezTo>
                  <a:pt x="516503" y="149603"/>
                  <a:pt x="520589" y="163734"/>
                  <a:pt x="528761" y="173922"/>
                </a:cubicBezTo>
                <a:cubicBezTo>
                  <a:pt x="536934" y="184110"/>
                  <a:pt x="548183" y="189203"/>
                  <a:pt x="562499" y="189203"/>
                </a:cubicBezTo>
                <a:cubicBezTo>
                  <a:pt x="576977" y="189203"/>
                  <a:pt x="591102" y="183773"/>
                  <a:pt x="604885" y="172911"/>
                </a:cubicBezTo>
                <a:lnTo>
                  <a:pt x="604885" y="185517"/>
                </a:lnTo>
                <a:cubicBezTo>
                  <a:pt x="591493" y="195189"/>
                  <a:pt x="576586" y="200025"/>
                  <a:pt x="560165" y="200025"/>
                </a:cubicBezTo>
                <a:cubicBezTo>
                  <a:pt x="543506" y="200025"/>
                  <a:pt x="530047" y="193940"/>
                  <a:pt x="519769" y="181770"/>
                </a:cubicBezTo>
                <a:cubicBezTo>
                  <a:pt x="509492" y="169601"/>
                  <a:pt x="504358" y="152456"/>
                  <a:pt x="504358" y="130340"/>
                </a:cubicBezTo>
                <a:cubicBezTo>
                  <a:pt x="504358" y="111147"/>
                  <a:pt x="509731" y="94974"/>
                  <a:pt x="520475" y="81820"/>
                </a:cubicBezTo>
                <a:cubicBezTo>
                  <a:pt x="531209" y="68656"/>
                  <a:pt x="545144" y="62074"/>
                  <a:pt x="562270" y="62074"/>
                </a:cubicBezTo>
                <a:close/>
                <a:moveTo>
                  <a:pt x="454800" y="62074"/>
                </a:moveTo>
                <a:cubicBezTo>
                  <a:pt x="464687" y="62074"/>
                  <a:pt x="474221" y="64141"/>
                  <a:pt x="483403" y="68256"/>
                </a:cubicBezTo>
                <a:lnTo>
                  <a:pt x="483403" y="81582"/>
                </a:lnTo>
                <a:cubicBezTo>
                  <a:pt x="474221" y="75790"/>
                  <a:pt x="464096" y="72895"/>
                  <a:pt x="453047" y="72895"/>
                </a:cubicBezTo>
                <a:cubicBezTo>
                  <a:pt x="437950" y="72895"/>
                  <a:pt x="425691" y="78448"/>
                  <a:pt x="416271" y="89545"/>
                </a:cubicBezTo>
                <a:cubicBezTo>
                  <a:pt x="406851" y="100651"/>
                  <a:pt x="402145" y="114995"/>
                  <a:pt x="402145" y="132598"/>
                </a:cubicBezTo>
                <a:cubicBezTo>
                  <a:pt x="402145" y="149642"/>
                  <a:pt x="406441" y="163338"/>
                  <a:pt x="415042" y="173684"/>
                </a:cubicBezTo>
                <a:cubicBezTo>
                  <a:pt x="423643" y="184031"/>
                  <a:pt x="435026" y="189203"/>
                  <a:pt x="449199" y="189203"/>
                </a:cubicBezTo>
                <a:cubicBezTo>
                  <a:pt x="462115" y="189203"/>
                  <a:pt x="473364" y="185715"/>
                  <a:pt x="482937" y="178738"/>
                </a:cubicBezTo>
                <a:lnTo>
                  <a:pt x="482937" y="190987"/>
                </a:lnTo>
                <a:cubicBezTo>
                  <a:pt x="473364" y="197012"/>
                  <a:pt x="461924" y="200025"/>
                  <a:pt x="448609" y="200025"/>
                </a:cubicBezTo>
                <a:cubicBezTo>
                  <a:pt x="431102" y="200025"/>
                  <a:pt x="416947" y="193880"/>
                  <a:pt x="406175" y="181592"/>
                </a:cubicBezTo>
                <a:cubicBezTo>
                  <a:pt x="395392" y="169304"/>
                  <a:pt x="390001" y="153210"/>
                  <a:pt x="390001" y="133312"/>
                </a:cubicBezTo>
                <a:cubicBezTo>
                  <a:pt x="390001" y="112462"/>
                  <a:pt x="396050" y="95374"/>
                  <a:pt x="408156" y="82058"/>
                </a:cubicBezTo>
                <a:cubicBezTo>
                  <a:pt x="420262" y="68732"/>
                  <a:pt x="435807" y="62074"/>
                  <a:pt x="454800" y="62074"/>
                </a:cubicBezTo>
                <a:close/>
                <a:moveTo>
                  <a:pt x="671313" y="30089"/>
                </a:moveTo>
                <a:lnTo>
                  <a:pt x="671313" y="102289"/>
                </a:lnTo>
                <a:lnTo>
                  <a:pt x="693163" y="102289"/>
                </a:lnTo>
                <a:cubicBezTo>
                  <a:pt x="707564" y="102289"/>
                  <a:pt x="718509" y="99079"/>
                  <a:pt x="725986" y="92650"/>
                </a:cubicBezTo>
                <a:cubicBezTo>
                  <a:pt x="733463" y="86230"/>
                  <a:pt x="737206" y="77019"/>
                  <a:pt x="737206" y="65018"/>
                </a:cubicBezTo>
                <a:cubicBezTo>
                  <a:pt x="737206" y="41729"/>
                  <a:pt x="723272" y="30089"/>
                  <a:pt x="695401" y="30089"/>
                </a:cubicBezTo>
                <a:close/>
                <a:moveTo>
                  <a:pt x="85115" y="21165"/>
                </a:moveTo>
                <a:cubicBezTo>
                  <a:pt x="64094" y="21165"/>
                  <a:pt x="46797" y="28918"/>
                  <a:pt x="33214" y="44415"/>
                </a:cubicBezTo>
                <a:cubicBezTo>
                  <a:pt x="19631" y="59912"/>
                  <a:pt x="12840" y="80191"/>
                  <a:pt x="12840" y="105242"/>
                </a:cubicBezTo>
                <a:cubicBezTo>
                  <a:pt x="12840" y="130616"/>
                  <a:pt x="19269" y="150811"/>
                  <a:pt x="32109" y="165835"/>
                </a:cubicBezTo>
                <a:cubicBezTo>
                  <a:pt x="44948" y="180859"/>
                  <a:pt x="62112" y="188371"/>
                  <a:pt x="83591" y="188371"/>
                </a:cubicBezTo>
                <a:cubicBezTo>
                  <a:pt x="105937" y="188371"/>
                  <a:pt x="123625" y="180938"/>
                  <a:pt x="136655" y="166073"/>
                </a:cubicBezTo>
                <a:cubicBezTo>
                  <a:pt x="149695" y="151207"/>
                  <a:pt x="156220" y="130492"/>
                  <a:pt x="156220" y="103937"/>
                </a:cubicBezTo>
                <a:cubicBezTo>
                  <a:pt x="156220" y="77934"/>
                  <a:pt x="149857" y="57636"/>
                  <a:pt x="137122" y="43053"/>
                </a:cubicBezTo>
                <a:cubicBezTo>
                  <a:pt x="124396" y="28461"/>
                  <a:pt x="107061" y="21165"/>
                  <a:pt x="85115" y="21165"/>
                </a:cubicBezTo>
                <a:close/>
                <a:moveTo>
                  <a:pt x="351777" y="12602"/>
                </a:moveTo>
                <a:cubicBezTo>
                  <a:pt x="354349" y="12602"/>
                  <a:pt x="356625" y="13459"/>
                  <a:pt x="358616" y="15164"/>
                </a:cubicBezTo>
                <a:cubicBezTo>
                  <a:pt x="360597" y="16869"/>
                  <a:pt x="361588" y="19183"/>
                  <a:pt x="361588" y="22117"/>
                </a:cubicBezTo>
                <a:cubicBezTo>
                  <a:pt x="361588" y="24898"/>
                  <a:pt x="360616" y="27251"/>
                  <a:pt x="358673" y="29194"/>
                </a:cubicBezTo>
                <a:cubicBezTo>
                  <a:pt x="356721" y="31137"/>
                  <a:pt x="354425" y="32109"/>
                  <a:pt x="351777" y="32109"/>
                </a:cubicBezTo>
                <a:cubicBezTo>
                  <a:pt x="349215" y="32109"/>
                  <a:pt x="346977" y="31175"/>
                  <a:pt x="345072" y="29318"/>
                </a:cubicBezTo>
                <a:cubicBezTo>
                  <a:pt x="343167" y="27451"/>
                  <a:pt x="342205" y="25051"/>
                  <a:pt x="342205" y="22117"/>
                </a:cubicBezTo>
                <a:cubicBezTo>
                  <a:pt x="342205" y="19345"/>
                  <a:pt x="343186" y="17069"/>
                  <a:pt x="345129" y="15278"/>
                </a:cubicBezTo>
                <a:cubicBezTo>
                  <a:pt x="347072" y="13497"/>
                  <a:pt x="349291" y="12602"/>
                  <a:pt x="351777" y="12602"/>
                </a:cubicBezTo>
                <a:close/>
                <a:moveTo>
                  <a:pt x="1142048" y="9525"/>
                </a:moveTo>
                <a:cubicBezTo>
                  <a:pt x="1160526" y="9525"/>
                  <a:pt x="1174052" y="11744"/>
                  <a:pt x="1182720" y="16192"/>
                </a:cubicBezTo>
                <a:lnTo>
                  <a:pt x="1182720" y="42129"/>
                </a:lnTo>
                <a:cubicBezTo>
                  <a:pt x="1171480" y="34433"/>
                  <a:pt x="1157288" y="30585"/>
                  <a:pt x="1140237" y="30585"/>
                </a:cubicBezTo>
                <a:cubicBezTo>
                  <a:pt x="1128808" y="30585"/>
                  <a:pt x="1119569" y="32947"/>
                  <a:pt x="1112425" y="37662"/>
                </a:cubicBezTo>
                <a:cubicBezTo>
                  <a:pt x="1105281" y="42386"/>
                  <a:pt x="1101662" y="48949"/>
                  <a:pt x="1101662" y="57360"/>
                </a:cubicBezTo>
                <a:cubicBezTo>
                  <a:pt x="1101662" y="64818"/>
                  <a:pt x="1104138" y="70885"/>
                  <a:pt x="1109090" y="75562"/>
                </a:cubicBezTo>
                <a:cubicBezTo>
                  <a:pt x="1114044" y="80248"/>
                  <a:pt x="1124807" y="86630"/>
                  <a:pt x="1141380" y="94717"/>
                </a:cubicBezTo>
                <a:cubicBezTo>
                  <a:pt x="1159669" y="103365"/>
                  <a:pt x="1172432" y="112014"/>
                  <a:pt x="1179671" y="120663"/>
                </a:cubicBezTo>
                <a:cubicBezTo>
                  <a:pt x="1187005" y="129302"/>
                  <a:pt x="1190625" y="139027"/>
                  <a:pt x="1190625" y="149812"/>
                </a:cubicBezTo>
                <a:cubicBezTo>
                  <a:pt x="1190625" y="165994"/>
                  <a:pt x="1184720" y="178409"/>
                  <a:pt x="1172813" y="187056"/>
                </a:cubicBezTo>
                <a:cubicBezTo>
                  <a:pt x="1161002" y="195702"/>
                  <a:pt x="1144524" y="200025"/>
                  <a:pt x="1123473" y="200025"/>
                </a:cubicBezTo>
                <a:cubicBezTo>
                  <a:pt x="1116140" y="200025"/>
                  <a:pt x="1107567" y="199013"/>
                  <a:pt x="1097756" y="196990"/>
                </a:cubicBezTo>
                <a:cubicBezTo>
                  <a:pt x="1087945" y="194968"/>
                  <a:pt x="1080801" y="192450"/>
                  <a:pt x="1076325" y="189435"/>
                </a:cubicBezTo>
                <a:lnTo>
                  <a:pt x="1076325" y="162306"/>
                </a:lnTo>
                <a:cubicBezTo>
                  <a:pt x="1082040" y="167224"/>
                  <a:pt x="1089660" y="171269"/>
                  <a:pt x="1099185" y="174443"/>
                </a:cubicBezTo>
                <a:cubicBezTo>
                  <a:pt x="1108710" y="177616"/>
                  <a:pt x="1117663" y="179202"/>
                  <a:pt x="1126236" y="179202"/>
                </a:cubicBezTo>
                <a:cubicBezTo>
                  <a:pt x="1152334" y="179202"/>
                  <a:pt x="1165384" y="170000"/>
                  <a:pt x="1165384" y="151597"/>
                </a:cubicBezTo>
                <a:cubicBezTo>
                  <a:pt x="1165384" y="146440"/>
                  <a:pt x="1164050" y="141799"/>
                  <a:pt x="1161193" y="137674"/>
                </a:cubicBezTo>
                <a:cubicBezTo>
                  <a:pt x="1158430" y="133550"/>
                  <a:pt x="1154525" y="129902"/>
                  <a:pt x="1149667" y="126730"/>
                </a:cubicBezTo>
                <a:cubicBezTo>
                  <a:pt x="1144809" y="123558"/>
                  <a:pt x="1135666" y="118672"/>
                  <a:pt x="1122235" y="112090"/>
                </a:cubicBezTo>
                <a:cubicBezTo>
                  <a:pt x="1103566" y="102889"/>
                  <a:pt x="1091279" y="94345"/>
                  <a:pt x="1085373" y="86449"/>
                </a:cubicBezTo>
                <a:cubicBezTo>
                  <a:pt x="1079372" y="78562"/>
                  <a:pt x="1076420" y="69533"/>
                  <a:pt x="1076420" y="59379"/>
                </a:cubicBezTo>
                <a:cubicBezTo>
                  <a:pt x="1076420" y="44072"/>
                  <a:pt x="1082612" y="31937"/>
                  <a:pt x="1095089" y="22974"/>
                </a:cubicBezTo>
                <a:cubicBezTo>
                  <a:pt x="1107472" y="14011"/>
                  <a:pt x="1123093" y="9525"/>
                  <a:pt x="1142048" y="9525"/>
                </a:cubicBezTo>
                <a:close/>
                <a:moveTo>
                  <a:pt x="904875" y="9525"/>
                </a:moveTo>
                <a:lnTo>
                  <a:pt x="929354" y="9525"/>
                </a:lnTo>
                <a:lnTo>
                  <a:pt x="929354" y="122253"/>
                </a:lnTo>
                <a:cubicBezTo>
                  <a:pt x="929354" y="159748"/>
                  <a:pt x="945261" y="178496"/>
                  <a:pt x="977075" y="178496"/>
                </a:cubicBezTo>
                <a:cubicBezTo>
                  <a:pt x="1007841" y="178496"/>
                  <a:pt x="1023271" y="160352"/>
                  <a:pt x="1023271" y="124063"/>
                </a:cubicBezTo>
                <a:lnTo>
                  <a:pt x="1023271" y="9525"/>
                </a:lnTo>
                <a:lnTo>
                  <a:pt x="1047750" y="9525"/>
                </a:lnTo>
                <a:lnTo>
                  <a:pt x="1047750" y="120558"/>
                </a:lnTo>
                <a:cubicBezTo>
                  <a:pt x="1047750" y="173536"/>
                  <a:pt x="1023461" y="200025"/>
                  <a:pt x="974789" y="200025"/>
                </a:cubicBezTo>
                <a:cubicBezTo>
                  <a:pt x="928211" y="200025"/>
                  <a:pt x="904875" y="174464"/>
                  <a:pt x="904875" y="123339"/>
                </a:cubicBezTo>
                <a:close/>
                <a:moveTo>
                  <a:pt x="790575" y="9525"/>
                </a:moveTo>
                <a:lnTo>
                  <a:pt x="813911" y="9525"/>
                </a:lnTo>
                <a:lnTo>
                  <a:pt x="813911" y="169820"/>
                </a:lnTo>
                <a:lnTo>
                  <a:pt x="885825" y="169820"/>
                </a:lnTo>
                <a:lnTo>
                  <a:pt x="885825" y="190500"/>
                </a:lnTo>
                <a:lnTo>
                  <a:pt x="790575" y="190500"/>
                </a:lnTo>
                <a:close/>
                <a:moveTo>
                  <a:pt x="647700" y="9525"/>
                </a:moveTo>
                <a:lnTo>
                  <a:pt x="699659" y="9525"/>
                </a:lnTo>
                <a:cubicBezTo>
                  <a:pt x="719414" y="9525"/>
                  <a:pt x="734739" y="14240"/>
                  <a:pt x="745646" y="23660"/>
                </a:cubicBezTo>
                <a:cubicBezTo>
                  <a:pt x="756551" y="33090"/>
                  <a:pt x="762000" y="46558"/>
                  <a:pt x="762000" y="64084"/>
                </a:cubicBezTo>
                <a:cubicBezTo>
                  <a:pt x="762000" y="81848"/>
                  <a:pt x="755628" y="96231"/>
                  <a:pt x="742874" y="107252"/>
                </a:cubicBezTo>
                <a:cubicBezTo>
                  <a:pt x="730120" y="118281"/>
                  <a:pt x="714175" y="123473"/>
                  <a:pt x="695049" y="122853"/>
                </a:cubicBezTo>
                <a:lnTo>
                  <a:pt x="671313" y="122853"/>
                </a:lnTo>
                <a:lnTo>
                  <a:pt x="671313" y="190500"/>
                </a:lnTo>
                <a:lnTo>
                  <a:pt x="647700" y="190500"/>
                </a:lnTo>
                <a:close/>
                <a:moveTo>
                  <a:pt x="87211" y="9515"/>
                </a:moveTo>
                <a:cubicBezTo>
                  <a:pt x="111576" y="9515"/>
                  <a:pt x="131312" y="18012"/>
                  <a:pt x="146409" y="35023"/>
                </a:cubicBezTo>
                <a:cubicBezTo>
                  <a:pt x="161506" y="52026"/>
                  <a:pt x="169059" y="74324"/>
                  <a:pt x="169059" y="101917"/>
                </a:cubicBezTo>
                <a:cubicBezTo>
                  <a:pt x="169059" y="132359"/>
                  <a:pt x="161334" y="156321"/>
                  <a:pt x="145885" y="173803"/>
                </a:cubicBezTo>
                <a:cubicBezTo>
                  <a:pt x="130435" y="191284"/>
                  <a:pt x="109747" y="200025"/>
                  <a:pt x="83830" y="200025"/>
                </a:cubicBezTo>
                <a:cubicBezTo>
                  <a:pt x="58302" y="200025"/>
                  <a:pt x="37948" y="191383"/>
                  <a:pt x="22765" y="174100"/>
                </a:cubicBezTo>
                <a:cubicBezTo>
                  <a:pt x="7591" y="156817"/>
                  <a:pt x="0" y="134341"/>
                  <a:pt x="0" y="106670"/>
                </a:cubicBezTo>
                <a:cubicBezTo>
                  <a:pt x="0" y="77257"/>
                  <a:pt x="7782" y="53711"/>
                  <a:pt x="23356" y="36033"/>
                </a:cubicBezTo>
                <a:cubicBezTo>
                  <a:pt x="38919" y="18355"/>
                  <a:pt x="60207" y="9515"/>
                  <a:pt x="87211" y="9515"/>
                </a:cubicBezTo>
                <a:close/>
                <a:moveTo>
                  <a:pt x="317440" y="0"/>
                </a:moveTo>
                <a:cubicBezTo>
                  <a:pt x="322964" y="0"/>
                  <a:pt x="327517" y="829"/>
                  <a:pt x="331098" y="2496"/>
                </a:cubicBezTo>
                <a:lnTo>
                  <a:pt x="331098" y="14507"/>
                </a:lnTo>
                <a:cubicBezTo>
                  <a:pt x="327984" y="12049"/>
                  <a:pt x="323279" y="10820"/>
                  <a:pt x="316973" y="10820"/>
                </a:cubicBezTo>
                <a:cubicBezTo>
                  <a:pt x="301095" y="10820"/>
                  <a:pt x="293151" y="21679"/>
                  <a:pt x="293151" y="43405"/>
                </a:cubicBezTo>
                <a:lnTo>
                  <a:pt x="293151" y="65284"/>
                </a:lnTo>
                <a:lnTo>
                  <a:pt x="327365" y="65284"/>
                </a:lnTo>
                <a:lnTo>
                  <a:pt x="327365" y="76105"/>
                </a:lnTo>
                <a:lnTo>
                  <a:pt x="293151" y="76105"/>
                </a:lnTo>
                <a:lnTo>
                  <a:pt x="293151" y="196814"/>
                </a:lnTo>
                <a:lnTo>
                  <a:pt x="281597" y="196814"/>
                </a:lnTo>
                <a:lnTo>
                  <a:pt x="281597" y="76105"/>
                </a:lnTo>
                <a:lnTo>
                  <a:pt x="258356" y="76105"/>
                </a:lnTo>
                <a:lnTo>
                  <a:pt x="258356" y="65284"/>
                </a:lnTo>
                <a:lnTo>
                  <a:pt x="281597" y="65284"/>
                </a:lnTo>
                <a:lnTo>
                  <a:pt x="281597" y="42453"/>
                </a:lnTo>
                <a:cubicBezTo>
                  <a:pt x="281597" y="28585"/>
                  <a:pt x="285016" y="18040"/>
                  <a:pt x="291865" y="10820"/>
                </a:cubicBezTo>
                <a:cubicBezTo>
                  <a:pt x="298714" y="3610"/>
                  <a:pt x="307238" y="0"/>
                  <a:pt x="317440" y="0"/>
                </a:cubicBezTo>
                <a:close/>
                <a:moveTo>
                  <a:pt x="245964" y="0"/>
                </a:moveTo>
                <a:cubicBezTo>
                  <a:pt x="251489" y="0"/>
                  <a:pt x="256041" y="829"/>
                  <a:pt x="259623" y="2496"/>
                </a:cubicBezTo>
                <a:lnTo>
                  <a:pt x="259623" y="14507"/>
                </a:lnTo>
                <a:cubicBezTo>
                  <a:pt x="256508" y="12049"/>
                  <a:pt x="251803" y="10820"/>
                  <a:pt x="245497" y="10820"/>
                </a:cubicBezTo>
                <a:cubicBezTo>
                  <a:pt x="229619" y="10820"/>
                  <a:pt x="221675" y="21679"/>
                  <a:pt x="221675" y="43405"/>
                </a:cubicBezTo>
                <a:lnTo>
                  <a:pt x="221675" y="65284"/>
                </a:lnTo>
                <a:lnTo>
                  <a:pt x="255889" y="65284"/>
                </a:lnTo>
                <a:lnTo>
                  <a:pt x="255889" y="76105"/>
                </a:lnTo>
                <a:lnTo>
                  <a:pt x="221675" y="76105"/>
                </a:lnTo>
                <a:lnTo>
                  <a:pt x="221675" y="196814"/>
                </a:lnTo>
                <a:lnTo>
                  <a:pt x="210121" y="196814"/>
                </a:lnTo>
                <a:lnTo>
                  <a:pt x="210121" y="76105"/>
                </a:lnTo>
                <a:lnTo>
                  <a:pt x="186890" y="76105"/>
                </a:lnTo>
                <a:lnTo>
                  <a:pt x="186890" y="65284"/>
                </a:lnTo>
                <a:lnTo>
                  <a:pt x="210121" y="65284"/>
                </a:lnTo>
                <a:lnTo>
                  <a:pt x="210121" y="42453"/>
                </a:lnTo>
                <a:cubicBezTo>
                  <a:pt x="210121" y="28585"/>
                  <a:pt x="213541" y="18040"/>
                  <a:pt x="220389" y="10820"/>
                </a:cubicBezTo>
                <a:cubicBezTo>
                  <a:pt x="227247" y="3610"/>
                  <a:pt x="235763" y="0"/>
                  <a:pt x="245964" y="0"/>
                </a:cubicBezTo>
                <a:close/>
              </a:path>
            </a:pathLst>
          </a:custGeom>
          <a:solidFill>
            <a:schemeClr val="bg1"/>
          </a:solidFill>
          <a:ln w="9525" cap="flat">
            <a:noFill/>
            <a:prstDash val="solid"/>
            <a:miter/>
          </a:ln>
        </p:spPr>
        <p:txBody>
          <a:bodyPr rtlCol="0" anchor="ctr">
            <a:noAutofit/>
          </a:bodyPr>
          <a:lstStyle/>
          <a:p>
            <a:endParaRPr lang="zh-CN" altLang="en-US"/>
          </a:p>
        </p:txBody>
      </p:sp>
      <p:sp>
        <p:nvSpPr>
          <p:cNvPr id="6" name="文本框 5">
            <a:extLst>
              <a:ext uri="{FF2B5EF4-FFF2-40B4-BE49-F238E27FC236}">
                <a16:creationId xmlns:a16="http://schemas.microsoft.com/office/drawing/2014/main" id="{83E55BB1-9ABD-482B-96C6-AB8E4571E2D2}"/>
              </a:ext>
            </a:extLst>
          </p:cNvPr>
          <p:cNvSpPr txBox="1"/>
          <p:nvPr userDrawn="1"/>
        </p:nvSpPr>
        <p:spPr>
          <a:xfrm>
            <a:off x="10117190" y="406400"/>
            <a:ext cx="1360695" cy="307777"/>
          </a:xfrm>
          <a:prstGeom prst="rect">
            <a:avLst/>
          </a:prstGeom>
          <a:noFill/>
        </p:spPr>
        <p:txBody>
          <a:bodyPr wrap="square" lIns="0" tIns="0" rIns="0" bIns="0">
            <a:noAutofit/>
          </a:bodyPr>
          <a:lstStyle/>
          <a:p>
            <a:r>
              <a:rPr lang="en-US" altLang="zh-CN" sz="1000" dirty="0">
                <a:solidFill>
                  <a:schemeClr val="bg1"/>
                </a:solidFill>
              </a:rPr>
              <a:t>Make your presentation outstanding</a:t>
            </a:r>
            <a:endParaRPr lang="zh-CN" altLang="en-US" sz="1000" dirty="0"/>
          </a:p>
        </p:txBody>
      </p:sp>
    </p:spTree>
    <p:extLst>
      <p:ext uri="{BB962C8B-B14F-4D97-AF65-F5344CB8AC3E}">
        <p14:creationId xmlns:p14="http://schemas.microsoft.com/office/powerpoint/2010/main" val="18404332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空白页">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250777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id="{EB9B3896-319D-45EF-A996-F06C4359647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CC5610D-D3BB-48E8-B638-5938ABB9CFDE}" type="datetimeFigureOut">
              <a:rPr lang="zh-CN" altLang="en-US" smtClean="0"/>
              <a:t>2022/4/24</a:t>
            </a:fld>
            <a:endParaRPr lang="zh-CN" altLang="en-US"/>
          </a:p>
        </p:txBody>
      </p:sp>
      <p:sp>
        <p:nvSpPr>
          <p:cNvPr id="5" name="页脚占位符 4">
            <a:extLst>
              <a:ext uri="{FF2B5EF4-FFF2-40B4-BE49-F238E27FC236}">
                <a16:creationId xmlns:a16="http://schemas.microsoft.com/office/drawing/2014/main" id="{149B380B-4756-4CAD-8741-32E82C5C111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F16C9323-1CD7-4830-B0EE-DC83BF43743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4F05AE2-E521-4071-B027-062C254CFD7B}" type="slidenum">
              <a:rPr lang="zh-CN" altLang="en-US" smtClean="0"/>
              <a:t>‹#›</a:t>
            </a:fld>
            <a:endParaRPr lang="zh-CN" altLang="en-US"/>
          </a:p>
        </p:txBody>
      </p:sp>
    </p:spTree>
    <p:extLst>
      <p:ext uri="{BB962C8B-B14F-4D97-AF65-F5344CB8AC3E}">
        <p14:creationId xmlns:p14="http://schemas.microsoft.com/office/powerpoint/2010/main" val="328430547"/>
      </p:ext>
    </p:extLst>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8" r:id="rId6"/>
    <p:sldLayoutId id="2147483660" r:id="rId7"/>
    <p:sldLayoutId id="2147483661" r:id="rId8"/>
    <p:sldLayoutId id="2147483659" r:id="rId9"/>
    <p:sldLayoutId id="2147483655" r:id="rId10"/>
    <p:sldLayoutId id="214748365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56" userDrawn="1">
          <p15:clr>
            <a:srgbClr val="F26B43"/>
          </p15:clr>
        </p15:guide>
        <p15:guide id="2" orient="horz" pos="3968" userDrawn="1">
          <p15:clr>
            <a:srgbClr val="F26B43"/>
          </p15:clr>
        </p15:guide>
        <p15:guide id="3" pos="456" userDrawn="1">
          <p15:clr>
            <a:srgbClr val="F26B43"/>
          </p15:clr>
        </p15:guide>
        <p15:guide id="4" pos="7216"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Layout" Target="../slideLayouts/slideLayout9.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2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9.xml"/><Relationship Id="rId5" Type="http://schemas.openxmlformats.org/officeDocument/2006/relationships/image" Target="../media/image22.svg"/><Relationship Id="rId4" Type="http://schemas.openxmlformats.org/officeDocument/2006/relationships/image" Target="../media/image21.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文本框 59">
            <a:extLst>
              <a:ext uri="{FF2B5EF4-FFF2-40B4-BE49-F238E27FC236}">
                <a16:creationId xmlns:a16="http://schemas.microsoft.com/office/drawing/2014/main" id="{C84B81ED-EDFB-2E5D-90DD-3E71B847844A}"/>
              </a:ext>
            </a:extLst>
          </p:cNvPr>
          <p:cNvSpPr txBox="1"/>
          <p:nvPr/>
        </p:nvSpPr>
        <p:spPr>
          <a:xfrm>
            <a:off x="1415231" y="2983770"/>
            <a:ext cx="9361538" cy="1384995"/>
          </a:xfrm>
          <a:prstGeom prst="rect">
            <a:avLst/>
          </a:prstGeom>
          <a:noFill/>
        </p:spPr>
        <p:txBody>
          <a:bodyPr wrap="none" lIns="0" tIns="0" rIns="0" bIns="0">
            <a:noAutofit/>
          </a:bodyPr>
          <a:lstStyle/>
          <a:p>
            <a:pPr algn="ctr"/>
            <a:r>
              <a:rPr lang="en-US" altLang="zh-CN" sz="9000" b="1" cap="all" dirty="0">
                <a:ln w="3175">
                  <a:gradFill>
                    <a:gsLst>
                      <a:gs pos="0">
                        <a:schemeClr val="accent1"/>
                      </a:gs>
                      <a:gs pos="90000">
                        <a:schemeClr val="accent1">
                          <a:lumMod val="60000"/>
                          <a:lumOff val="40000"/>
                          <a:alpha val="0"/>
                        </a:schemeClr>
                      </a:gs>
                    </a:gsLst>
                    <a:lin ang="5400000" scaled="1"/>
                  </a:gradFill>
                </a:ln>
                <a:noFill/>
              </a:rPr>
              <a:t>business plan</a:t>
            </a:r>
            <a:endParaRPr lang="zh-CN" altLang="en-US" sz="9000" b="1" cap="all" dirty="0">
              <a:ln w="3175">
                <a:gradFill>
                  <a:gsLst>
                    <a:gs pos="0">
                      <a:schemeClr val="accent1"/>
                    </a:gs>
                    <a:gs pos="90000">
                      <a:schemeClr val="accent1">
                        <a:lumMod val="60000"/>
                        <a:lumOff val="40000"/>
                        <a:alpha val="0"/>
                      </a:schemeClr>
                    </a:gs>
                  </a:gsLst>
                  <a:lin ang="5400000" scaled="1"/>
                </a:gradFill>
              </a:ln>
              <a:noFill/>
            </a:endParaRPr>
          </a:p>
        </p:txBody>
      </p:sp>
      <p:sp>
        <p:nvSpPr>
          <p:cNvPr id="7" name="文本框 6">
            <a:extLst>
              <a:ext uri="{FF2B5EF4-FFF2-40B4-BE49-F238E27FC236}">
                <a16:creationId xmlns:a16="http://schemas.microsoft.com/office/drawing/2014/main" id="{611847F5-AC95-4CA6-BB63-1F3356F808CF}"/>
              </a:ext>
            </a:extLst>
          </p:cNvPr>
          <p:cNvSpPr txBox="1"/>
          <p:nvPr/>
        </p:nvSpPr>
        <p:spPr>
          <a:xfrm>
            <a:off x="4162779" y="2044859"/>
            <a:ext cx="3866443" cy="769441"/>
          </a:xfrm>
          <a:prstGeom prst="rect">
            <a:avLst/>
          </a:prstGeom>
          <a:noFill/>
        </p:spPr>
        <p:txBody>
          <a:bodyPr wrap="none" lIns="0" tIns="0" rIns="0" bIns="0">
            <a:noAutofit/>
          </a:bodyPr>
          <a:lstStyle/>
          <a:p>
            <a:pPr algn="ctr"/>
            <a:r>
              <a:rPr lang="zh-CN" altLang="en-US" sz="5000" b="1" dirty="0">
                <a:solidFill>
                  <a:schemeClr val="bg1"/>
                </a:solidFill>
                <a:latin typeface="+mj-ea"/>
                <a:ea typeface="+mj-ea"/>
              </a:rPr>
              <a:t>大气蓝金配色</a:t>
            </a:r>
          </a:p>
        </p:txBody>
      </p:sp>
      <p:sp>
        <p:nvSpPr>
          <p:cNvPr id="9" name="文本框 8">
            <a:extLst>
              <a:ext uri="{FF2B5EF4-FFF2-40B4-BE49-F238E27FC236}">
                <a16:creationId xmlns:a16="http://schemas.microsoft.com/office/drawing/2014/main" id="{5A2E5500-DD12-4E34-A44A-CCFD28CF8809}"/>
              </a:ext>
            </a:extLst>
          </p:cNvPr>
          <p:cNvSpPr txBox="1"/>
          <p:nvPr/>
        </p:nvSpPr>
        <p:spPr>
          <a:xfrm>
            <a:off x="3840575" y="2995396"/>
            <a:ext cx="4510850" cy="769441"/>
          </a:xfrm>
          <a:prstGeom prst="rect">
            <a:avLst/>
          </a:prstGeom>
          <a:noFill/>
        </p:spPr>
        <p:txBody>
          <a:bodyPr wrap="none" lIns="0" tIns="0" rIns="0" bIns="0">
            <a:noAutofit/>
          </a:bodyPr>
          <a:lstStyle/>
          <a:p>
            <a:pPr algn="ctr"/>
            <a:r>
              <a:rPr lang="zh-CN" altLang="en-US" sz="5000" b="1" dirty="0">
                <a:solidFill>
                  <a:schemeClr val="bg1"/>
                </a:solidFill>
                <a:latin typeface="+mj-ea"/>
                <a:ea typeface="+mj-ea"/>
              </a:rPr>
              <a:t>商业计划书模板</a:t>
            </a:r>
          </a:p>
        </p:txBody>
      </p:sp>
      <p:sp>
        <p:nvSpPr>
          <p:cNvPr id="23" name="文本框 22">
            <a:extLst>
              <a:ext uri="{FF2B5EF4-FFF2-40B4-BE49-F238E27FC236}">
                <a16:creationId xmlns:a16="http://schemas.microsoft.com/office/drawing/2014/main" id="{4011CF0F-F2AD-4D97-9AE4-08FF754261A1}"/>
              </a:ext>
            </a:extLst>
          </p:cNvPr>
          <p:cNvSpPr txBox="1"/>
          <p:nvPr/>
        </p:nvSpPr>
        <p:spPr>
          <a:xfrm>
            <a:off x="4351680" y="4045097"/>
            <a:ext cx="3507242" cy="230832"/>
          </a:xfrm>
          <a:prstGeom prst="rect">
            <a:avLst/>
          </a:prstGeom>
          <a:noFill/>
        </p:spPr>
        <p:txBody>
          <a:bodyPr wrap="none" lIns="0" tIns="0" rIns="0" bIns="0">
            <a:noAutofit/>
          </a:bodyPr>
          <a:lstStyle/>
          <a:p>
            <a:pPr algn="ctr"/>
            <a:r>
              <a:rPr lang="en-US" altLang="zh-CN" sz="1500" cap="all" dirty="0">
                <a:solidFill>
                  <a:schemeClr val="bg1"/>
                </a:solidFill>
              </a:rPr>
              <a:t>slide template of business plan</a:t>
            </a:r>
            <a:endParaRPr lang="zh-CN" altLang="en-US" sz="1500" cap="all" dirty="0"/>
          </a:p>
        </p:txBody>
      </p:sp>
      <p:sp>
        <p:nvSpPr>
          <p:cNvPr id="25" name="文本框 24">
            <a:extLst>
              <a:ext uri="{FF2B5EF4-FFF2-40B4-BE49-F238E27FC236}">
                <a16:creationId xmlns:a16="http://schemas.microsoft.com/office/drawing/2014/main" id="{C0CA9F1B-C08B-45CF-BB60-3467C957CB36}"/>
              </a:ext>
            </a:extLst>
          </p:cNvPr>
          <p:cNvSpPr txBox="1"/>
          <p:nvPr/>
        </p:nvSpPr>
        <p:spPr>
          <a:xfrm>
            <a:off x="5826696" y="5042280"/>
            <a:ext cx="538609" cy="215444"/>
          </a:xfrm>
          <a:prstGeom prst="rect">
            <a:avLst/>
          </a:prstGeom>
          <a:noFill/>
        </p:spPr>
        <p:txBody>
          <a:bodyPr wrap="none" lIns="0" tIns="0" rIns="0" bIns="0">
            <a:noAutofit/>
          </a:bodyPr>
          <a:lstStyle/>
          <a:p>
            <a:r>
              <a:rPr lang="zh-CN" altLang="en-US" sz="1400" dirty="0">
                <a:solidFill>
                  <a:schemeClr val="bg1"/>
                </a:solidFill>
              </a:rPr>
              <a:t>汇报人</a:t>
            </a:r>
            <a:endParaRPr lang="en-US" altLang="zh-CN" sz="1400" dirty="0">
              <a:solidFill>
                <a:schemeClr val="bg1"/>
              </a:solidFill>
            </a:endParaRPr>
          </a:p>
        </p:txBody>
      </p:sp>
      <p:sp>
        <p:nvSpPr>
          <p:cNvPr id="27" name="文本框 26">
            <a:extLst>
              <a:ext uri="{FF2B5EF4-FFF2-40B4-BE49-F238E27FC236}">
                <a16:creationId xmlns:a16="http://schemas.microsoft.com/office/drawing/2014/main" id="{DF8D4644-0357-4EB5-A10B-61B4039D5C52}"/>
              </a:ext>
            </a:extLst>
          </p:cNvPr>
          <p:cNvSpPr txBox="1"/>
          <p:nvPr/>
        </p:nvSpPr>
        <p:spPr>
          <a:xfrm>
            <a:off x="5595190" y="5307676"/>
            <a:ext cx="1001621" cy="230832"/>
          </a:xfrm>
          <a:prstGeom prst="rect">
            <a:avLst/>
          </a:prstGeom>
          <a:noFill/>
        </p:spPr>
        <p:txBody>
          <a:bodyPr wrap="none" lIns="0" tIns="0" rIns="0" bIns="0">
            <a:noAutofit/>
          </a:bodyPr>
          <a:lstStyle/>
          <a:p>
            <a:r>
              <a:rPr lang="en-US" altLang="zh-CN" sz="1500" dirty="0" err="1">
                <a:solidFill>
                  <a:schemeClr val="bg1"/>
                </a:solidFill>
              </a:rPr>
              <a:t>OfficePLUS</a:t>
            </a:r>
            <a:endParaRPr lang="zh-CN" altLang="en-US" sz="1500" dirty="0">
              <a:solidFill>
                <a:schemeClr val="bg1"/>
              </a:solidFill>
            </a:endParaRPr>
          </a:p>
        </p:txBody>
      </p:sp>
      <p:cxnSp>
        <p:nvCxnSpPr>
          <p:cNvPr id="39" name="直接连接符 38">
            <a:extLst>
              <a:ext uri="{FF2B5EF4-FFF2-40B4-BE49-F238E27FC236}">
                <a16:creationId xmlns:a16="http://schemas.microsoft.com/office/drawing/2014/main" id="{5681A84D-DE3B-42E7-A510-46DC1D84F447}"/>
              </a:ext>
            </a:extLst>
          </p:cNvPr>
          <p:cNvCxnSpPr>
            <a:cxnSpLocks/>
          </p:cNvCxnSpPr>
          <p:nvPr/>
        </p:nvCxnSpPr>
        <p:spPr>
          <a:xfrm>
            <a:off x="5907220" y="5795303"/>
            <a:ext cx="377560" cy="0"/>
          </a:xfrm>
          <a:prstGeom prst="line">
            <a:avLst/>
          </a:prstGeom>
        </p:spPr>
        <p:style>
          <a:lnRef idx="1">
            <a:schemeClr val="accent1"/>
          </a:lnRef>
          <a:fillRef idx="0">
            <a:schemeClr val="accent1"/>
          </a:fillRef>
          <a:effectRef idx="0">
            <a:schemeClr val="accent1"/>
          </a:effectRef>
          <a:fontRef idx="minor">
            <a:schemeClr val="tx1"/>
          </a:fontRef>
        </p:style>
      </p:cxnSp>
      <p:sp>
        <p:nvSpPr>
          <p:cNvPr id="41" name="文本框 40">
            <a:extLst>
              <a:ext uri="{FF2B5EF4-FFF2-40B4-BE49-F238E27FC236}">
                <a16:creationId xmlns:a16="http://schemas.microsoft.com/office/drawing/2014/main" id="{E3FEFA0A-4269-49B1-B271-213C3A8CD247}"/>
              </a:ext>
            </a:extLst>
          </p:cNvPr>
          <p:cNvSpPr txBox="1"/>
          <p:nvPr/>
        </p:nvSpPr>
        <p:spPr>
          <a:xfrm>
            <a:off x="5688838" y="6014451"/>
            <a:ext cx="814325" cy="230832"/>
          </a:xfrm>
          <a:prstGeom prst="rect">
            <a:avLst/>
          </a:prstGeom>
          <a:noFill/>
        </p:spPr>
        <p:txBody>
          <a:bodyPr wrap="none" lIns="0" tIns="0" rIns="0" bIns="0">
            <a:noAutofit/>
          </a:bodyPr>
          <a:lstStyle/>
          <a:p>
            <a:r>
              <a:rPr lang="en-US" altLang="zh-CN" sz="1500" dirty="0">
                <a:solidFill>
                  <a:schemeClr val="bg1"/>
                </a:solidFill>
              </a:rPr>
              <a:t>April 17th</a:t>
            </a:r>
            <a:endParaRPr lang="zh-CN" altLang="en-US" sz="1500" dirty="0">
              <a:solidFill>
                <a:schemeClr val="bg1"/>
              </a:solidFill>
            </a:endParaRPr>
          </a:p>
        </p:txBody>
      </p:sp>
    </p:spTree>
    <p:extLst>
      <p:ext uri="{BB962C8B-B14F-4D97-AF65-F5344CB8AC3E}">
        <p14:creationId xmlns:p14="http://schemas.microsoft.com/office/powerpoint/2010/main" val="728270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矩形 36">
            <a:extLst>
              <a:ext uri="{FF2B5EF4-FFF2-40B4-BE49-F238E27FC236}">
                <a16:creationId xmlns:a16="http://schemas.microsoft.com/office/drawing/2014/main" id="{DCF648AD-22AE-4E00-9CC2-B5ED30788A81}"/>
              </a:ext>
            </a:extLst>
          </p:cNvPr>
          <p:cNvSpPr/>
          <p:nvPr/>
        </p:nvSpPr>
        <p:spPr>
          <a:xfrm>
            <a:off x="0" y="5582653"/>
            <a:ext cx="6506678" cy="1275347"/>
          </a:xfrm>
          <a:prstGeom prst="rect">
            <a:avLst/>
          </a:prstGeom>
          <a:gradFill>
            <a:gsLst>
              <a:gs pos="0">
                <a:schemeClr val="accent1">
                  <a:lumMod val="60000"/>
                  <a:lumOff val="40000"/>
                </a:schemeClr>
              </a:gs>
              <a:gs pos="100000">
                <a:schemeClr val="accent1"/>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8" name="文本框 7">
            <a:extLst>
              <a:ext uri="{FF2B5EF4-FFF2-40B4-BE49-F238E27FC236}">
                <a16:creationId xmlns:a16="http://schemas.microsoft.com/office/drawing/2014/main" id="{9AD1D7B9-1C24-4C29-80CF-1B7CA3F567EA}"/>
              </a:ext>
            </a:extLst>
          </p:cNvPr>
          <p:cNvSpPr txBox="1"/>
          <p:nvPr/>
        </p:nvSpPr>
        <p:spPr>
          <a:xfrm>
            <a:off x="7802919" y="1613640"/>
            <a:ext cx="1032334" cy="307777"/>
          </a:xfrm>
          <a:prstGeom prst="rect">
            <a:avLst/>
          </a:prstGeom>
        </p:spPr>
        <p:txBody>
          <a:bodyPr wrap="none" lIns="0" tIns="0" rIns="0" bIns="0" rtlCol="0">
            <a:noAutofit/>
          </a:bodyPr>
          <a:lstStyle/>
          <a:p>
            <a:pPr marL="0" indent="0">
              <a:buNone/>
            </a:pPr>
            <a:r>
              <a:rPr lang="zh-CN" altLang="en-US" sz="2000" b="1" dirty="0">
                <a:solidFill>
                  <a:schemeClr val="bg1"/>
                </a:solidFill>
                <a:latin typeface="+mj-ea"/>
                <a:ea typeface="+mj-ea"/>
                <a:sym typeface="微软雅黑" panose="020B0503020204020204" pitchFamily="34" charset="-122"/>
              </a:rPr>
              <a:t>贷款业务</a:t>
            </a:r>
          </a:p>
        </p:txBody>
      </p:sp>
      <p:sp>
        <p:nvSpPr>
          <p:cNvPr id="9" name="文本框 8">
            <a:extLst>
              <a:ext uri="{FF2B5EF4-FFF2-40B4-BE49-F238E27FC236}">
                <a16:creationId xmlns:a16="http://schemas.microsoft.com/office/drawing/2014/main" id="{6F169C34-BAAC-423A-80AC-25AADEDA7637}"/>
              </a:ext>
            </a:extLst>
          </p:cNvPr>
          <p:cNvSpPr txBox="1"/>
          <p:nvPr/>
        </p:nvSpPr>
        <p:spPr>
          <a:xfrm>
            <a:off x="7802919" y="1954871"/>
            <a:ext cx="3232846" cy="206018"/>
          </a:xfrm>
          <a:prstGeom prst="rect">
            <a:avLst/>
          </a:prstGeom>
        </p:spPr>
        <p:txBody>
          <a:bodyPr wrap="square" lIns="0" tIns="0" rIns="0" bIns="0" rtlCol="0">
            <a:noAutofit/>
          </a:bodyPr>
          <a:lstStyle/>
          <a:p>
            <a:pPr algn="just">
              <a:lnSpc>
                <a:spcPct val="130000"/>
              </a:lnSpc>
            </a:pPr>
            <a:r>
              <a:rPr lang="zh-CN" altLang="en-US" sz="1200" kern="100" dirty="0">
                <a:solidFill>
                  <a:schemeClr val="bg1"/>
                </a:solidFill>
                <a:effectLst/>
                <a:latin typeface="+mn-ea"/>
                <a:cs typeface="Times New Roman" panose="02020603050405020304" pitchFamily="18" charset="0"/>
                <a:sym typeface="微软雅黑" panose="020B0503020204020204" pitchFamily="34" charset="-122"/>
              </a:rPr>
              <a:t>提供抵押贷款、企业融资贷款等方面的贷款服务</a:t>
            </a:r>
          </a:p>
        </p:txBody>
      </p:sp>
      <p:sp>
        <p:nvSpPr>
          <p:cNvPr id="24" name="文本框 23">
            <a:extLst>
              <a:ext uri="{FF2B5EF4-FFF2-40B4-BE49-F238E27FC236}">
                <a16:creationId xmlns:a16="http://schemas.microsoft.com/office/drawing/2014/main" id="{321B8986-2E7B-44AA-A6B2-408185D73057}"/>
              </a:ext>
            </a:extLst>
          </p:cNvPr>
          <p:cNvSpPr txBox="1"/>
          <p:nvPr/>
        </p:nvSpPr>
        <p:spPr>
          <a:xfrm>
            <a:off x="7802919" y="2470581"/>
            <a:ext cx="1290418" cy="307777"/>
          </a:xfrm>
          <a:prstGeom prst="rect">
            <a:avLst/>
          </a:prstGeom>
        </p:spPr>
        <p:txBody>
          <a:bodyPr wrap="none" lIns="0" tIns="0" rIns="0" bIns="0" rtlCol="0">
            <a:noAutofit/>
          </a:bodyPr>
          <a:lstStyle/>
          <a:p>
            <a:pPr marL="0" indent="0">
              <a:buNone/>
            </a:pPr>
            <a:r>
              <a:rPr lang="zh-CN" altLang="en-US" sz="2000" b="1" dirty="0">
                <a:solidFill>
                  <a:schemeClr val="bg1"/>
                </a:solidFill>
                <a:latin typeface="+mj-ea"/>
                <a:ea typeface="+mj-ea"/>
                <a:sym typeface="微软雅黑" panose="020B0503020204020204" pitchFamily="34" charset="-122"/>
              </a:rPr>
              <a:t>信用卡业务</a:t>
            </a:r>
          </a:p>
        </p:txBody>
      </p:sp>
      <p:sp>
        <p:nvSpPr>
          <p:cNvPr id="25" name="文本框 24">
            <a:extLst>
              <a:ext uri="{FF2B5EF4-FFF2-40B4-BE49-F238E27FC236}">
                <a16:creationId xmlns:a16="http://schemas.microsoft.com/office/drawing/2014/main" id="{F9050392-6891-499A-B1DD-AFEBDA96D23A}"/>
              </a:ext>
            </a:extLst>
          </p:cNvPr>
          <p:cNvSpPr txBox="1"/>
          <p:nvPr/>
        </p:nvSpPr>
        <p:spPr>
          <a:xfrm>
            <a:off x="7802919" y="2811812"/>
            <a:ext cx="3232846" cy="206018"/>
          </a:xfrm>
          <a:prstGeom prst="rect">
            <a:avLst/>
          </a:prstGeom>
        </p:spPr>
        <p:txBody>
          <a:bodyPr wrap="square" lIns="0" tIns="0" rIns="0" bIns="0" rtlCol="0">
            <a:noAutofit/>
          </a:bodyPr>
          <a:lstStyle/>
          <a:p>
            <a:pPr algn="just">
              <a:lnSpc>
                <a:spcPct val="130000"/>
              </a:lnSpc>
            </a:pPr>
            <a:r>
              <a:rPr lang="zh-CN" altLang="en-US" sz="1200" kern="100" dirty="0">
                <a:solidFill>
                  <a:schemeClr val="bg1"/>
                </a:solidFill>
                <a:effectLst/>
                <a:latin typeface="+mn-ea"/>
                <a:cs typeface="Times New Roman" panose="02020603050405020304" pitchFamily="18" charset="0"/>
                <a:sym typeface="微软雅黑" panose="020B0503020204020204" pitchFamily="34" charset="-122"/>
              </a:rPr>
              <a:t>提供免费信用卡办理的服务咨询</a:t>
            </a:r>
          </a:p>
        </p:txBody>
      </p:sp>
      <p:sp>
        <p:nvSpPr>
          <p:cNvPr id="26" name="文本框 25">
            <a:extLst>
              <a:ext uri="{FF2B5EF4-FFF2-40B4-BE49-F238E27FC236}">
                <a16:creationId xmlns:a16="http://schemas.microsoft.com/office/drawing/2014/main" id="{F92B0691-92BD-47B3-B78D-09336348613D}"/>
              </a:ext>
            </a:extLst>
          </p:cNvPr>
          <p:cNvSpPr txBox="1"/>
          <p:nvPr/>
        </p:nvSpPr>
        <p:spPr>
          <a:xfrm>
            <a:off x="7802919" y="3327522"/>
            <a:ext cx="1548501" cy="307777"/>
          </a:xfrm>
          <a:prstGeom prst="rect">
            <a:avLst/>
          </a:prstGeom>
        </p:spPr>
        <p:txBody>
          <a:bodyPr wrap="none" lIns="0" tIns="0" rIns="0" bIns="0" rtlCol="0">
            <a:noAutofit/>
          </a:bodyPr>
          <a:lstStyle/>
          <a:p>
            <a:pPr marL="0" indent="0">
              <a:buNone/>
            </a:pPr>
            <a:r>
              <a:rPr lang="zh-CN" altLang="en-US" sz="2000" b="1" dirty="0">
                <a:solidFill>
                  <a:schemeClr val="bg1"/>
                </a:solidFill>
                <a:latin typeface="+mj-ea"/>
                <a:ea typeface="+mj-ea"/>
                <a:sym typeface="微软雅黑" panose="020B0503020204020204" pitchFamily="34" charset="-122"/>
              </a:rPr>
              <a:t>投资理财业务</a:t>
            </a:r>
          </a:p>
        </p:txBody>
      </p:sp>
      <p:sp>
        <p:nvSpPr>
          <p:cNvPr id="27" name="文本框 26">
            <a:extLst>
              <a:ext uri="{FF2B5EF4-FFF2-40B4-BE49-F238E27FC236}">
                <a16:creationId xmlns:a16="http://schemas.microsoft.com/office/drawing/2014/main" id="{0A66C956-EBB1-4010-A70C-3514769D5CDC}"/>
              </a:ext>
            </a:extLst>
          </p:cNvPr>
          <p:cNvSpPr txBox="1"/>
          <p:nvPr/>
        </p:nvSpPr>
        <p:spPr>
          <a:xfrm>
            <a:off x="7802919" y="3668753"/>
            <a:ext cx="3232846" cy="206018"/>
          </a:xfrm>
          <a:prstGeom prst="rect">
            <a:avLst/>
          </a:prstGeom>
        </p:spPr>
        <p:txBody>
          <a:bodyPr wrap="square" lIns="0" tIns="0" rIns="0" bIns="0" rtlCol="0">
            <a:noAutofit/>
          </a:bodyPr>
          <a:lstStyle/>
          <a:p>
            <a:pPr algn="just">
              <a:lnSpc>
                <a:spcPct val="130000"/>
              </a:lnSpc>
            </a:pPr>
            <a:r>
              <a:rPr lang="zh-CN" altLang="en-US" sz="1200" kern="100" dirty="0">
                <a:solidFill>
                  <a:schemeClr val="bg1"/>
                </a:solidFill>
                <a:effectLst/>
                <a:latin typeface="+mn-ea"/>
                <a:cs typeface="Times New Roman" panose="02020603050405020304" pitchFamily="18" charset="0"/>
                <a:sym typeface="微软雅黑" panose="020B0503020204020204" pitchFamily="34" charset="-122"/>
              </a:rPr>
              <a:t>投资理财业务方面的主要面向中低端客户</a:t>
            </a:r>
          </a:p>
        </p:txBody>
      </p:sp>
      <p:sp>
        <p:nvSpPr>
          <p:cNvPr id="28" name="文本框 27">
            <a:extLst>
              <a:ext uri="{FF2B5EF4-FFF2-40B4-BE49-F238E27FC236}">
                <a16:creationId xmlns:a16="http://schemas.microsoft.com/office/drawing/2014/main" id="{63EFD8BA-E02C-42A7-B37B-568D66D3B062}"/>
              </a:ext>
            </a:extLst>
          </p:cNvPr>
          <p:cNvSpPr txBox="1"/>
          <p:nvPr/>
        </p:nvSpPr>
        <p:spPr>
          <a:xfrm>
            <a:off x="7802919" y="4184463"/>
            <a:ext cx="1032334" cy="307777"/>
          </a:xfrm>
          <a:prstGeom prst="rect">
            <a:avLst/>
          </a:prstGeom>
        </p:spPr>
        <p:txBody>
          <a:bodyPr wrap="none" lIns="0" tIns="0" rIns="0" bIns="0" rtlCol="0">
            <a:noAutofit/>
          </a:bodyPr>
          <a:lstStyle/>
          <a:p>
            <a:pPr marL="0" indent="0">
              <a:buNone/>
            </a:pPr>
            <a:r>
              <a:rPr lang="zh-CN" altLang="en-US" sz="2000" b="1" dirty="0">
                <a:solidFill>
                  <a:schemeClr val="bg1"/>
                </a:solidFill>
                <a:latin typeface="+mj-ea"/>
                <a:ea typeface="+mj-ea"/>
                <a:sym typeface="微软雅黑" panose="020B0503020204020204" pitchFamily="34" charset="-122"/>
              </a:rPr>
              <a:t>汽车服务</a:t>
            </a:r>
          </a:p>
        </p:txBody>
      </p:sp>
      <p:sp>
        <p:nvSpPr>
          <p:cNvPr id="29" name="文本框 28">
            <a:extLst>
              <a:ext uri="{FF2B5EF4-FFF2-40B4-BE49-F238E27FC236}">
                <a16:creationId xmlns:a16="http://schemas.microsoft.com/office/drawing/2014/main" id="{089A95D9-095A-4A0C-8F38-652E81141EF6}"/>
              </a:ext>
            </a:extLst>
          </p:cNvPr>
          <p:cNvSpPr txBox="1"/>
          <p:nvPr/>
        </p:nvSpPr>
        <p:spPr>
          <a:xfrm>
            <a:off x="7802919" y="4525697"/>
            <a:ext cx="3232846" cy="206018"/>
          </a:xfrm>
          <a:prstGeom prst="rect">
            <a:avLst/>
          </a:prstGeom>
        </p:spPr>
        <p:txBody>
          <a:bodyPr wrap="square" lIns="0" tIns="0" rIns="0" bIns="0" rtlCol="0">
            <a:noAutofit/>
          </a:bodyPr>
          <a:lstStyle/>
          <a:p>
            <a:pPr algn="just">
              <a:lnSpc>
                <a:spcPct val="130000"/>
              </a:lnSpc>
            </a:pPr>
            <a:r>
              <a:rPr lang="zh-CN" altLang="en-US" sz="1200" kern="100" dirty="0">
                <a:solidFill>
                  <a:schemeClr val="bg1"/>
                </a:solidFill>
                <a:effectLst/>
                <a:latin typeface="+mn-ea"/>
                <a:cs typeface="Times New Roman" panose="02020603050405020304" pitchFamily="18" charset="0"/>
                <a:sym typeface="微软雅黑" panose="020B0503020204020204" pitchFamily="34" charset="-122"/>
              </a:rPr>
              <a:t>汽车销售、汽车保险和汽车按揭</a:t>
            </a:r>
          </a:p>
        </p:txBody>
      </p:sp>
      <p:cxnSp>
        <p:nvCxnSpPr>
          <p:cNvPr id="7" name="直接连接符 6">
            <a:extLst>
              <a:ext uri="{FF2B5EF4-FFF2-40B4-BE49-F238E27FC236}">
                <a16:creationId xmlns:a16="http://schemas.microsoft.com/office/drawing/2014/main" id="{3F028F43-A606-4425-B30B-F107856F0D55}"/>
              </a:ext>
            </a:extLst>
          </p:cNvPr>
          <p:cNvCxnSpPr>
            <a:cxnSpLocks/>
          </p:cNvCxnSpPr>
          <p:nvPr/>
        </p:nvCxnSpPr>
        <p:spPr>
          <a:xfrm>
            <a:off x="7802919" y="2315735"/>
            <a:ext cx="323284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2" name="直接连接符 31">
            <a:extLst>
              <a:ext uri="{FF2B5EF4-FFF2-40B4-BE49-F238E27FC236}">
                <a16:creationId xmlns:a16="http://schemas.microsoft.com/office/drawing/2014/main" id="{9D0A5903-393E-4742-82F2-992DBBAFECAF}"/>
              </a:ext>
            </a:extLst>
          </p:cNvPr>
          <p:cNvCxnSpPr>
            <a:cxnSpLocks/>
          </p:cNvCxnSpPr>
          <p:nvPr/>
        </p:nvCxnSpPr>
        <p:spPr>
          <a:xfrm>
            <a:off x="7802919" y="3172676"/>
            <a:ext cx="323284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3" name="直接连接符 32">
            <a:extLst>
              <a:ext uri="{FF2B5EF4-FFF2-40B4-BE49-F238E27FC236}">
                <a16:creationId xmlns:a16="http://schemas.microsoft.com/office/drawing/2014/main" id="{1E55926F-95EC-418F-B718-12956C0B9B65}"/>
              </a:ext>
            </a:extLst>
          </p:cNvPr>
          <p:cNvCxnSpPr>
            <a:cxnSpLocks/>
          </p:cNvCxnSpPr>
          <p:nvPr/>
        </p:nvCxnSpPr>
        <p:spPr>
          <a:xfrm>
            <a:off x="7802919" y="4029617"/>
            <a:ext cx="3232846" cy="0"/>
          </a:xfrm>
          <a:prstGeom prst="line">
            <a:avLst/>
          </a:prstGeom>
        </p:spPr>
        <p:style>
          <a:lnRef idx="1">
            <a:schemeClr val="accent1"/>
          </a:lnRef>
          <a:fillRef idx="0">
            <a:schemeClr val="accent1"/>
          </a:fillRef>
          <a:effectRef idx="0">
            <a:schemeClr val="accent1"/>
          </a:effectRef>
          <a:fontRef idx="minor">
            <a:schemeClr val="tx1"/>
          </a:fontRef>
        </p:style>
      </p:cxnSp>
      <p:graphicFrame>
        <p:nvGraphicFramePr>
          <p:cNvPr id="35" name="Chart 3">
            <a:extLst>
              <a:ext uri="{FF2B5EF4-FFF2-40B4-BE49-F238E27FC236}">
                <a16:creationId xmlns:a16="http://schemas.microsoft.com/office/drawing/2014/main" id="{1C55480D-9943-4D0F-9EE2-8864BE9D84D2}"/>
              </a:ext>
            </a:extLst>
          </p:cNvPr>
          <p:cNvGraphicFramePr/>
          <p:nvPr>
            <p:extLst>
              <p:ext uri="{D42A27DB-BD31-4B8C-83A1-F6EECF244321}">
                <p14:modId xmlns:p14="http://schemas.microsoft.com/office/powerpoint/2010/main" val="649039330"/>
              </p:ext>
            </p:extLst>
          </p:nvPr>
        </p:nvGraphicFramePr>
        <p:xfrm>
          <a:off x="650174" y="1356509"/>
          <a:ext cx="6145262" cy="3786974"/>
        </p:xfrm>
        <a:graphic>
          <a:graphicData uri="http://schemas.openxmlformats.org/drawingml/2006/chart">
            <c:chart xmlns:c="http://schemas.openxmlformats.org/drawingml/2006/chart" xmlns:r="http://schemas.openxmlformats.org/officeDocument/2006/relationships" r:id="rId2"/>
          </a:graphicData>
        </a:graphic>
      </p:graphicFrame>
      <p:sp>
        <p:nvSpPr>
          <p:cNvPr id="17" name="文本框 16">
            <a:extLst>
              <a:ext uri="{FF2B5EF4-FFF2-40B4-BE49-F238E27FC236}">
                <a16:creationId xmlns:a16="http://schemas.microsoft.com/office/drawing/2014/main" id="{428A26A6-FFEE-AA6D-309A-E533F64B5016}"/>
              </a:ext>
            </a:extLst>
          </p:cNvPr>
          <p:cNvSpPr txBox="1"/>
          <p:nvPr/>
        </p:nvSpPr>
        <p:spPr>
          <a:xfrm>
            <a:off x="723900" y="5912549"/>
            <a:ext cx="1548501" cy="307777"/>
          </a:xfrm>
          <a:prstGeom prst="rect">
            <a:avLst/>
          </a:prstGeom>
        </p:spPr>
        <p:txBody>
          <a:bodyPr wrap="none" lIns="0" tIns="0" rIns="0" bIns="0" rtlCol="0">
            <a:noAutofit/>
          </a:bodyPr>
          <a:lstStyle/>
          <a:p>
            <a:pPr marL="0" indent="0">
              <a:buNone/>
            </a:pPr>
            <a:r>
              <a:rPr lang="zh-CN" altLang="en-US" sz="2000" b="1" dirty="0">
                <a:solidFill>
                  <a:schemeClr val="bg1"/>
                </a:solidFill>
                <a:latin typeface="+mj-ea"/>
                <a:ea typeface="+mj-ea"/>
                <a:sym typeface="微软雅黑" panose="020B0503020204020204" pitchFamily="34" charset="-122"/>
              </a:rPr>
              <a:t>四大业务类型</a:t>
            </a:r>
          </a:p>
        </p:txBody>
      </p:sp>
      <p:sp>
        <p:nvSpPr>
          <p:cNvPr id="18" name="文本框 17">
            <a:extLst>
              <a:ext uri="{FF2B5EF4-FFF2-40B4-BE49-F238E27FC236}">
                <a16:creationId xmlns:a16="http://schemas.microsoft.com/office/drawing/2014/main" id="{29F2DDB6-BE4F-D433-9B29-59918170EE6C}"/>
              </a:ext>
            </a:extLst>
          </p:cNvPr>
          <p:cNvSpPr txBox="1"/>
          <p:nvPr/>
        </p:nvSpPr>
        <p:spPr>
          <a:xfrm>
            <a:off x="2317749" y="6061674"/>
            <a:ext cx="1141338" cy="153888"/>
          </a:xfrm>
          <a:prstGeom prst="rect">
            <a:avLst/>
          </a:prstGeom>
        </p:spPr>
        <p:txBody>
          <a:bodyPr wrap="none" lIns="0" tIns="0" rIns="0" bIns="0" rtlCol="0">
            <a:noAutofit/>
          </a:bodyPr>
          <a:lstStyle/>
          <a:p>
            <a:pPr marL="0" indent="0">
              <a:buNone/>
            </a:pPr>
            <a:r>
              <a:rPr lang="en-US" altLang="zh-CN" sz="1000" dirty="0">
                <a:solidFill>
                  <a:schemeClr val="bg1"/>
                </a:solidFill>
                <a:sym typeface="微软雅黑" panose="020B0503020204020204" pitchFamily="34" charset="-122"/>
              </a:rPr>
              <a:t>Four business types</a:t>
            </a:r>
            <a:endParaRPr lang="zh-CN" altLang="en-US" sz="1000" dirty="0">
              <a:solidFill>
                <a:schemeClr val="bg1"/>
              </a:solidFill>
              <a:sym typeface="微软雅黑" panose="020B0503020204020204" pitchFamily="34" charset="-122"/>
            </a:endParaRPr>
          </a:p>
        </p:txBody>
      </p:sp>
    </p:spTree>
    <p:extLst>
      <p:ext uri="{BB962C8B-B14F-4D97-AF65-F5344CB8AC3E}">
        <p14:creationId xmlns:p14="http://schemas.microsoft.com/office/powerpoint/2010/main" val="29076809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矩形 47">
            <a:extLst>
              <a:ext uri="{FF2B5EF4-FFF2-40B4-BE49-F238E27FC236}">
                <a16:creationId xmlns:a16="http://schemas.microsoft.com/office/drawing/2014/main" id="{994ACCF2-59E0-4A23-BC5D-694BEE65C401}"/>
              </a:ext>
            </a:extLst>
          </p:cNvPr>
          <p:cNvSpPr/>
          <p:nvPr/>
        </p:nvSpPr>
        <p:spPr>
          <a:xfrm>
            <a:off x="0" y="2624667"/>
            <a:ext cx="12192000" cy="4233332"/>
          </a:xfrm>
          <a:prstGeom prst="rect">
            <a:avLst/>
          </a:prstGeom>
          <a:gradFill>
            <a:gsLst>
              <a:gs pos="0">
                <a:schemeClr val="accent1">
                  <a:lumMod val="60000"/>
                  <a:lumOff val="40000"/>
                  <a:alpha val="40000"/>
                </a:schemeClr>
              </a:gs>
              <a:gs pos="100000">
                <a:schemeClr val="accent1"/>
              </a:gs>
            </a:gsLst>
            <a:lin ang="2700000" scaled="1"/>
          </a:gra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 name="文本框 1">
            <a:extLst>
              <a:ext uri="{FF2B5EF4-FFF2-40B4-BE49-F238E27FC236}">
                <a16:creationId xmlns:a16="http://schemas.microsoft.com/office/drawing/2014/main" id="{7FE7BE1C-4A8C-4BB0-BE1C-ABE503D4F440}"/>
              </a:ext>
            </a:extLst>
          </p:cNvPr>
          <p:cNvSpPr txBox="1"/>
          <p:nvPr/>
        </p:nvSpPr>
        <p:spPr>
          <a:xfrm>
            <a:off x="606116" y="3060681"/>
            <a:ext cx="1029449" cy="707886"/>
          </a:xfrm>
          <a:prstGeom prst="rect">
            <a:avLst/>
          </a:prstGeom>
          <a:noFill/>
        </p:spPr>
        <p:txBody>
          <a:bodyPr wrap="none" lIns="0" tIns="0" rIns="0" bIns="0" rtlCol="0">
            <a:noAutofit/>
          </a:bodyPr>
          <a:lstStyle/>
          <a:p>
            <a:pPr algn="ctr"/>
            <a:r>
              <a:rPr lang="en-US" altLang="zh-CN" sz="4000" dirty="0">
                <a:solidFill>
                  <a:schemeClr val="bg1"/>
                </a:solidFill>
                <a:latin typeface="+mj-lt"/>
                <a:ea typeface="微软雅黑" panose="020B0503020204020204" pitchFamily="34" charset="-122"/>
                <a:sym typeface="微软雅黑" panose="020B0503020204020204" pitchFamily="34" charset="-122"/>
              </a:rPr>
              <a:t>80</a:t>
            </a:r>
            <a:r>
              <a:rPr lang="en-US" altLang="zh-CN" sz="2000" dirty="0">
                <a:solidFill>
                  <a:schemeClr val="bg1"/>
                </a:solidFill>
                <a:latin typeface="+mj-lt"/>
                <a:ea typeface="微软雅黑" panose="020B0503020204020204" pitchFamily="34" charset="-122"/>
                <a:sym typeface="微软雅黑" panose="020B0503020204020204" pitchFamily="34" charset="-122"/>
              </a:rPr>
              <a:t>%</a:t>
            </a:r>
            <a:endParaRPr lang="zh-CN" altLang="en-US" sz="2000" dirty="0">
              <a:solidFill>
                <a:schemeClr val="bg1"/>
              </a:solidFill>
              <a:latin typeface="+mj-lt"/>
              <a:ea typeface="微软雅黑" panose="020B0503020204020204" pitchFamily="34" charset="-122"/>
              <a:sym typeface="微软雅黑" panose="020B0503020204020204" pitchFamily="34" charset="-122"/>
            </a:endParaRPr>
          </a:p>
        </p:txBody>
      </p:sp>
      <p:sp>
        <p:nvSpPr>
          <p:cNvPr id="3" name="文本框 2">
            <a:extLst>
              <a:ext uri="{FF2B5EF4-FFF2-40B4-BE49-F238E27FC236}">
                <a16:creationId xmlns:a16="http://schemas.microsoft.com/office/drawing/2014/main" id="{C2F7DBB7-1DCD-4131-9A29-501612DCC09C}"/>
              </a:ext>
            </a:extLst>
          </p:cNvPr>
          <p:cNvSpPr txBox="1"/>
          <p:nvPr/>
        </p:nvSpPr>
        <p:spPr>
          <a:xfrm>
            <a:off x="736600" y="3681831"/>
            <a:ext cx="2213054" cy="686150"/>
          </a:xfrm>
          <a:prstGeom prst="rect">
            <a:avLst/>
          </a:prstGeom>
          <a:noFill/>
        </p:spPr>
        <p:txBody>
          <a:bodyPr wrap="square" lIns="0" tIns="0" rIns="0" bIns="0" rtlCol="0">
            <a:noAutofit/>
          </a:bodyPr>
          <a:lstStyle/>
          <a:p>
            <a:pPr>
              <a:lnSpc>
                <a:spcPct val="130000"/>
              </a:lnSpc>
            </a:pPr>
            <a:r>
              <a:rPr lang="zh-CN" altLang="en-US" sz="1200" dirty="0">
                <a:solidFill>
                  <a:schemeClr val="bg1"/>
                </a:solidFill>
                <a:latin typeface="+mn-ea"/>
                <a:sym typeface="微软雅黑" panose="020B0503020204020204" pitchFamily="34" charset="-122"/>
              </a:rPr>
              <a:t>免费上门办理，有信用卡可咨询获得信用卡提额技术的具体方案</a:t>
            </a:r>
            <a:endParaRPr lang="en-US" altLang="zh-CN" sz="1200" dirty="0">
              <a:solidFill>
                <a:schemeClr val="bg1"/>
              </a:solidFill>
              <a:latin typeface="+mn-ea"/>
              <a:sym typeface="微软雅黑" panose="020B0503020204020204" pitchFamily="34" charset="-122"/>
            </a:endParaRPr>
          </a:p>
        </p:txBody>
      </p:sp>
      <p:sp>
        <p:nvSpPr>
          <p:cNvPr id="4" name="文本框 3">
            <a:extLst>
              <a:ext uri="{FF2B5EF4-FFF2-40B4-BE49-F238E27FC236}">
                <a16:creationId xmlns:a16="http://schemas.microsoft.com/office/drawing/2014/main" id="{46F130C5-D8BE-4733-8DE1-DDAEA8C834FF}"/>
              </a:ext>
            </a:extLst>
          </p:cNvPr>
          <p:cNvSpPr txBox="1"/>
          <p:nvPr/>
        </p:nvSpPr>
        <p:spPr>
          <a:xfrm>
            <a:off x="3446270" y="3060681"/>
            <a:ext cx="1029449" cy="707886"/>
          </a:xfrm>
          <a:prstGeom prst="rect">
            <a:avLst/>
          </a:prstGeom>
          <a:noFill/>
        </p:spPr>
        <p:txBody>
          <a:bodyPr wrap="none" lIns="0" tIns="0" rIns="0" bIns="0" rtlCol="0">
            <a:noAutofit/>
          </a:bodyPr>
          <a:lstStyle/>
          <a:p>
            <a:pPr algn="ctr"/>
            <a:r>
              <a:rPr lang="en-US" altLang="zh-CN" sz="4000" dirty="0">
                <a:solidFill>
                  <a:schemeClr val="bg1"/>
                </a:solidFill>
                <a:latin typeface="+mj-lt"/>
                <a:ea typeface="微软雅黑" panose="020B0503020204020204" pitchFamily="34" charset="-122"/>
                <a:sym typeface="微软雅黑" panose="020B0503020204020204" pitchFamily="34" charset="-122"/>
              </a:rPr>
              <a:t>45</a:t>
            </a:r>
            <a:r>
              <a:rPr lang="en-US" altLang="zh-CN" sz="2000" dirty="0">
                <a:solidFill>
                  <a:schemeClr val="bg1"/>
                </a:solidFill>
                <a:latin typeface="+mj-lt"/>
                <a:ea typeface="微软雅黑" panose="020B0503020204020204" pitchFamily="34" charset="-122"/>
                <a:sym typeface="微软雅黑" panose="020B0503020204020204" pitchFamily="34" charset="-122"/>
              </a:rPr>
              <a:t>%</a:t>
            </a:r>
            <a:endParaRPr lang="zh-CN" altLang="en-US" sz="2000" dirty="0">
              <a:solidFill>
                <a:schemeClr val="bg1"/>
              </a:solidFill>
              <a:latin typeface="+mj-lt"/>
              <a:ea typeface="微软雅黑" panose="020B0503020204020204" pitchFamily="34" charset="-122"/>
              <a:sym typeface="微软雅黑" panose="020B0503020204020204" pitchFamily="34" charset="-122"/>
            </a:endParaRPr>
          </a:p>
        </p:txBody>
      </p:sp>
      <p:sp>
        <p:nvSpPr>
          <p:cNvPr id="5" name="文本框 4">
            <a:extLst>
              <a:ext uri="{FF2B5EF4-FFF2-40B4-BE49-F238E27FC236}">
                <a16:creationId xmlns:a16="http://schemas.microsoft.com/office/drawing/2014/main" id="{490862E7-0430-4AF6-8135-ED95BF248D90}"/>
              </a:ext>
            </a:extLst>
          </p:cNvPr>
          <p:cNvSpPr txBox="1"/>
          <p:nvPr/>
        </p:nvSpPr>
        <p:spPr>
          <a:xfrm>
            <a:off x="3576754" y="3681831"/>
            <a:ext cx="2213054" cy="686150"/>
          </a:xfrm>
          <a:prstGeom prst="rect">
            <a:avLst/>
          </a:prstGeom>
          <a:noFill/>
        </p:spPr>
        <p:txBody>
          <a:bodyPr wrap="square" lIns="0" tIns="0" rIns="0" bIns="0" rtlCol="0">
            <a:noAutofit/>
          </a:bodyPr>
          <a:lstStyle/>
          <a:p>
            <a:pPr>
              <a:lnSpc>
                <a:spcPct val="130000"/>
              </a:lnSpc>
            </a:pPr>
            <a:r>
              <a:rPr lang="zh-CN" altLang="en-US" sz="1200" dirty="0">
                <a:solidFill>
                  <a:schemeClr val="bg1"/>
                </a:solidFill>
                <a:latin typeface="+mn-ea"/>
                <a:sym typeface="微软雅黑" panose="020B0503020204020204" pitchFamily="34" charset="-122"/>
              </a:rPr>
              <a:t>在网站上只是提供一个理财平台为需要投资理财的客户会员提供咨询服务</a:t>
            </a:r>
            <a:endParaRPr lang="en-US" altLang="zh-CN" sz="1200" dirty="0">
              <a:solidFill>
                <a:schemeClr val="bg1"/>
              </a:solidFill>
              <a:latin typeface="+mn-ea"/>
              <a:sym typeface="微软雅黑" panose="020B0503020204020204" pitchFamily="34" charset="-122"/>
            </a:endParaRPr>
          </a:p>
        </p:txBody>
      </p:sp>
      <p:sp>
        <p:nvSpPr>
          <p:cNvPr id="6" name="文本框 5">
            <a:extLst>
              <a:ext uri="{FF2B5EF4-FFF2-40B4-BE49-F238E27FC236}">
                <a16:creationId xmlns:a16="http://schemas.microsoft.com/office/drawing/2014/main" id="{03389743-FB03-4705-906D-8218CDDB956E}"/>
              </a:ext>
            </a:extLst>
          </p:cNvPr>
          <p:cNvSpPr txBox="1"/>
          <p:nvPr/>
        </p:nvSpPr>
        <p:spPr>
          <a:xfrm>
            <a:off x="606116" y="4389717"/>
            <a:ext cx="1029449" cy="707886"/>
          </a:xfrm>
          <a:prstGeom prst="rect">
            <a:avLst/>
          </a:prstGeom>
          <a:noFill/>
        </p:spPr>
        <p:txBody>
          <a:bodyPr wrap="none" lIns="0" tIns="0" rIns="0" bIns="0" rtlCol="0">
            <a:noAutofit/>
          </a:bodyPr>
          <a:lstStyle/>
          <a:p>
            <a:pPr algn="ctr"/>
            <a:r>
              <a:rPr lang="en-US" altLang="zh-CN" sz="4000" dirty="0">
                <a:solidFill>
                  <a:schemeClr val="bg1"/>
                </a:solidFill>
                <a:latin typeface="+mj-lt"/>
                <a:ea typeface="微软雅黑" panose="020B0503020204020204" pitchFamily="34" charset="-122"/>
                <a:sym typeface="微软雅黑" panose="020B0503020204020204" pitchFamily="34" charset="-122"/>
              </a:rPr>
              <a:t>35</a:t>
            </a:r>
            <a:r>
              <a:rPr lang="en-US" altLang="zh-CN" sz="2000" dirty="0">
                <a:solidFill>
                  <a:schemeClr val="bg1"/>
                </a:solidFill>
                <a:latin typeface="+mj-lt"/>
                <a:ea typeface="微软雅黑" panose="020B0503020204020204" pitchFamily="34" charset="-122"/>
                <a:sym typeface="微软雅黑" panose="020B0503020204020204" pitchFamily="34" charset="-122"/>
              </a:rPr>
              <a:t>%</a:t>
            </a:r>
            <a:endParaRPr lang="zh-CN" altLang="en-US" sz="2000" dirty="0">
              <a:solidFill>
                <a:schemeClr val="bg1"/>
              </a:solidFill>
              <a:latin typeface="+mj-lt"/>
              <a:ea typeface="微软雅黑" panose="020B0503020204020204" pitchFamily="34" charset="-122"/>
              <a:sym typeface="微软雅黑" panose="020B0503020204020204" pitchFamily="34" charset="-122"/>
            </a:endParaRPr>
          </a:p>
        </p:txBody>
      </p:sp>
      <p:sp>
        <p:nvSpPr>
          <p:cNvPr id="7" name="文本框 6">
            <a:extLst>
              <a:ext uri="{FF2B5EF4-FFF2-40B4-BE49-F238E27FC236}">
                <a16:creationId xmlns:a16="http://schemas.microsoft.com/office/drawing/2014/main" id="{C258D332-6D0F-49AE-B758-30CF6273BB75}"/>
              </a:ext>
            </a:extLst>
          </p:cNvPr>
          <p:cNvSpPr txBox="1"/>
          <p:nvPr/>
        </p:nvSpPr>
        <p:spPr>
          <a:xfrm>
            <a:off x="736600" y="5010867"/>
            <a:ext cx="2213054" cy="686150"/>
          </a:xfrm>
          <a:prstGeom prst="rect">
            <a:avLst/>
          </a:prstGeom>
          <a:noFill/>
        </p:spPr>
        <p:txBody>
          <a:bodyPr wrap="square" lIns="0" tIns="0" rIns="0" bIns="0" rtlCol="0">
            <a:noAutofit/>
          </a:bodyPr>
          <a:lstStyle/>
          <a:p>
            <a:pPr>
              <a:lnSpc>
                <a:spcPct val="130000"/>
              </a:lnSpc>
            </a:pPr>
            <a:r>
              <a:rPr lang="zh-CN" altLang="en-US" sz="1200" dirty="0">
                <a:solidFill>
                  <a:schemeClr val="bg1"/>
                </a:solidFill>
                <a:latin typeface="+mn-ea"/>
                <a:sym typeface="微软雅黑" panose="020B0503020204020204" pitchFamily="34" charset="-122"/>
              </a:rPr>
              <a:t>公司可代购</a:t>
            </a:r>
            <a:r>
              <a:rPr lang="en-US" altLang="zh-CN" sz="1200" dirty="0">
                <a:solidFill>
                  <a:schemeClr val="bg1"/>
                </a:solidFill>
                <a:latin typeface="+mn-ea"/>
                <a:sym typeface="微软雅黑" panose="020B0503020204020204" pitchFamily="34" charset="-122"/>
              </a:rPr>
              <a:t>4S</a:t>
            </a:r>
            <a:r>
              <a:rPr lang="zh-CN" altLang="en-US" sz="1200" dirty="0">
                <a:solidFill>
                  <a:schemeClr val="bg1"/>
                </a:solidFill>
                <a:latin typeface="+mn-ea"/>
                <a:sym typeface="微软雅黑" panose="020B0503020204020204" pitchFamily="34" charset="-122"/>
              </a:rPr>
              <a:t>店中规车和美规车，会员可以直接提车并且享受大幅价格优惠</a:t>
            </a:r>
            <a:endParaRPr lang="en-US" altLang="zh-CN" sz="1200" dirty="0">
              <a:solidFill>
                <a:schemeClr val="bg1"/>
              </a:solidFill>
              <a:latin typeface="+mn-ea"/>
              <a:sym typeface="微软雅黑" panose="020B0503020204020204" pitchFamily="34" charset="-122"/>
            </a:endParaRPr>
          </a:p>
        </p:txBody>
      </p:sp>
      <p:sp>
        <p:nvSpPr>
          <p:cNvPr id="8" name="文本框 7">
            <a:extLst>
              <a:ext uri="{FF2B5EF4-FFF2-40B4-BE49-F238E27FC236}">
                <a16:creationId xmlns:a16="http://schemas.microsoft.com/office/drawing/2014/main" id="{16FB4312-B28C-4008-BBA3-DD665B8EF602}"/>
              </a:ext>
            </a:extLst>
          </p:cNvPr>
          <p:cNvSpPr txBox="1"/>
          <p:nvPr/>
        </p:nvSpPr>
        <p:spPr>
          <a:xfrm>
            <a:off x="3446270" y="4389717"/>
            <a:ext cx="1029449" cy="707886"/>
          </a:xfrm>
          <a:prstGeom prst="rect">
            <a:avLst/>
          </a:prstGeom>
          <a:noFill/>
        </p:spPr>
        <p:txBody>
          <a:bodyPr wrap="none" lIns="0" tIns="0" rIns="0" bIns="0" rtlCol="0">
            <a:noAutofit/>
          </a:bodyPr>
          <a:lstStyle/>
          <a:p>
            <a:pPr algn="ctr"/>
            <a:r>
              <a:rPr lang="en-US" altLang="zh-CN" sz="4000" dirty="0">
                <a:solidFill>
                  <a:schemeClr val="bg1"/>
                </a:solidFill>
                <a:latin typeface="+mj-lt"/>
                <a:ea typeface="微软雅黑" panose="020B0503020204020204" pitchFamily="34" charset="-122"/>
                <a:sym typeface="微软雅黑" panose="020B0503020204020204" pitchFamily="34" charset="-122"/>
              </a:rPr>
              <a:t>15</a:t>
            </a:r>
            <a:r>
              <a:rPr lang="en-US" altLang="zh-CN" sz="2000" dirty="0">
                <a:solidFill>
                  <a:schemeClr val="bg1"/>
                </a:solidFill>
                <a:latin typeface="+mj-lt"/>
                <a:ea typeface="微软雅黑" panose="020B0503020204020204" pitchFamily="34" charset="-122"/>
                <a:sym typeface="微软雅黑" panose="020B0503020204020204" pitchFamily="34" charset="-122"/>
              </a:rPr>
              <a:t>%</a:t>
            </a:r>
            <a:endParaRPr lang="zh-CN" altLang="en-US" sz="2000" dirty="0">
              <a:solidFill>
                <a:schemeClr val="bg1"/>
              </a:solidFill>
              <a:latin typeface="+mj-lt"/>
              <a:ea typeface="微软雅黑" panose="020B0503020204020204" pitchFamily="34" charset="-122"/>
              <a:sym typeface="微软雅黑" panose="020B0503020204020204" pitchFamily="34" charset="-122"/>
            </a:endParaRPr>
          </a:p>
        </p:txBody>
      </p:sp>
      <p:sp>
        <p:nvSpPr>
          <p:cNvPr id="9" name="文本框 8">
            <a:extLst>
              <a:ext uri="{FF2B5EF4-FFF2-40B4-BE49-F238E27FC236}">
                <a16:creationId xmlns:a16="http://schemas.microsoft.com/office/drawing/2014/main" id="{54D335BB-76C3-4CA0-9BE6-FFDF1C629F52}"/>
              </a:ext>
            </a:extLst>
          </p:cNvPr>
          <p:cNvSpPr txBox="1"/>
          <p:nvPr/>
        </p:nvSpPr>
        <p:spPr>
          <a:xfrm>
            <a:off x="3576754" y="5010866"/>
            <a:ext cx="2213054" cy="686150"/>
          </a:xfrm>
          <a:prstGeom prst="rect">
            <a:avLst/>
          </a:prstGeom>
          <a:noFill/>
        </p:spPr>
        <p:txBody>
          <a:bodyPr wrap="square" lIns="0" tIns="0" rIns="0" bIns="0" rtlCol="0">
            <a:noAutofit/>
          </a:bodyPr>
          <a:lstStyle/>
          <a:p>
            <a:pPr>
              <a:lnSpc>
                <a:spcPct val="130000"/>
              </a:lnSpc>
            </a:pPr>
            <a:r>
              <a:rPr lang="zh-CN" altLang="en-US" sz="1200" dirty="0">
                <a:solidFill>
                  <a:schemeClr val="bg1"/>
                </a:solidFill>
                <a:latin typeface="+mn-ea"/>
                <a:sym typeface="微软雅黑" panose="020B0503020204020204" pitchFamily="34" charset="-122"/>
              </a:rPr>
              <a:t>自有资金放贷和中介给公司组建的贷款团队贷款并对会员客户的偿还能力做出评价</a:t>
            </a:r>
            <a:endParaRPr lang="en-US" altLang="zh-CN" sz="1200" dirty="0">
              <a:solidFill>
                <a:schemeClr val="bg1"/>
              </a:solidFill>
              <a:latin typeface="+mn-ea"/>
              <a:sym typeface="微软雅黑" panose="020B0503020204020204" pitchFamily="34" charset="-122"/>
            </a:endParaRPr>
          </a:p>
        </p:txBody>
      </p:sp>
      <p:sp>
        <p:nvSpPr>
          <p:cNvPr id="19" name="矩形 18">
            <a:extLst>
              <a:ext uri="{FF2B5EF4-FFF2-40B4-BE49-F238E27FC236}">
                <a16:creationId xmlns:a16="http://schemas.microsoft.com/office/drawing/2014/main" id="{B14D7FE7-323C-4D3A-AC2A-5C33034D1280}"/>
              </a:ext>
            </a:extLst>
          </p:cNvPr>
          <p:cNvSpPr/>
          <p:nvPr/>
        </p:nvSpPr>
        <p:spPr>
          <a:xfrm>
            <a:off x="7066389" y="1654608"/>
            <a:ext cx="4356099" cy="4076702"/>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aphicFrame>
        <p:nvGraphicFramePr>
          <p:cNvPr id="38" name="图表 37">
            <a:extLst>
              <a:ext uri="{FF2B5EF4-FFF2-40B4-BE49-F238E27FC236}">
                <a16:creationId xmlns:a16="http://schemas.microsoft.com/office/drawing/2014/main" id="{6E8F84C9-4B04-48CA-AE59-21B279098B38}"/>
              </a:ext>
            </a:extLst>
          </p:cNvPr>
          <p:cNvGraphicFramePr/>
          <p:nvPr>
            <p:extLst>
              <p:ext uri="{D42A27DB-BD31-4B8C-83A1-F6EECF244321}">
                <p14:modId xmlns:p14="http://schemas.microsoft.com/office/powerpoint/2010/main" val="2139026581"/>
              </p:ext>
            </p:extLst>
          </p:nvPr>
        </p:nvGraphicFramePr>
        <p:xfrm>
          <a:off x="7012156" y="1833490"/>
          <a:ext cx="4443244" cy="3809195"/>
        </p:xfrm>
        <a:graphic>
          <a:graphicData uri="http://schemas.openxmlformats.org/drawingml/2006/chart">
            <c:chart xmlns:c="http://schemas.openxmlformats.org/drawingml/2006/chart" xmlns:r="http://schemas.openxmlformats.org/officeDocument/2006/relationships" r:id="rId2"/>
          </a:graphicData>
        </a:graphic>
      </p:graphicFrame>
      <p:sp>
        <p:nvSpPr>
          <p:cNvPr id="39" name="文本框 38">
            <a:extLst>
              <a:ext uri="{FF2B5EF4-FFF2-40B4-BE49-F238E27FC236}">
                <a16:creationId xmlns:a16="http://schemas.microsoft.com/office/drawing/2014/main" id="{263DEE43-937E-4511-BD3B-51254469FEF5}"/>
              </a:ext>
            </a:extLst>
          </p:cNvPr>
          <p:cNvSpPr txBox="1"/>
          <p:nvPr/>
        </p:nvSpPr>
        <p:spPr>
          <a:xfrm>
            <a:off x="7267503" y="2506160"/>
            <a:ext cx="293406" cy="177150"/>
          </a:xfrm>
          <a:prstGeom prst="rect">
            <a:avLst/>
          </a:prstGeom>
          <a:noFill/>
        </p:spPr>
        <p:txBody>
          <a:bodyPr wrap="none" lIns="0" tIns="0" rIns="0" bIns="0" rtlCol="0">
            <a:noAutofit/>
          </a:bodyPr>
          <a:lstStyle/>
          <a:p>
            <a:r>
              <a:rPr lang="en-US" altLang="zh-CN" sz="1000" dirty="0">
                <a:solidFill>
                  <a:schemeClr val="accent1"/>
                </a:solidFill>
                <a:sym typeface="微软雅黑" panose="020B0503020204020204" pitchFamily="34" charset="-122"/>
              </a:rPr>
              <a:t>15%</a:t>
            </a:r>
            <a:endParaRPr lang="zh-CN" altLang="en-US" sz="1000" dirty="0">
              <a:solidFill>
                <a:schemeClr val="accent1"/>
              </a:solidFill>
              <a:sym typeface="微软雅黑" panose="020B0503020204020204" pitchFamily="34" charset="-122"/>
            </a:endParaRPr>
          </a:p>
        </p:txBody>
      </p:sp>
      <p:sp>
        <p:nvSpPr>
          <p:cNvPr id="40" name="文本框 39">
            <a:extLst>
              <a:ext uri="{FF2B5EF4-FFF2-40B4-BE49-F238E27FC236}">
                <a16:creationId xmlns:a16="http://schemas.microsoft.com/office/drawing/2014/main" id="{A17588E0-2037-4A45-A535-CECA0D84AEB3}"/>
              </a:ext>
            </a:extLst>
          </p:cNvPr>
          <p:cNvSpPr txBox="1"/>
          <p:nvPr/>
        </p:nvSpPr>
        <p:spPr>
          <a:xfrm>
            <a:off x="7267503" y="2332285"/>
            <a:ext cx="293406" cy="177150"/>
          </a:xfrm>
          <a:prstGeom prst="rect">
            <a:avLst/>
          </a:prstGeom>
          <a:noFill/>
        </p:spPr>
        <p:txBody>
          <a:bodyPr wrap="none" lIns="0" tIns="0" rIns="0" bIns="0" rtlCol="0">
            <a:noAutofit/>
          </a:bodyPr>
          <a:lstStyle/>
          <a:p>
            <a:r>
              <a:rPr lang="en-US" altLang="zh-CN" sz="1000" dirty="0">
                <a:solidFill>
                  <a:schemeClr val="accent1"/>
                </a:solidFill>
                <a:sym typeface="微软雅黑" panose="020B0503020204020204" pitchFamily="34" charset="-122"/>
              </a:rPr>
              <a:t>35%</a:t>
            </a:r>
            <a:endParaRPr lang="zh-CN" altLang="en-US" sz="1000" dirty="0">
              <a:solidFill>
                <a:schemeClr val="accent1"/>
              </a:solidFill>
              <a:sym typeface="微软雅黑" panose="020B0503020204020204" pitchFamily="34" charset="-122"/>
            </a:endParaRPr>
          </a:p>
        </p:txBody>
      </p:sp>
      <p:sp>
        <p:nvSpPr>
          <p:cNvPr id="41" name="文本框 40">
            <a:extLst>
              <a:ext uri="{FF2B5EF4-FFF2-40B4-BE49-F238E27FC236}">
                <a16:creationId xmlns:a16="http://schemas.microsoft.com/office/drawing/2014/main" id="{2956EE7C-50E6-4924-8CB9-56D7E37B0EDE}"/>
              </a:ext>
            </a:extLst>
          </p:cNvPr>
          <p:cNvSpPr txBox="1"/>
          <p:nvPr/>
        </p:nvSpPr>
        <p:spPr>
          <a:xfrm>
            <a:off x="7267503" y="2158410"/>
            <a:ext cx="293406" cy="177150"/>
          </a:xfrm>
          <a:prstGeom prst="rect">
            <a:avLst/>
          </a:prstGeom>
          <a:noFill/>
        </p:spPr>
        <p:txBody>
          <a:bodyPr wrap="none" lIns="0" tIns="0" rIns="0" bIns="0" rtlCol="0">
            <a:noAutofit/>
          </a:bodyPr>
          <a:lstStyle/>
          <a:p>
            <a:r>
              <a:rPr lang="en-US" altLang="zh-CN" sz="1000" dirty="0">
                <a:solidFill>
                  <a:schemeClr val="accent1"/>
                </a:solidFill>
                <a:sym typeface="微软雅黑" panose="020B0503020204020204" pitchFamily="34" charset="-122"/>
              </a:rPr>
              <a:t>45%</a:t>
            </a:r>
            <a:endParaRPr lang="zh-CN" altLang="en-US" sz="1000" dirty="0">
              <a:solidFill>
                <a:schemeClr val="accent1"/>
              </a:solidFill>
              <a:sym typeface="微软雅黑" panose="020B0503020204020204" pitchFamily="34" charset="-122"/>
            </a:endParaRPr>
          </a:p>
        </p:txBody>
      </p:sp>
      <p:sp>
        <p:nvSpPr>
          <p:cNvPr id="42" name="文本框 41">
            <a:extLst>
              <a:ext uri="{FF2B5EF4-FFF2-40B4-BE49-F238E27FC236}">
                <a16:creationId xmlns:a16="http://schemas.microsoft.com/office/drawing/2014/main" id="{D9009163-924C-4226-9444-B5C183C3762B}"/>
              </a:ext>
            </a:extLst>
          </p:cNvPr>
          <p:cNvSpPr txBox="1"/>
          <p:nvPr/>
        </p:nvSpPr>
        <p:spPr>
          <a:xfrm>
            <a:off x="7267503" y="1984535"/>
            <a:ext cx="293406" cy="177150"/>
          </a:xfrm>
          <a:prstGeom prst="rect">
            <a:avLst/>
          </a:prstGeom>
          <a:noFill/>
        </p:spPr>
        <p:txBody>
          <a:bodyPr wrap="none" lIns="0" tIns="0" rIns="0" bIns="0" rtlCol="0">
            <a:noAutofit/>
          </a:bodyPr>
          <a:lstStyle/>
          <a:p>
            <a:r>
              <a:rPr lang="en-US" altLang="zh-CN" sz="1000" dirty="0">
                <a:solidFill>
                  <a:schemeClr val="accent1"/>
                </a:solidFill>
                <a:sym typeface="微软雅黑" panose="020B0503020204020204" pitchFamily="34" charset="-122"/>
              </a:rPr>
              <a:t>80%</a:t>
            </a:r>
            <a:endParaRPr lang="zh-CN" altLang="en-US" sz="1000" dirty="0">
              <a:solidFill>
                <a:schemeClr val="accent1"/>
              </a:solidFill>
              <a:sym typeface="微软雅黑" panose="020B0503020204020204" pitchFamily="34" charset="-122"/>
            </a:endParaRPr>
          </a:p>
        </p:txBody>
      </p:sp>
      <p:cxnSp>
        <p:nvCxnSpPr>
          <p:cNvPr id="44" name="直接连接符 43">
            <a:extLst>
              <a:ext uri="{FF2B5EF4-FFF2-40B4-BE49-F238E27FC236}">
                <a16:creationId xmlns:a16="http://schemas.microsoft.com/office/drawing/2014/main" id="{8CE301FE-0C8C-4A21-8F80-ABB10DD26CD3}"/>
              </a:ext>
            </a:extLst>
          </p:cNvPr>
          <p:cNvCxnSpPr/>
          <p:nvPr/>
        </p:nvCxnSpPr>
        <p:spPr>
          <a:xfrm>
            <a:off x="7593479" y="2056389"/>
            <a:ext cx="160060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5" name="直接连接符 44">
            <a:extLst>
              <a:ext uri="{FF2B5EF4-FFF2-40B4-BE49-F238E27FC236}">
                <a16:creationId xmlns:a16="http://schemas.microsoft.com/office/drawing/2014/main" id="{54324633-8BE1-41BB-8EA3-9843348D0719}"/>
              </a:ext>
            </a:extLst>
          </p:cNvPr>
          <p:cNvCxnSpPr/>
          <p:nvPr/>
        </p:nvCxnSpPr>
        <p:spPr>
          <a:xfrm>
            <a:off x="7593479" y="2256193"/>
            <a:ext cx="160060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6" name="直接连接符 45">
            <a:extLst>
              <a:ext uri="{FF2B5EF4-FFF2-40B4-BE49-F238E27FC236}">
                <a16:creationId xmlns:a16="http://schemas.microsoft.com/office/drawing/2014/main" id="{D241B904-67A3-4BC1-9779-4CC5AC11D68E}"/>
              </a:ext>
            </a:extLst>
          </p:cNvPr>
          <p:cNvCxnSpPr/>
          <p:nvPr/>
        </p:nvCxnSpPr>
        <p:spPr>
          <a:xfrm>
            <a:off x="7593479" y="2417011"/>
            <a:ext cx="160060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7" name="直接连接符 46">
            <a:extLst>
              <a:ext uri="{FF2B5EF4-FFF2-40B4-BE49-F238E27FC236}">
                <a16:creationId xmlns:a16="http://schemas.microsoft.com/office/drawing/2014/main" id="{19D4F73C-B8F8-412D-A974-D40142DBF85C}"/>
              </a:ext>
            </a:extLst>
          </p:cNvPr>
          <p:cNvCxnSpPr/>
          <p:nvPr/>
        </p:nvCxnSpPr>
        <p:spPr>
          <a:xfrm>
            <a:off x="7593479" y="2607067"/>
            <a:ext cx="1600608" cy="0"/>
          </a:xfrm>
          <a:prstGeom prst="line">
            <a:avLst/>
          </a:prstGeom>
        </p:spPr>
        <p:style>
          <a:lnRef idx="1">
            <a:schemeClr val="accent1"/>
          </a:lnRef>
          <a:fillRef idx="0">
            <a:schemeClr val="accent1"/>
          </a:fillRef>
          <a:effectRef idx="0">
            <a:schemeClr val="accent1"/>
          </a:effectRef>
          <a:fontRef idx="minor">
            <a:schemeClr val="tx1"/>
          </a:fontRef>
        </p:style>
      </p:cxnSp>
      <p:sp>
        <p:nvSpPr>
          <p:cNvPr id="53" name="文本框 52">
            <a:extLst>
              <a:ext uri="{FF2B5EF4-FFF2-40B4-BE49-F238E27FC236}">
                <a16:creationId xmlns:a16="http://schemas.microsoft.com/office/drawing/2014/main" id="{39361172-BFB3-4300-AAA4-95C1E2EE435A}"/>
              </a:ext>
            </a:extLst>
          </p:cNvPr>
          <p:cNvSpPr txBox="1"/>
          <p:nvPr/>
        </p:nvSpPr>
        <p:spPr>
          <a:xfrm>
            <a:off x="736600" y="1592826"/>
            <a:ext cx="1933223" cy="384721"/>
          </a:xfrm>
          <a:prstGeom prst="rect">
            <a:avLst/>
          </a:prstGeom>
          <a:noFill/>
        </p:spPr>
        <p:txBody>
          <a:bodyPr wrap="none" lIns="0" tIns="0" rIns="0" bIns="0" rtlCol="0">
            <a:noAutofit/>
          </a:bodyPr>
          <a:lstStyle/>
          <a:p>
            <a:r>
              <a:rPr lang="zh-CN" altLang="en-US" sz="2500" b="1" dirty="0">
                <a:solidFill>
                  <a:schemeClr val="bg1"/>
                </a:solidFill>
              </a:rPr>
              <a:t>用户分布分析</a:t>
            </a:r>
          </a:p>
        </p:txBody>
      </p:sp>
      <p:sp>
        <p:nvSpPr>
          <p:cNvPr id="54" name="文本框 53">
            <a:extLst>
              <a:ext uri="{FF2B5EF4-FFF2-40B4-BE49-F238E27FC236}">
                <a16:creationId xmlns:a16="http://schemas.microsoft.com/office/drawing/2014/main" id="{2EB55700-ADBA-40A8-9E3D-B93D58BB7D34}"/>
              </a:ext>
            </a:extLst>
          </p:cNvPr>
          <p:cNvSpPr txBox="1"/>
          <p:nvPr/>
        </p:nvSpPr>
        <p:spPr>
          <a:xfrm>
            <a:off x="736600" y="2017851"/>
            <a:ext cx="2231124" cy="215444"/>
          </a:xfrm>
          <a:prstGeom prst="rect">
            <a:avLst/>
          </a:prstGeom>
          <a:noFill/>
        </p:spPr>
        <p:txBody>
          <a:bodyPr wrap="none" lIns="0" tIns="0" rIns="0" bIns="0" rtlCol="0">
            <a:noAutofit/>
          </a:bodyPr>
          <a:lstStyle/>
          <a:p>
            <a:r>
              <a:rPr lang="en-US" altLang="zh-CN" sz="1500" b="1" dirty="0">
                <a:solidFill>
                  <a:schemeClr val="bg1"/>
                </a:solidFill>
              </a:rPr>
              <a:t>User Distribution Analysis</a:t>
            </a:r>
            <a:endParaRPr lang="zh-CN" altLang="en-US" sz="1500" b="1" dirty="0">
              <a:solidFill>
                <a:schemeClr val="bg1"/>
              </a:solidFill>
            </a:endParaRPr>
          </a:p>
        </p:txBody>
      </p:sp>
    </p:spTree>
    <p:extLst>
      <p:ext uri="{BB962C8B-B14F-4D97-AF65-F5344CB8AC3E}">
        <p14:creationId xmlns:p14="http://schemas.microsoft.com/office/powerpoint/2010/main" val="63994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EA8632F-AEE3-B9AC-3766-D50E438A68FA}"/>
              </a:ext>
            </a:extLst>
          </p:cNvPr>
          <p:cNvSpPr/>
          <p:nvPr/>
        </p:nvSpPr>
        <p:spPr>
          <a:xfrm rot="10800000">
            <a:off x="5398530" y="3428999"/>
            <a:ext cx="6793470" cy="1297233"/>
          </a:xfrm>
          <a:prstGeom prst="rect">
            <a:avLst/>
          </a:prstGeom>
          <a:gradFill flip="none" rotWithShape="1">
            <a:gsLst>
              <a:gs pos="0">
                <a:schemeClr val="accent1"/>
              </a:gs>
              <a:gs pos="100000">
                <a:schemeClr val="accent1">
                  <a:lumMod val="60000"/>
                  <a:lumOff val="40000"/>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6" name="矩形 5">
            <a:extLst>
              <a:ext uri="{FF2B5EF4-FFF2-40B4-BE49-F238E27FC236}">
                <a16:creationId xmlns:a16="http://schemas.microsoft.com/office/drawing/2014/main" id="{006CB89A-4A32-2C41-FD2E-BA130661151D}"/>
              </a:ext>
            </a:extLst>
          </p:cNvPr>
          <p:cNvSpPr/>
          <p:nvPr/>
        </p:nvSpPr>
        <p:spPr>
          <a:xfrm>
            <a:off x="0" y="2098308"/>
            <a:ext cx="9500135" cy="2426008"/>
          </a:xfrm>
          <a:prstGeom prst="rect">
            <a:avLst/>
          </a:prstGeom>
          <a:gradFill flip="none" rotWithShape="1">
            <a:gsLst>
              <a:gs pos="0">
                <a:schemeClr val="accent1"/>
              </a:gs>
              <a:gs pos="100000">
                <a:schemeClr val="accent1">
                  <a:lumMod val="60000"/>
                  <a:lumOff val="40000"/>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 name="文本框 1">
            <a:extLst>
              <a:ext uri="{FF2B5EF4-FFF2-40B4-BE49-F238E27FC236}">
                <a16:creationId xmlns:a16="http://schemas.microsoft.com/office/drawing/2014/main" id="{1AC76C4E-D380-15CF-F0A8-7E20107DFF8E}"/>
              </a:ext>
            </a:extLst>
          </p:cNvPr>
          <p:cNvSpPr txBox="1"/>
          <p:nvPr/>
        </p:nvSpPr>
        <p:spPr>
          <a:xfrm>
            <a:off x="2937535" y="2978649"/>
            <a:ext cx="3230051" cy="615553"/>
          </a:xfrm>
          <a:prstGeom prst="rect">
            <a:avLst/>
          </a:prstGeom>
          <a:noFill/>
          <a:effectLst/>
        </p:spPr>
        <p:txBody>
          <a:bodyPr wrap="none" lIns="0" tIns="0" rIns="0" bIns="0" rtlCol="0">
            <a:noAutofit/>
          </a:bodyPr>
          <a:lstStyle/>
          <a:p>
            <a:pPr algn="just"/>
            <a:r>
              <a:rPr lang="zh-CN" altLang="en-US" sz="4000" b="1" dirty="0">
                <a:solidFill>
                  <a:schemeClr val="bg1"/>
                </a:solidFill>
                <a:sym typeface="微软雅黑" panose="020B0503020204020204" pitchFamily="34" charset="-122"/>
              </a:rPr>
              <a:t>项目产品简介</a:t>
            </a:r>
          </a:p>
        </p:txBody>
      </p:sp>
      <p:sp>
        <p:nvSpPr>
          <p:cNvPr id="3" name="文本框 2">
            <a:extLst>
              <a:ext uri="{FF2B5EF4-FFF2-40B4-BE49-F238E27FC236}">
                <a16:creationId xmlns:a16="http://schemas.microsoft.com/office/drawing/2014/main" id="{53830C8F-FBF3-BA9F-89B1-F2ABF4E6D189}"/>
              </a:ext>
            </a:extLst>
          </p:cNvPr>
          <p:cNvSpPr txBox="1"/>
          <p:nvPr/>
        </p:nvSpPr>
        <p:spPr>
          <a:xfrm>
            <a:off x="3690077" y="-405000"/>
            <a:ext cx="1359178" cy="307777"/>
          </a:xfrm>
          <a:prstGeom prst="rect">
            <a:avLst/>
          </a:prstGeom>
          <a:noFill/>
        </p:spPr>
        <p:txBody>
          <a:bodyPr wrap="square" lIns="0" tIns="0" rIns="0" bIns="0" rtlCol="0">
            <a:noAutofit/>
          </a:bodyPr>
          <a:lstStyle/>
          <a:p>
            <a:r>
              <a:rPr lang="en-US" altLang="zh-CN" sz="1000" b="1" dirty="0">
                <a:solidFill>
                  <a:schemeClr val="bg1"/>
                </a:solidFill>
                <a:sym typeface="微软雅黑" panose="020B0503020204020204" pitchFamily="34" charset="-122"/>
              </a:rPr>
              <a:t>Project Background Introduction</a:t>
            </a:r>
            <a:endParaRPr lang="zh-CN" altLang="en-US" sz="1000" b="1" dirty="0">
              <a:solidFill>
                <a:schemeClr val="bg1"/>
              </a:solidFill>
              <a:sym typeface="微软雅黑" panose="020B0503020204020204" pitchFamily="34" charset="-122"/>
            </a:endParaRPr>
          </a:p>
        </p:txBody>
      </p:sp>
      <p:sp>
        <p:nvSpPr>
          <p:cNvPr id="4" name="文本框 3">
            <a:extLst>
              <a:ext uri="{FF2B5EF4-FFF2-40B4-BE49-F238E27FC236}">
                <a16:creationId xmlns:a16="http://schemas.microsoft.com/office/drawing/2014/main" id="{275AEFD6-FEE0-A88C-2293-6330892D62EC}"/>
              </a:ext>
            </a:extLst>
          </p:cNvPr>
          <p:cNvSpPr txBox="1"/>
          <p:nvPr/>
        </p:nvSpPr>
        <p:spPr>
          <a:xfrm>
            <a:off x="2968301" y="2210642"/>
            <a:ext cx="1035701" cy="640176"/>
          </a:xfrm>
          <a:prstGeom prst="rect">
            <a:avLst/>
          </a:prstGeom>
          <a:noFill/>
          <a:effectLst/>
        </p:spPr>
        <p:txBody>
          <a:bodyPr wrap="none" lIns="0" tIns="0" rIns="0" bIns="0" rtlCol="0">
            <a:noAutofit/>
          </a:bodyPr>
          <a:lstStyle/>
          <a:p>
            <a:r>
              <a:rPr lang="en-US" altLang="zh-CN" sz="4160" b="1" dirty="0">
                <a:solidFill>
                  <a:schemeClr val="bg1"/>
                </a:solidFill>
              </a:rPr>
              <a:t># 03</a:t>
            </a:r>
            <a:endParaRPr lang="zh-CN" altLang="en-US" sz="4160" b="1" dirty="0">
              <a:solidFill>
                <a:schemeClr val="bg1"/>
              </a:solidFill>
            </a:endParaRPr>
          </a:p>
        </p:txBody>
      </p:sp>
      <p:sp>
        <p:nvSpPr>
          <p:cNvPr id="5" name="文本框 4">
            <a:extLst>
              <a:ext uri="{FF2B5EF4-FFF2-40B4-BE49-F238E27FC236}">
                <a16:creationId xmlns:a16="http://schemas.microsoft.com/office/drawing/2014/main" id="{4841A284-E85B-4B0F-5963-2ED8B99134AB}"/>
              </a:ext>
            </a:extLst>
          </p:cNvPr>
          <p:cNvSpPr txBox="1"/>
          <p:nvPr/>
        </p:nvSpPr>
        <p:spPr>
          <a:xfrm>
            <a:off x="5748866" y="2980395"/>
            <a:ext cx="3484457" cy="1384995"/>
          </a:xfrm>
          <a:prstGeom prst="rect">
            <a:avLst/>
          </a:prstGeom>
          <a:noFill/>
          <a:effectLst/>
        </p:spPr>
        <p:txBody>
          <a:bodyPr wrap="square" lIns="0" tIns="0" rIns="0" bIns="0" rtlCol="0">
            <a:noAutofit/>
          </a:bodyPr>
          <a:lstStyle/>
          <a:p>
            <a:pPr algn="r"/>
            <a:r>
              <a:rPr lang="en-US" altLang="zh-CN" sz="3000" b="1" cap="all" dirty="0">
                <a:solidFill>
                  <a:schemeClr val="bg1"/>
                </a:solidFill>
                <a:sym typeface="微软雅黑" panose="020B0503020204020204" pitchFamily="34" charset="-122"/>
              </a:rPr>
              <a:t>Project Product Introduction</a:t>
            </a:r>
          </a:p>
        </p:txBody>
      </p:sp>
      <p:sp>
        <p:nvSpPr>
          <p:cNvPr id="8" name="矩形 7">
            <a:extLst>
              <a:ext uri="{FF2B5EF4-FFF2-40B4-BE49-F238E27FC236}">
                <a16:creationId xmlns:a16="http://schemas.microsoft.com/office/drawing/2014/main" id="{77FC2BE6-7941-2A81-BA28-99E2C3DB7C08}"/>
              </a:ext>
            </a:extLst>
          </p:cNvPr>
          <p:cNvSpPr/>
          <p:nvPr/>
        </p:nvSpPr>
        <p:spPr>
          <a:xfrm>
            <a:off x="1162205" y="4514473"/>
            <a:ext cx="282334" cy="2343527"/>
          </a:xfrm>
          <a:prstGeom prst="rect">
            <a:avLst/>
          </a:prstGeom>
          <a:gradFill flip="none" rotWithShape="1">
            <a:gsLst>
              <a:gs pos="0">
                <a:schemeClr val="accent1"/>
              </a:gs>
              <a:gs pos="100000">
                <a:schemeClr val="accent1">
                  <a:lumMod val="60000"/>
                  <a:lumOff val="40000"/>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9" name="矩形 8">
            <a:extLst>
              <a:ext uri="{FF2B5EF4-FFF2-40B4-BE49-F238E27FC236}">
                <a16:creationId xmlns:a16="http://schemas.microsoft.com/office/drawing/2014/main" id="{6A3D5B41-10FC-CCE6-3B05-DE6181B45052}"/>
              </a:ext>
            </a:extLst>
          </p:cNvPr>
          <p:cNvSpPr/>
          <p:nvPr/>
        </p:nvSpPr>
        <p:spPr>
          <a:xfrm>
            <a:off x="1346295" y="3725587"/>
            <a:ext cx="446282" cy="1960649"/>
          </a:xfrm>
          <a:prstGeom prst="rect">
            <a:avLst/>
          </a:prstGeom>
          <a:gradFill flip="none" rotWithShape="1">
            <a:gsLst>
              <a:gs pos="0">
                <a:schemeClr val="accent1"/>
              </a:gs>
              <a:gs pos="100000">
                <a:schemeClr val="accent1">
                  <a:lumMod val="60000"/>
                  <a:lumOff val="40000"/>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0" name="矩形 9">
            <a:extLst>
              <a:ext uri="{FF2B5EF4-FFF2-40B4-BE49-F238E27FC236}">
                <a16:creationId xmlns:a16="http://schemas.microsoft.com/office/drawing/2014/main" id="{F3A21EEB-7F00-8BAD-A503-106BF8DE3EDF}"/>
              </a:ext>
            </a:extLst>
          </p:cNvPr>
          <p:cNvSpPr/>
          <p:nvPr/>
        </p:nvSpPr>
        <p:spPr>
          <a:xfrm>
            <a:off x="1893883" y="4705911"/>
            <a:ext cx="134702" cy="1303003"/>
          </a:xfrm>
          <a:prstGeom prst="rect">
            <a:avLst/>
          </a:prstGeom>
          <a:gradFill flip="none" rotWithShape="1">
            <a:gsLst>
              <a:gs pos="0">
                <a:schemeClr val="accent1"/>
              </a:gs>
              <a:gs pos="100000">
                <a:schemeClr val="accent1">
                  <a:lumMod val="60000"/>
                  <a:lumOff val="40000"/>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1" name="矩形 10">
            <a:extLst>
              <a:ext uri="{FF2B5EF4-FFF2-40B4-BE49-F238E27FC236}">
                <a16:creationId xmlns:a16="http://schemas.microsoft.com/office/drawing/2014/main" id="{26453922-63E9-21CC-17F7-C10A5CD0FE17}"/>
              </a:ext>
            </a:extLst>
          </p:cNvPr>
          <p:cNvSpPr/>
          <p:nvPr/>
        </p:nvSpPr>
        <p:spPr>
          <a:xfrm>
            <a:off x="8471321" y="173566"/>
            <a:ext cx="88195" cy="1250929"/>
          </a:xfrm>
          <a:prstGeom prst="rect">
            <a:avLst/>
          </a:prstGeom>
          <a:gradFill flip="none" rotWithShape="1">
            <a:gsLst>
              <a:gs pos="0">
                <a:schemeClr val="accent1"/>
              </a:gs>
              <a:gs pos="100000">
                <a:schemeClr val="accent1">
                  <a:lumMod val="60000"/>
                  <a:lumOff val="40000"/>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2" name="矩形 11">
            <a:extLst>
              <a:ext uri="{FF2B5EF4-FFF2-40B4-BE49-F238E27FC236}">
                <a16:creationId xmlns:a16="http://schemas.microsoft.com/office/drawing/2014/main" id="{419FE156-841A-26AB-6E65-6AEC160C8C59}"/>
              </a:ext>
            </a:extLst>
          </p:cNvPr>
          <p:cNvSpPr/>
          <p:nvPr/>
        </p:nvSpPr>
        <p:spPr>
          <a:xfrm>
            <a:off x="8875643" y="330893"/>
            <a:ext cx="169226" cy="1326372"/>
          </a:xfrm>
          <a:prstGeom prst="rect">
            <a:avLst/>
          </a:prstGeom>
          <a:gradFill flip="none" rotWithShape="1">
            <a:gsLst>
              <a:gs pos="0">
                <a:schemeClr val="accent1"/>
              </a:gs>
              <a:gs pos="100000">
                <a:schemeClr val="accent1">
                  <a:lumMod val="60000"/>
                  <a:lumOff val="40000"/>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3" name="矩形 12">
            <a:extLst>
              <a:ext uri="{FF2B5EF4-FFF2-40B4-BE49-F238E27FC236}">
                <a16:creationId xmlns:a16="http://schemas.microsoft.com/office/drawing/2014/main" id="{0CC85720-6A2D-B295-25D5-6BE6287D8F17}"/>
              </a:ext>
            </a:extLst>
          </p:cNvPr>
          <p:cNvSpPr/>
          <p:nvPr/>
        </p:nvSpPr>
        <p:spPr>
          <a:xfrm>
            <a:off x="8644129" y="-280762"/>
            <a:ext cx="316127" cy="2154768"/>
          </a:xfrm>
          <a:prstGeom prst="rect">
            <a:avLst/>
          </a:prstGeom>
          <a:gradFill flip="none" rotWithShape="1">
            <a:gsLst>
              <a:gs pos="0">
                <a:schemeClr val="accent1"/>
              </a:gs>
              <a:gs pos="100000">
                <a:schemeClr val="accent1">
                  <a:lumMod val="60000"/>
                  <a:lumOff val="40000"/>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4" name="矩形 13">
            <a:extLst>
              <a:ext uri="{FF2B5EF4-FFF2-40B4-BE49-F238E27FC236}">
                <a16:creationId xmlns:a16="http://schemas.microsoft.com/office/drawing/2014/main" id="{3040FE30-6A99-6EAF-BF1B-57A934301E09}"/>
              </a:ext>
            </a:extLst>
          </p:cNvPr>
          <p:cNvSpPr/>
          <p:nvPr/>
        </p:nvSpPr>
        <p:spPr>
          <a:xfrm rot="10800000">
            <a:off x="10760090" y="2098308"/>
            <a:ext cx="298954" cy="1446008"/>
          </a:xfrm>
          <a:prstGeom prst="rect">
            <a:avLst/>
          </a:prstGeom>
          <a:gradFill flip="none" rotWithShape="1">
            <a:gsLst>
              <a:gs pos="0">
                <a:schemeClr val="accent1"/>
              </a:gs>
              <a:gs pos="100000">
                <a:schemeClr val="accent1">
                  <a:lumMod val="60000"/>
                  <a:lumOff val="40000"/>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5" name="矩形 14">
            <a:extLst>
              <a:ext uri="{FF2B5EF4-FFF2-40B4-BE49-F238E27FC236}">
                <a16:creationId xmlns:a16="http://schemas.microsoft.com/office/drawing/2014/main" id="{9D92D62D-8A51-8E3F-9D06-B06AEF493CBD}"/>
              </a:ext>
            </a:extLst>
          </p:cNvPr>
          <p:cNvSpPr/>
          <p:nvPr/>
        </p:nvSpPr>
        <p:spPr>
          <a:xfrm>
            <a:off x="593860" y="1173972"/>
            <a:ext cx="401570" cy="1960649"/>
          </a:xfrm>
          <a:prstGeom prst="rect">
            <a:avLst/>
          </a:prstGeom>
          <a:gradFill flip="none" rotWithShape="1">
            <a:gsLst>
              <a:gs pos="0">
                <a:schemeClr val="accent1"/>
              </a:gs>
              <a:gs pos="100000">
                <a:schemeClr val="accent1">
                  <a:lumMod val="60000"/>
                  <a:lumOff val="40000"/>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Tree>
    <p:extLst>
      <p:ext uri="{BB962C8B-B14F-4D97-AF65-F5344CB8AC3E}">
        <p14:creationId xmlns:p14="http://schemas.microsoft.com/office/powerpoint/2010/main" val="11338605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8FD41F87-72BF-4AAB-868E-CC4FB1ACA280}"/>
              </a:ext>
            </a:extLst>
          </p:cNvPr>
          <p:cNvSpPr txBox="1"/>
          <p:nvPr/>
        </p:nvSpPr>
        <p:spPr>
          <a:xfrm>
            <a:off x="747571" y="1661945"/>
            <a:ext cx="1545295" cy="461665"/>
          </a:xfrm>
          <a:prstGeom prst="rect">
            <a:avLst/>
          </a:prstGeom>
        </p:spPr>
        <p:txBody>
          <a:bodyPr wrap="none" lIns="0" tIns="0" rIns="0" bIns="0" rtlCol="0">
            <a:noAutofit/>
          </a:bodyPr>
          <a:lstStyle/>
          <a:p>
            <a:pPr marL="0" indent="0">
              <a:buNone/>
            </a:pPr>
            <a:r>
              <a:rPr lang="zh-CN" altLang="en-US" sz="3000" b="1" dirty="0">
                <a:solidFill>
                  <a:schemeClr val="bg1"/>
                </a:solidFill>
                <a:latin typeface="+mj-ea"/>
                <a:ea typeface="+mj-ea"/>
                <a:sym typeface="微软雅黑" panose="020B0503020204020204" pitchFamily="34" charset="-122"/>
              </a:rPr>
              <a:t>目标市场</a:t>
            </a:r>
          </a:p>
        </p:txBody>
      </p:sp>
      <p:sp>
        <p:nvSpPr>
          <p:cNvPr id="5" name="文本框 4">
            <a:extLst>
              <a:ext uri="{FF2B5EF4-FFF2-40B4-BE49-F238E27FC236}">
                <a16:creationId xmlns:a16="http://schemas.microsoft.com/office/drawing/2014/main" id="{48CCF7F5-BB9F-4CE6-8FDC-1AB3B766848D}"/>
              </a:ext>
            </a:extLst>
          </p:cNvPr>
          <p:cNvSpPr txBox="1"/>
          <p:nvPr/>
        </p:nvSpPr>
        <p:spPr>
          <a:xfrm>
            <a:off x="5808951" y="2240242"/>
            <a:ext cx="4711166" cy="1157753"/>
          </a:xfrm>
          <a:prstGeom prst="rect">
            <a:avLst/>
          </a:prstGeom>
        </p:spPr>
        <p:txBody>
          <a:bodyPr wrap="square" lIns="0" tIns="0" rIns="0" bIns="0" rtlCol="0">
            <a:noAutofit/>
          </a:bodyPr>
          <a:lstStyle/>
          <a:p>
            <a:pPr>
              <a:lnSpc>
                <a:spcPct val="130000"/>
              </a:lnSpc>
            </a:pPr>
            <a:r>
              <a:rPr lang="zh-CN" altLang="en-US" sz="1500" kern="100" dirty="0">
                <a:solidFill>
                  <a:schemeClr val="bg1"/>
                </a:solidFill>
                <a:effectLst/>
                <a:latin typeface="+mn-ea"/>
                <a:cs typeface="Times New Roman" panose="02020603050405020304" pitchFamily="18" charset="0"/>
                <a:sym typeface="微软雅黑" panose="020B0503020204020204" pitchFamily="34" charset="-122"/>
              </a:rPr>
              <a:t>互联网金融在提供标准化服务的便利性和成本优势，故互联网金融业务应选择微型 客户和部分对价格敏感的中小型客户作为目标市场，而对价格不太敏感的中小型客户和 高净值客户应由物理营业网点提供个性化服务</a:t>
            </a:r>
          </a:p>
        </p:txBody>
      </p:sp>
      <p:sp>
        <p:nvSpPr>
          <p:cNvPr id="6" name="文本框 5">
            <a:extLst>
              <a:ext uri="{FF2B5EF4-FFF2-40B4-BE49-F238E27FC236}">
                <a16:creationId xmlns:a16="http://schemas.microsoft.com/office/drawing/2014/main" id="{2637FC07-5055-4106-9F48-469646202125}"/>
              </a:ext>
            </a:extLst>
          </p:cNvPr>
          <p:cNvSpPr txBox="1"/>
          <p:nvPr/>
        </p:nvSpPr>
        <p:spPr>
          <a:xfrm>
            <a:off x="5808951" y="4052110"/>
            <a:ext cx="4711166" cy="857671"/>
          </a:xfrm>
          <a:prstGeom prst="rect">
            <a:avLst/>
          </a:prstGeom>
        </p:spPr>
        <p:txBody>
          <a:bodyPr wrap="square" lIns="0" tIns="0" rIns="0" bIns="0" rtlCol="0">
            <a:noAutofit/>
          </a:bodyPr>
          <a:lstStyle/>
          <a:p>
            <a:pPr>
              <a:lnSpc>
                <a:spcPct val="130000"/>
              </a:lnSpc>
            </a:pPr>
            <a:r>
              <a:rPr lang="zh-CN" altLang="en-US" sz="1500" kern="100" dirty="0">
                <a:solidFill>
                  <a:schemeClr val="bg1"/>
                </a:solidFill>
                <a:effectLst/>
                <a:latin typeface="+mn-ea"/>
                <a:cs typeface="Times New Roman" panose="02020603050405020304" pitchFamily="18" charset="0"/>
                <a:sym typeface="微软雅黑" panose="020B0503020204020204" pitchFamily="34" charset="-122"/>
              </a:rPr>
              <a:t>根据营销组合策略理论，在选定目标市场和确定了市场定位后，将可采用 </a:t>
            </a:r>
            <a:r>
              <a:rPr lang="en-US" altLang="zh-CN" sz="1500" kern="100" dirty="0">
                <a:solidFill>
                  <a:schemeClr val="bg1"/>
                </a:solidFill>
                <a:effectLst/>
                <a:latin typeface="+mn-ea"/>
                <a:cs typeface="Times New Roman" panose="02020603050405020304" pitchFamily="18" charset="0"/>
                <a:sym typeface="微软雅黑" panose="020B0503020204020204" pitchFamily="34" charset="-122"/>
              </a:rPr>
              <a:t>4P </a:t>
            </a:r>
            <a:r>
              <a:rPr lang="zh-CN" altLang="en-US" sz="1500" kern="100" dirty="0">
                <a:solidFill>
                  <a:schemeClr val="bg1"/>
                </a:solidFill>
                <a:effectLst/>
                <a:latin typeface="+mn-ea"/>
                <a:cs typeface="Times New Roman" panose="02020603050405020304" pitchFamily="18" charset="0"/>
                <a:sym typeface="微软雅黑" panose="020B0503020204020204" pitchFamily="34" charset="-122"/>
              </a:rPr>
              <a:t>策略 模型（产品策略、定价策略、渠道策略和促销策略）来制定产品营销的实施策略</a:t>
            </a:r>
          </a:p>
        </p:txBody>
      </p:sp>
      <p:pic>
        <p:nvPicPr>
          <p:cNvPr id="8" name="图片 7">
            <a:extLst>
              <a:ext uri="{FF2B5EF4-FFF2-40B4-BE49-F238E27FC236}">
                <a16:creationId xmlns:a16="http://schemas.microsoft.com/office/drawing/2014/main" id="{3E48B377-4978-4D0E-9382-AA3C1B8DE54C}"/>
              </a:ext>
            </a:extLst>
          </p:cNvPr>
          <p:cNvPicPr>
            <a:picLocks noChangeAspect="1"/>
          </p:cNvPicPr>
          <p:nvPr/>
        </p:nvPicPr>
        <p:blipFill rotWithShape="1">
          <a:blip r:embed="rId2">
            <a:extLst>
              <a:ext uri="{28A0092B-C50C-407E-A947-70E740481C1C}">
                <a14:useLocalDpi xmlns:a14="http://schemas.microsoft.com/office/drawing/2010/main" val="0"/>
              </a:ext>
            </a:extLst>
          </a:blip>
          <a:srcRect l="22508" t="3100" r="22508" b="1908"/>
          <a:stretch/>
        </p:blipFill>
        <p:spPr>
          <a:xfrm>
            <a:off x="747571" y="2294466"/>
            <a:ext cx="3962296" cy="4563533"/>
          </a:xfrm>
          <a:prstGeom prst="rect">
            <a:avLst/>
          </a:prstGeom>
        </p:spPr>
      </p:pic>
      <p:sp>
        <p:nvSpPr>
          <p:cNvPr id="11" name="文本框 10">
            <a:extLst>
              <a:ext uri="{FF2B5EF4-FFF2-40B4-BE49-F238E27FC236}">
                <a16:creationId xmlns:a16="http://schemas.microsoft.com/office/drawing/2014/main" id="{4176EE3C-3723-4246-8B64-77E01EF0980B}"/>
              </a:ext>
            </a:extLst>
          </p:cNvPr>
          <p:cNvSpPr txBox="1"/>
          <p:nvPr/>
        </p:nvSpPr>
        <p:spPr>
          <a:xfrm>
            <a:off x="747571" y="1029458"/>
            <a:ext cx="4403834" cy="615553"/>
          </a:xfrm>
          <a:prstGeom prst="rect">
            <a:avLst/>
          </a:prstGeom>
        </p:spPr>
        <p:txBody>
          <a:bodyPr wrap="none" lIns="0" tIns="0" rIns="0" bIns="0" rtlCol="0">
            <a:noAutofit/>
          </a:bodyPr>
          <a:lstStyle/>
          <a:p>
            <a:pPr marL="0" indent="0">
              <a:buNone/>
            </a:pPr>
            <a:r>
              <a:rPr lang="en-US" altLang="zh-CN" sz="4000" b="1" cap="all" dirty="0">
                <a:solidFill>
                  <a:schemeClr val="bg1"/>
                </a:solidFill>
                <a:sym typeface="微软雅黑" panose="020B0503020204020204" pitchFamily="34" charset="-122"/>
              </a:rPr>
              <a:t>Target Market</a:t>
            </a:r>
            <a:endParaRPr lang="zh-CN" altLang="en-US" sz="4000" b="1" cap="all" dirty="0">
              <a:solidFill>
                <a:schemeClr val="bg1"/>
              </a:solidFill>
              <a:sym typeface="微软雅黑" panose="020B0503020204020204" pitchFamily="34" charset="-122"/>
            </a:endParaRPr>
          </a:p>
        </p:txBody>
      </p:sp>
      <p:sp>
        <p:nvSpPr>
          <p:cNvPr id="12" name="矩形 11">
            <a:extLst>
              <a:ext uri="{FF2B5EF4-FFF2-40B4-BE49-F238E27FC236}">
                <a16:creationId xmlns:a16="http://schemas.microsoft.com/office/drawing/2014/main" id="{B8E8CD61-046B-83EA-4FC3-CAC8BCD6B5BD}"/>
              </a:ext>
            </a:extLst>
          </p:cNvPr>
          <p:cNvSpPr/>
          <p:nvPr/>
        </p:nvSpPr>
        <p:spPr>
          <a:xfrm>
            <a:off x="4752640" y="3025159"/>
            <a:ext cx="203464" cy="1813541"/>
          </a:xfrm>
          <a:prstGeom prst="rect">
            <a:avLst/>
          </a:prstGeom>
          <a:gradFill flip="none" rotWithShape="1">
            <a:gsLst>
              <a:gs pos="0">
                <a:schemeClr val="accent1"/>
              </a:gs>
              <a:gs pos="100000">
                <a:schemeClr val="accent1">
                  <a:lumMod val="60000"/>
                  <a:lumOff val="40000"/>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3" name="矩形 12">
            <a:extLst>
              <a:ext uri="{FF2B5EF4-FFF2-40B4-BE49-F238E27FC236}">
                <a16:creationId xmlns:a16="http://schemas.microsoft.com/office/drawing/2014/main" id="{FC448632-4B27-44B2-EB1B-659415CE852D}"/>
              </a:ext>
            </a:extLst>
          </p:cNvPr>
          <p:cNvSpPr/>
          <p:nvPr/>
        </p:nvSpPr>
        <p:spPr>
          <a:xfrm>
            <a:off x="4635151" y="3661628"/>
            <a:ext cx="147122" cy="954042"/>
          </a:xfrm>
          <a:prstGeom prst="rect">
            <a:avLst/>
          </a:prstGeom>
          <a:gradFill flip="none" rotWithShape="1">
            <a:gsLst>
              <a:gs pos="0">
                <a:schemeClr val="accent1"/>
              </a:gs>
              <a:gs pos="100000">
                <a:schemeClr val="accent1">
                  <a:lumMod val="60000"/>
                  <a:lumOff val="40000"/>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4" name="矩形 13">
            <a:extLst>
              <a:ext uri="{FF2B5EF4-FFF2-40B4-BE49-F238E27FC236}">
                <a16:creationId xmlns:a16="http://schemas.microsoft.com/office/drawing/2014/main" id="{DB88665C-C593-DDA4-F65C-12741501ED38}"/>
              </a:ext>
            </a:extLst>
          </p:cNvPr>
          <p:cNvSpPr/>
          <p:nvPr/>
        </p:nvSpPr>
        <p:spPr>
          <a:xfrm>
            <a:off x="5068646" y="3259530"/>
            <a:ext cx="82759" cy="1359120"/>
          </a:xfrm>
          <a:prstGeom prst="rect">
            <a:avLst/>
          </a:prstGeom>
          <a:gradFill flip="none" rotWithShape="1">
            <a:gsLst>
              <a:gs pos="0">
                <a:schemeClr val="accent1"/>
              </a:gs>
              <a:gs pos="100000">
                <a:schemeClr val="accent1">
                  <a:lumMod val="60000"/>
                  <a:lumOff val="40000"/>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5" name="矩形 14">
            <a:extLst>
              <a:ext uri="{FF2B5EF4-FFF2-40B4-BE49-F238E27FC236}">
                <a16:creationId xmlns:a16="http://schemas.microsoft.com/office/drawing/2014/main" id="{80A03ABE-8A18-50EE-DA8F-C67635A1E3C5}"/>
              </a:ext>
            </a:extLst>
          </p:cNvPr>
          <p:cNvSpPr/>
          <p:nvPr/>
        </p:nvSpPr>
        <p:spPr>
          <a:xfrm>
            <a:off x="11163570" y="4615670"/>
            <a:ext cx="203464" cy="1813541"/>
          </a:xfrm>
          <a:prstGeom prst="rect">
            <a:avLst/>
          </a:prstGeom>
          <a:gradFill flip="none" rotWithShape="1">
            <a:gsLst>
              <a:gs pos="0">
                <a:schemeClr val="accent1"/>
              </a:gs>
              <a:gs pos="100000">
                <a:schemeClr val="accent1">
                  <a:lumMod val="60000"/>
                  <a:lumOff val="40000"/>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6" name="矩形 15">
            <a:extLst>
              <a:ext uri="{FF2B5EF4-FFF2-40B4-BE49-F238E27FC236}">
                <a16:creationId xmlns:a16="http://schemas.microsoft.com/office/drawing/2014/main" id="{B8BD7AD6-68D3-3619-8B06-896D9231C048}"/>
              </a:ext>
            </a:extLst>
          </p:cNvPr>
          <p:cNvSpPr/>
          <p:nvPr/>
        </p:nvSpPr>
        <p:spPr>
          <a:xfrm>
            <a:off x="10915920" y="5191932"/>
            <a:ext cx="304800" cy="1813541"/>
          </a:xfrm>
          <a:prstGeom prst="rect">
            <a:avLst/>
          </a:prstGeom>
          <a:gradFill flip="none" rotWithShape="1">
            <a:gsLst>
              <a:gs pos="0">
                <a:schemeClr val="accent1"/>
              </a:gs>
              <a:gs pos="100000">
                <a:schemeClr val="accent1">
                  <a:lumMod val="60000"/>
                  <a:lumOff val="40000"/>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7" name="矩形 16">
            <a:extLst>
              <a:ext uri="{FF2B5EF4-FFF2-40B4-BE49-F238E27FC236}">
                <a16:creationId xmlns:a16="http://schemas.microsoft.com/office/drawing/2014/main" id="{DCE791D1-25CA-6ABA-2B66-E9A7D7EE43C5}"/>
              </a:ext>
            </a:extLst>
          </p:cNvPr>
          <p:cNvSpPr/>
          <p:nvPr/>
        </p:nvSpPr>
        <p:spPr>
          <a:xfrm>
            <a:off x="10402973" y="1767175"/>
            <a:ext cx="234288" cy="1492355"/>
          </a:xfrm>
          <a:prstGeom prst="rect">
            <a:avLst/>
          </a:prstGeom>
          <a:gradFill flip="none" rotWithShape="1">
            <a:gsLst>
              <a:gs pos="0">
                <a:schemeClr val="accent1"/>
              </a:gs>
              <a:gs pos="100000">
                <a:schemeClr val="accent1">
                  <a:lumMod val="60000"/>
                  <a:lumOff val="40000"/>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8" name="矩形 17">
            <a:extLst>
              <a:ext uri="{FF2B5EF4-FFF2-40B4-BE49-F238E27FC236}">
                <a16:creationId xmlns:a16="http://schemas.microsoft.com/office/drawing/2014/main" id="{E0C1D990-9324-1F22-739D-64CFE0327EE8}"/>
              </a:ext>
            </a:extLst>
          </p:cNvPr>
          <p:cNvSpPr/>
          <p:nvPr/>
        </p:nvSpPr>
        <p:spPr>
          <a:xfrm>
            <a:off x="11048778" y="4039408"/>
            <a:ext cx="168891" cy="857672"/>
          </a:xfrm>
          <a:prstGeom prst="rect">
            <a:avLst/>
          </a:prstGeom>
          <a:gradFill flip="none" rotWithShape="1">
            <a:gsLst>
              <a:gs pos="0">
                <a:schemeClr val="accent1"/>
              </a:gs>
              <a:gs pos="100000">
                <a:schemeClr val="accent1">
                  <a:lumMod val="60000"/>
                  <a:lumOff val="40000"/>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Tree>
    <p:extLst>
      <p:ext uri="{BB962C8B-B14F-4D97-AF65-F5344CB8AC3E}">
        <p14:creationId xmlns:p14="http://schemas.microsoft.com/office/powerpoint/2010/main" val="34420657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文本框 13">
            <a:extLst>
              <a:ext uri="{FF2B5EF4-FFF2-40B4-BE49-F238E27FC236}">
                <a16:creationId xmlns:a16="http://schemas.microsoft.com/office/drawing/2014/main" id="{B713128A-72A7-462A-BA82-C86354F1FB6E}"/>
              </a:ext>
            </a:extLst>
          </p:cNvPr>
          <p:cNvSpPr txBox="1"/>
          <p:nvPr/>
        </p:nvSpPr>
        <p:spPr>
          <a:xfrm>
            <a:off x="9076337" y="1889559"/>
            <a:ext cx="1548501" cy="307777"/>
          </a:xfrm>
          <a:prstGeom prst="rect">
            <a:avLst/>
          </a:prstGeom>
        </p:spPr>
        <p:txBody>
          <a:bodyPr wrap="none" lIns="0" tIns="0" rIns="0" bIns="0" rtlCol="0">
            <a:noAutofit/>
          </a:bodyPr>
          <a:lstStyle>
            <a:defPPr>
              <a:defRPr lang="zh-CN"/>
            </a:defPPr>
            <a:lvl1pPr indent="0">
              <a:buNone/>
              <a:defRPr sz="2000" b="1">
                <a:solidFill>
                  <a:schemeClr val="accent1"/>
                </a:solidFill>
                <a:latin typeface="+mj-ea"/>
                <a:ea typeface="+mj-ea"/>
              </a:defRPr>
            </a:lvl1pPr>
          </a:lstStyle>
          <a:p>
            <a:r>
              <a:rPr lang="zh-CN" altLang="en-US" dirty="0">
                <a:sym typeface="微软雅黑" panose="020B0503020204020204" pitchFamily="34" charset="-122"/>
              </a:rPr>
              <a:t>计划进度控制</a:t>
            </a:r>
          </a:p>
        </p:txBody>
      </p:sp>
      <p:sp>
        <p:nvSpPr>
          <p:cNvPr id="15" name="文本框 14">
            <a:extLst>
              <a:ext uri="{FF2B5EF4-FFF2-40B4-BE49-F238E27FC236}">
                <a16:creationId xmlns:a16="http://schemas.microsoft.com/office/drawing/2014/main" id="{54D37318-768D-41FE-B6D8-95A9AE778F16}"/>
              </a:ext>
            </a:extLst>
          </p:cNvPr>
          <p:cNvSpPr txBox="1"/>
          <p:nvPr/>
        </p:nvSpPr>
        <p:spPr>
          <a:xfrm>
            <a:off x="9076336" y="2327835"/>
            <a:ext cx="2379064" cy="520463"/>
          </a:xfrm>
          <a:prstGeom prst="rect">
            <a:avLst/>
          </a:prstGeom>
        </p:spPr>
        <p:txBody>
          <a:bodyPr wrap="square" lIns="0" tIns="0" rIns="0" bIns="0" rtlCol="0">
            <a:noAutofit/>
          </a:bodyPr>
          <a:lstStyle/>
          <a:p>
            <a:pPr algn="just">
              <a:lnSpc>
                <a:spcPct val="130000"/>
              </a:lnSpc>
            </a:pPr>
            <a:r>
              <a:rPr lang="zh-CN" altLang="en-US" sz="1400" kern="100" dirty="0">
                <a:solidFill>
                  <a:schemeClr val="bg1"/>
                </a:solidFill>
                <a:effectLst/>
                <a:latin typeface="+mn-ea"/>
                <a:cs typeface="Times New Roman" panose="02020603050405020304" pitchFamily="18" charset="0"/>
                <a:sym typeface="微软雅黑" panose="020B0503020204020204" pitchFamily="34" charset="-122"/>
              </a:rPr>
              <a:t>引进客户数量和资产分析，市场开户份额分析，年度目标完成进度分析</a:t>
            </a:r>
          </a:p>
        </p:txBody>
      </p:sp>
      <p:sp>
        <p:nvSpPr>
          <p:cNvPr id="16" name="文本框 15">
            <a:extLst>
              <a:ext uri="{FF2B5EF4-FFF2-40B4-BE49-F238E27FC236}">
                <a16:creationId xmlns:a16="http://schemas.microsoft.com/office/drawing/2014/main" id="{D9E57E3B-9D9E-4C86-991D-7C0F360140A3}"/>
              </a:ext>
            </a:extLst>
          </p:cNvPr>
          <p:cNvSpPr txBox="1"/>
          <p:nvPr/>
        </p:nvSpPr>
        <p:spPr>
          <a:xfrm>
            <a:off x="9076337" y="3325806"/>
            <a:ext cx="1548501" cy="307777"/>
          </a:xfrm>
          <a:prstGeom prst="rect">
            <a:avLst/>
          </a:prstGeom>
        </p:spPr>
        <p:txBody>
          <a:bodyPr wrap="none" lIns="0" tIns="0" rIns="0" bIns="0" rtlCol="0">
            <a:noAutofit/>
          </a:bodyPr>
          <a:lstStyle>
            <a:defPPr>
              <a:defRPr lang="zh-CN"/>
            </a:defPPr>
            <a:lvl1pPr indent="0">
              <a:buNone/>
              <a:defRPr sz="2000" b="1">
                <a:solidFill>
                  <a:schemeClr val="accent1"/>
                </a:solidFill>
                <a:latin typeface="+mj-ea"/>
                <a:ea typeface="+mj-ea"/>
              </a:defRPr>
            </a:lvl1pPr>
          </a:lstStyle>
          <a:p>
            <a:r>
              <a:rPr lang="zh-CN" altLang="en-US" dirty="0">
                <a:sym typeface="微软雅黑" panose="020B0503020204020204" pitchFamily="34" charset="-122"/>
              </a:rPr>
              <a:t>产品营销控制</a:t>
            </a:r>
          </a:p>
        </p:txBody>
      </p:sp>
      <p:sp>
        <p:nvSpPr>
          <p:cNvPr id="17" name="文本框 16">
            <a:extLst>
              <a:ext uri="{FF2B5EF4-FFF2-40B4-BE49-F238E27FC236}">
                <a16:creationId xmlns:a16="http://schemas.microsoft.com/office/drawing/2014/main" id="{5EF666BF-C05E-43CC-9E81-DA504D0D8C2B}"/>
              </a:ext>
            </a:extLst>
          </p:cNvPr>
          <p:cNvSpPr txBox="1"/>
          <p:nvPr/>
        </p:nvSpPr>
        <p:spPr>
          <a:xfrm>
            <a:off x="9076336" y="3764082"/>
            <a:ext cx="2379064" cy="520463"/>
          </a:xfrm>
          <a:prstGeom prst="rect">
            <a:avLst/>
          </a:prstGeom>
        </p:spPr>
        <p:txBody>
          <a:bodyPr wrap="square" lIns="0" tIns="0" rIns="0" bIns="0" rtlCol="0">
            <a:noAutofit/>
          </a:bodyPr>
          <a:lstStyle/>
          <a:p>
            <a:pPr algn="just">
              <a:lnSpc>
                <a:spcPct val="130000"/>
              </a:lnSpc>
            </a:pPr>
            <a:r>
              <a:rPr lang="zh-CN" altLang="en-US" sz="1400" kern="100" dirty="0">
                <a:solidFill>
                  <a:schemeClr val="bg1"/>
                </a:solidFill>
                <a:effectLst/>
                <a:latin typeface="+mn-ea"/>
                <a:cs typeface="Times New Roman" panose="02020603050405020304" pitchFamily="18" charset="0"/>
                <a:sym typeface="微软雅黑" panose="020B0503020204020204" pitchFamily="34" charset="-122"/>
              </a:rPr>
              <a:t>整个过程必须加以监督和控制</a:t>
            </a:r>
            <a:r>
              <a:rPr lang="en-US" altLang="zh-CN" sz="1400" kern="100" dirty="0">
                <a:solidFill>
                  <a:schemeClr val="bg1"/>
                </a:solidFill>
                <a:effectLst/>
                <a:latin typeface="+mn-ea"/>
                <a:cs typeface="Times New Roman" panose="02020603050405020304" pitchFamily="18" charset="0"/>
                <a:sym typeface="微软雅黑" panose="020B0503020204020204" pitchFamily="34" charset="-122"/>
              </a:rPr>
              <a:t>,</a:t>
            </a:r>
            <a:r>
              <a:rPr lang="zh-CN" altLang="en-US" sz="1400" kern="100" dirty="0">
                <a:solidFill>
                  <a:schemeClr val="bg1"/>
                </a:solidFill>
                <a:effectLst/>
                <a:latin typeface="+mn-ea"/>
                <a:cs typeface="Times New Roman" panose="02020603050405020304" pitchFamily="18" charset="0"/>
                <a:sym typeface="微软雅黑" panose="020B0503020204020204" pitchFamily="34" charset="-122"/>
              </a:rPr>
              <a:t>以便及时跟踪业绩进度和营销效果</a:t>
            </a:r>
          </a:p>
        </p:txBody>
      </p:sp>
      <p:sp>
        <p:nvSpPr>
          <p:cNvPr id="18" name="文本框 17">
            <a:extLst>
              <a:ext uri="{FF2B5EF4-FFF2-40B4-BE49-F238E27FC236}">
                <a16:creationId xmlns:a16="http://schemas.microsoft.com/office/drawing/2014/main" id="{0106F4AF-9AD3-49E8-A1C5-6CC0D9FF0137}"/>
              </a:ext>
            </a:extLst>
          </p:cNvPr>
          <p:cNvSpPr txBox="1"/>
          <p:nvPr/>
        </p:nvSpPr>
        <p:spPr>
          <a:xfrm>
            <a:off x="9076337" y="4762053"/>
            <a:ext cx="1548501" cy="307777"/>
          </a:xfrm>
          <a:prstGeom prst="rect">
            <a:avLst/>
          </a:prstGeom>
        </p:spPr>
        <p:txBody>
          <a:bodyPr wrap="none" lIns="0" tIns="0" rIns="0" bIns="0" rtlCol="0">
            <a:noAutofit/>
          </a:bodyPr>
          <a:lstStyle>
            <a:defPPr>
              <a:defRPr lang="zh-CN"/>
            </a:defPPr>
            <a:lvl1pPr indent="0">
              <a:buNone/>
              <a:defRPr sz="2000" b="1">
                <a:solidFill>
                  <a:schemeClr val="accent1"/>
                </a:solidFill>
                <a:latin typeface="+mj-ea"/>
                <a:ea typeface="+mj-ea"/>
              </a:defRPr>
            </a:lvl1pPr>
          </a:lstStyle>
          <a:p>
            <a:r>
              <a:rPr lang="zh-CN" altLang="en-US" dirty="0">
                <a:sym typeface="微软雅黑" panose="020B0503020204020204" pitchFamily="34" charset="-122"/>
              </a:rPr>
              <a:t>盈利能力控制</a:t>
            </a:r>
          </a:p>
        </p:txBody>
      </p:sp>
      <p:sp>
        <p:nvSpPr>
          <p:cNvPr id="19" name="文本框 18">
            <a:extLst>
              <a:ext uri="{FF2B5EF4-FFF2-40B4-BE49-F238E27FC236}">
                <a16:creationId xmlns:a16="http://schemas.microsoft.com/office/drawing/2014/main" id="{05D2D1F9-B547-49CF-8D97-E175B4246E08}"/>
              </a:ext>
            </a:extLst>
          </p:cNvPr>
          <p:cNvSpPr txBox="1"/>
          <p:nvPr/>
        </p:nvSpPr>
        <p:spPr>
          <a:xfrm>
            <a:off x="9076336" y="5200329"/>
            <a:ext cx="2379064" cy="520463"/>
          </a:xfrm>
          <a:prstGeom prst="rect">
            <a:avLst/>
          </a:prstGeom>
        </p:spPr>
        <p:txBody>
          <a:bodyPr wrap="square" lIns="0" tIns="0" rIns="0" bIns="0" rtlCol="0">
            <a:noAutofit/>
          </a:bodyPr>
          <a:lstStyle/>
          <a:p>
            <a:pPr algn="just">
              <a:lnSpc>
                <a:spcPct val="130000"/>
              </a:lnSpc>
            </a:pPr>
            <a:r>
              <a:rPr lang="zh-CN" altLang="en-US" sz="1400" kern="100" dirty="0">
                <a:solidFill>
                  <a:schemeClr val="bg1"/>
                </a:solidFill>
                <a:effectLst/>
                <a:latin typeface="+mn-ea"/>
                <a:cs typeface="Times New Roman" panose="02020603050405020304" pitchFamily="18" charset="0"/>
                <a:sym typeface="微软雅黑" panose="020B0503020204020204" pitchFamily="34" charset="-122"/>
              </a:rPr>
              <a:t>各产品销售收入情况分析，各类型客户盈利贡献情况分析</a:t>
            </a:r>
          </a:p>
        </p:txBody>
      </p:sp>
      <p:sp>
        <p:nvSpPr>
          <p:cNvPr id="20" name="文本框 19">
            <a:extLst>
              <a:ext uri="{FF2B5EF4-FFF2-40B4-BE49-F238E27FC236}">
                <a16:creationId xmlns:a16="http://schemas.microsoft.com/office/drawing/2014/main" id="{3E2F95A7-04CD-4F2A-9C76-D4F66B4263C4}"/>
              </a:ext>
            </a:extLst>
          </p:cNvPr>
          <p:cNvSpPr txBox="1"/>
          <p:nvPr/>
        </p:nvSpPr>
        <p:spPr>
          <a:xfrm>
            <a:off x="1296379" y="1889559"/>
            <a:ext cx="1806585" cy="307777"/>
          </a:xfrm>
          <a:prstGeom prst="rect">
            <a:avLst/>
          </a:prstGeom>
        </p:spPr>
        <p:txBody>
          <a:bodyPr wrap="none" lIns="0" tIns="0" rIns="0" bIns="0" rtlCol="0">
            <a:noAutofit/>
          </a:bodyPr>
          <a:lstStyle/>
          <a:p>
            <a:pPr marL="0" indent="0" algn="r">
              <a:buNone/>
            </a:pPr>
            <a:r>
              <a:rPr lang="zh-CN" altLang="en-US" sz="2000" b="1" dirty="0">
                <a:solidFill>
                  <a:schemeClr val="accent1"/>
                </a:solidFill>
                <a:latin typeface="+mj-ea"/>
                <a:ea typeface="+mj-ea"/>
                <a:sym typeface="微软雅黑" panose="020B0503020204020204" pitchFamily="34" charset="-122"/>
              </a:rPr>
              <a:t>费用与效率控制</a:t>
            </a:r>
          </a:p>
        </p:txBody>
      </p:sp>
      <p:sp>
        <p:nvSpPr>
          <p:cNvPr id="21" name="文本框 20">
            <a:extLst>
              <a:ext uri="{FF2B5EF4-FFF2-40B4-BE49-F238E27FC236}">
                <a16:creationId xmlns:a16="http://schemas.microsoft.com/office/drawing/2014/main" id="{AD7D060B-D1BA-47F1-AD51-8DB7942FB0C3}"/>
              </a:ext>
            </a:extLst>
          </p:cNvPr>
          <p:cNvSpPr txBox="1"/>
          <p:nvPr/>
        </p:nvSpPr>
        <p:spPr>
          <a:xfrm>
            <a:off x="723900" y="2327835"/>
            <a:ext cx="2379064" cy="520463"/>
          </a:xfrm>
          <a:prstGeom prst="rect">
            <a:avLst/>
          </a:prstGeom>
        </p:spPr>
        <p:txBody>
          <a:bodyPr wrap="square" lIns="0" tIns="0" rIns="0" bIns="0" rtlCol="0">
            <a:noAutofit/>
          </a:bodyPr>
          <a:lstStyle/>
          <a:p>
            <a:pPr algn="r">
              <a:lnSpc>
                <a:spcPct val="130000"/>
              </a:lnSpc>
            </a:pPr>
            <a:r>
              <a:rPr lang="zh-CN" altLang="en-US" sz="1400" kern="100" dirty="0">
                <a:solidFill>
                  <a:schemeClr val="bg1"/>
                </a:solidFill>
                <a:effectLst/>
                <a:latin typeface="+mn-ea"/>
                <a:cs typeface="Times New Roman" panose="02020603050405020304" pitchFamily="18" charset="0"/>
                <a:sym typeface="微软雅黑" panose="020B0503020204020204" pitchFamily="34" charset="-122"/>
              </a:rPr>
              <a:t>线下营销团队业绩</a:t>
            </a:r>
          </a:p>
          <a:p>
            <a:pPr algn="r">
              <a:lnSpc>
                <a:spcPct val="130000"/>
              </a:lnSpc>
            </a:pPr>
            <a:r>
              <a:rPr lang="zh-CN" altLang="en-US" sz="1400" kern="100" dirty="0">
                <a:solidFill>
                  <a:schemeClr val="bg1"/>
                </a:solidFill>
                <a:effectLst/>
                <a:latin typeface="+mn-ea"/>
                <a:cs typeface="Times New Roman" panose="02020603050405020304" pitchFamily="18" charset="0"/>
                <a:sym typeface="微软雅黑" panose="020B0503020204020204" pitchFamily="34" charset="-122"/>
              </a:rPr>
              <a:t>营销活动效益分析</a:t>
            </a:r>
          </a:p>
        </p:txBody>
      </p:sp>
      <p:sp>
        <p:nvSpPr>
          <p:cNvPr id="22" name="文本框 21">
            <a:extLst>
              <a:ext uri="{FF2B5EF4-FFF2-40B4-BE49-F238E27FC236}">
                <a16:creationId xmlns:a16="http://schemas.microsoft.com/office/drawing/2014/main" id="{AB3E0DFF-F8CB-4F17-914D-3100330C6767}"/>
              </a:ext>
            </a:extLst>
          </p:cNvPr>
          <p:cNvSpPr txBox="1"/>
          <p:nvPr/>
        </p:nvSpPr>
        <p:spPr>
          <a:xfrm>
            <a:off x="1554463" y="3325806"/>
            <a:ext cx="1548501" cy="307777"/>
          </a:xfrm>
          <a:prstGeom prst="rect">
            <a:avLst/>
          </a:prstGeom>
        </p:spPr>
        <p:txBody>
          <a:bodyPr wrap="none" lIns="0" tIns="0" rIns="0" bIns="0" rtlCol="0">
            <a:noAutofit/>
          </a:bodyPr>
          <a:lstStyle>
            <a:defPPr>
              <a:defRPr lang="zh-CN"/>
            </a:defPPr>
            <a:lvl1pPr indent="0">
              <a:buNone/>
              <a:defRPr sz="2000" b="1">
                <a:solidFill>
                  <a:schemeClr val="accent1"/>
                </a:solidFill>
                <a:latin typeface="+mj-ea"/>
                <a:ea typeface="+mj-ea"/>
              </a:defRPr>
            </a:lvl1pPr>
          </a:lstStyle>
          <a:p>
            <a:pPr algn="r"/>
            <a:r>
              <a:rPr lang="zh-CN" altLang="en-US" dirty="0">
                <a:sym typeface="微软雅黑" panose="020B0503020204020204" pitchFamily="34" charset="-122"/>
              </a:rPr>
              <a:t>战略定位控制</a:t>
            </a:r>
          </a:p>
        </p:txBody>
      </p:sp>
      <p:sp>
        <p:nvSpPr>
          <p:cNvPr id="23" name="文本框 22">
            <a:extLst>
              <a:ext uri="{FF2B5EF4-FFF2-40B4-BE49-F238E27FC236}">
                <a16:creationId xmlns:a16="http://schemas.microsoft.com/office/drawing/2014/main" id="{4C99A7C3-FE93-4057-9240-B8D656682254}"/>
              </a:ext>
            </a:extLst>
          </p:cNvPr>
          <p:cNvSpPr txBox="1"/>
          <p:nvPr/>
        </p:nvSpPr>
        <p:spPr>
          <a:xfrm>
            <a:off x="723900" y="3764082"/>
            <a:ext cx="2379064" cy="520463"/>
          </a:xfrm>
          <a:prstGeom prst="rect">
            <a:avLst/>
          </a:prstGeom>
        </p:spPr>
        <p:txBody>
          <a:bodyPr wrap="square" lIns="0" tIns="0" rIns="0" bIns="0" rtlCol="0">
            <a:noAutofit/>
          </a:bodyPr>
          <a:lstStyle/>
          <a:p>
            <a:pPr algn="r">
              <a:lnSpc>
                <a:spcPct val="130000"/>
              </a:lnSpc>
            </a:pPr>
            <a:r>
              <a:rPr lang="zh-CN" altLang="en-US" sz="1400" kern="100" dirty="0">
                <a:solidFill>
                  <a:schemeClr val="bg1"/>
                </a:solidFill>
                <a:effectLst/>
                <a:latin typeface="+mn-ea"/>
                <a:cs typeface="Times New Roman" panose="02020603050405020304" pitchFamily="18" charset="0"/>
                <a:sym typeface="微软雅黑" panose="020B0503020204020204" pitchFamily="34" charset="-122"/>
              </a:rPr>
              <a:t>营销效益评价，目标客户与产品匹配情况分析，策略调整</a:t>
            </a:r>
          </a:p>
        </p:txBody>
      </p:sp>
      <p:pic>
        <p:nvPicPr>
          <p:cNvPr id="24" name="图片 23" descr="桌子上的手机&#10;&#10;描述已自动生成">
            <a:extLst>
              <a:ext uri="{FF2B5EF4-FFF2-40B4-BE49-F238E27FC236}">
                <a16:creationId xmlns:a16="http://schemas.microsoft.com/office/drawing/2014/main" id="{AA8E1249-229B-767A-3F7E-31F14061C282}"/>
              </a:ext>
            </a:extLst>
          </p:cNvPr>
          <p:cNvPicPr>
            <a:picLocks noChangeAspect="1"/>
          </p:cNvPicPr>
          <p:nvPr/>
        </p:nvPicPr>
        <p:blipFill rotWithShape="1">
          <a:blip r:embed="rId2">
            <a:extLst>
              <a:ext uri="{28A0092B-C50C-407E-A947-70E740481C1C}">
                <a14:useLocalDpi xmlns:a14="http://schemas.microsoft.com/office/drawing/2010/main" val="0"/>
              </a:ext>
            </a:extLst>
          </a:blip>
          <a:srcRect l="45224" r="2276"/>
          <a:stretch/>
        </p:blipFill>
        <p:spPr>
          <a:xfrm>
            <a:off x="3395580" y="0"/>
            <a:ext cx="5400840" cy="6858000"/>
          </a:xfrm>
          <a:custGeom>
            <a:avLst/>
            <a:gdLst>
              <a:gd name="connsiteX0" fmla="*/ 0 w 4312711"/>
              <a:gd name="connsiteY0" fmla="*/ 0 h 4482344"/>
              <a:gd name="connsiteX1" fmla="*/ 4312711 w 4312711"/>
              <a:gd name="connsiteY1" fmla="*/ 0 h 4482344"/>
              <a:gd name="connsiteX2" fmla="*/ 4312711 w 4312711"/>
              <a:gd name="connsiteY2" fmla="*/ 4482344 h 4482344"/>
              <a:gd name="connsiteX3" fmla="*/ 0 w 4312711"/>
              <a:gd name="connsiteY3" fmla="*/ 4482344 h 4482344"/>
            </a:gdLst>
            <a:ahLst/>
            <a:cxnLst>
              <a:cxn ang="0">
                <a:pos x="connsiteX0" y="connsiteY0"/>
              </a:cxn>
              <a:cxn ang="0">
                <a:pos x="connsiteX1" y="connsiteY1"/>
              </a:cxn>
              <a:cxn ang="0">
                <a:pos x="connsiteX2" y="connsiteY2"/>
              </a:cxn>
              <a:cxn ang="0">
                <a:pos x="connsiteX3" y="connsiteY3"/>
              </a:cxn>
            </a:cxnLst>
            <a:rect l="l" t="t" r="r" b="b"/>
            <a:pathLst>
              <a:path w="4312711" h="4482344">
                <a:moveTo>
                  <a:pt x="0" y="0"/>
                </a:moveTo>
                <a:lnTo>
                  <a:pt x="4312711" y="0"/>
                </a:lnTo>
                <a:lnTo>
                  <a:pt x="4312711" y="4482344"/>
                </a:lnTo>
                <a:lnTo>
                  <a:pt x="0" y="4482344"/>
                </a:lnTo>
                <a:close/>
              </a:path>
            </a:pathLst>
          </a:custGeom>
        </p:spPr>
      </p:pic>
      <p:sp>
        <p:nvSpPr>
          <p:cNvPr id="25" name="矩形 24">
            <a:extLst>
              <a:ext uri="{FF2B5EF4-FFF2-40B4-BE49-F238E27FC236}">
                <a16:creationId xmlns:a16="http://schemas.microsoft.com/office/drawing/2014/main" id="{E23D57D7-EEA4-F90D-D902-B8DC489E88C2}"/>
              </a:ext>
            </a:extLst>
          </p:cNvPr>
          <p:cNvSpPr/>
          <p:nvPr/>
        </p:nvSpPr>
        <p:spPr>
          <a:xfrm>
            <a:off x="622168" y="4814021"/>
            <a:ext cx="203464" cy="1813541"/>
          </a:xfrm>
          <a:prstGeom prst="rect">
            <a:avLst/>
          </a:prstGeom>
          <a:gradFill flip="none" rotWithShape="1">
            <a:gsLst>
              <a:gs pos="0">
                <a:schemeClr val="accent1"/>
              </a:gs>
              <a:gs pos="100000">
                <a:schemeClr val="accent1">
                  <a:lumMod val="60000"/>
                  <a:lumOff val="40000"/>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6" name="矩形 25">
            <a:extLst>
              <a:ext uri="{FF2B5EF4-FFF2-40B4-BE49-F238E27FC236}">
                <a16:creationId xmlns:a16="http://schemas.microsoft.com/office/drawing/2014/main" id="{76D7B180-CE01-1632-8046-87BCA3FDADFB}"/>
              </a:ext>
            </a:extLst>
          </p:cNvPr>
          <p:cNvSpPr/>
          <p:nvPr/>
        </p:nvSpPr>
        <p:spPr>
          <a:xfrm>
            <a:off x="813448" y="5460560"/>
            <a:ext cx="304800" cy="1813541"/>
          </a:xfrm>
          <a:prstGeom prst="rect">
            <a:avLst/>
          </a:prstGeom>
          <a:gradFill flip="none" rotWithShape="1">
            <a:gsLst>
              <a:gs pos="0">
                <a:schemeClr val="accent1"/>
              </a:gs>
              <a:gs pos="100000">
                <a:schemeClr val="accent1">
                  <a:lumMod val="60000"/>
                  <a:lumOff val="40000"/>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7" name="矩形 26">
            <a:extLst>
              <a:ext uri="{FF2B5EF4-FFF2-40B4-BE49-F238E27FC236}">
                <a16:creationId xmlns:a16="http://schemas.microsoft.com/office/drawing/2014/main" id="{1523C2D0-087D-3185-5BFE-91F6A665B472}"/>
              </a:ext>
            </a:extLst>
          </p:cNvPr>
          <p:cNvSpPr/>
          <p:nvPr/>
        </p:nvSpPr>
        <p:spPr>
          <a:xfrm>
            <a:off x="3190651" y="5649877"/>
            <a:ext cx="320957" cy="857672"/>
          </a:xfrm>
          <a:prstGeom prst="rect">
            <a:avLst/>
          </a:prstGeom>
          <a:gradFill flip="none" rotWithShape="1">
            <a:gsLst>
              <a:gs pos="0">
                <a:schemeClr val="accent1"/>
              </a:gs>
              <a:gs pos="100000">
                <a:schemeClr val="accent1">
                  <a:lumMod val="60000"/>
                  <a:lumOff val="40000"/>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8" name="矩形 27">
            <a:extLst>
              <a:ext uri="{FF2B5EF4-FFF2-40B4-BE49-F238E27FC236}">
                <a16:creationId xmlns:a16="http://schemas.microsoft.com/office/drawing/2014/main" id="{28BFA783-1506-704D-F13E-1EFE30956CB0}"/>
              </a:ext>
            </a:extLst>
          </p:cNvPr>
          <p:cNvSpPr/>
          <p:nvPr/>
        </p:nvSpPr>
        <p:spPr>
          <a:xfrm>
            <a:off x="8680392" y="769867"/>
            <a:ext cx="242227" cy="1357315"/>
          </a:xfrm>
          <a:prstGeom prst="rect">
            <a:avLst/>
          </a:prstGeom>
          <a:gradFill flip="none" rotWithShape="1">
            <a:gsLst>
              <a:gs pos="0">
                <a:schemeClr val="accent1"/>
              </a:gs>
              <a:gs pos="100000">
                <a:schemeClr val="accent1">
                  <a:lumMod val="60000"/>
                  <a:lumOff val="40000"/>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9" name="矩形 28">
            <a:extLst>
              <a:ext uri="{FF2B5EF4-FFF2-40B4-BE49-F238E27FC236}">
                <a16:creationId xmlns:a16="http://schemas.microsoft.com/office/drawing/2014/main" id="{A0AE3FB3-D89D-C813-F01D-0645DD049BC3}"/>
              </a:ext>
            </a:extLst>
          </p:cNvPr>
          <p:cNvSpPr/>
          <p:nvPr/>
        </p:nvSpPr>
        <p:spPr>
          <a:xfrm>
            <a:off x="11294921" y="1850327"/>
            <a:ext cx="173179" cy="857672"/>
          </a:xfrm>
          <a:prstGeom prst="rect">
            <a:avLst/>
          </a:prstGeom>
          <a:gradFill flip="none" rotWithShape="1">
            <a:gsLst>
              <a:gs pos="0">
                <a:schemeClr val="accent1"/>
              </a:gs>
              <a:gs pos="100000">
                <a:schemeClr val="accent1">
                  <a:lumMod val="60000"/>
                  <a:lumOff val="40000"/>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33" name="矩形 32">
            <a:extLst>
              <a:ext uri="{FF2B5EF4-FFF2-40B4-BE49-F238E27FC236}">
                <a16:creationId xmlns:a16="http://schemas.microsoft.com/office/drawing/2014/main" id="{2BBEC5CE-05B7-2BB1-4871-6FD3E0C3C0EE}"/>
              </a:ext>
            </a:extLst>
          </p:cNvPr>
          <p:cNvSpPr/>
          <p:nvPr/>
        </p:nvSpPr>
        <p:spPr>
          <a:xfrm>
            <a:off x="8885372" y="484847"/>
            <a:ext cx="137977" cy="855003"/>
          </a:xfrm>
          <a:prstGeom prst="rect">
            <a:avLst/>
          </a:prstGeom>
          <a:gradFill flip="none" rotWithShape="1">
            <a:gsLst>
              <a:gs pos="0">
                <a:schemeClr val="accent1"/>
              </a:gs>
              <a:gs pos="100000">
                <a:schemeClr val="accent1">
                  <a:lumMod val="60000"/>
                  <a:lumOff val="40000"/>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Tree>
    <p:extLst>
      <p:ext uri="{BB962C8B-B14F-4D97-AF65-F5344CB8AC3E}">
        <p14:creationId xmlns:p14="http://schemas.microsoft.com/office/powerpoint/2010/main" val="11200832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矩形 26">
            <a:extLst>
              <a:ext uri="{FF2B5EF4-FFF2-40B4-BE49-F238E27FC236}">
                <a16:creationId xmlns:a16="http://schemas.microsoft.com/office/drawing/2014/main" id="{C88CF946-95DB-0AB6-9FBC-157CCED96FDF}"/>
              </a:ext>
            </a:extLst>
          </p:cNvPr>
          <p:cNvSpPr/>
          <p:nvPr/>
        </p:nvSpPr>
        <p:spPr>
          <a:xfrm>
            <a:off x="8854581" y="1505162"/>
            <a:ext cx="306293" cy="776272"/>
          </a:xfrm>
          <a:prstGeom prst="rect">
            <a:avLst/>
          </a:prstGeom>
          <a:gradFill flip="none" rotWithShape="1">
            <a:gsLst>
              <a:gs pos="0">
                <a:schemeClr val="accent1"/>
              </a:gs>
              <a:gs pos="100000">
                <a:schemeClr val="accent1">
                  <a:lumMod val="60000"/>
                  <a:lumOff val="40000"/>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1" name="文本框 10">
            <a:extLst>
              <a:ext uri="{FF2B5EF4-FFF2-40B4-BE49-F238E27FC236}">
                <a16:creationId xmlns:a16="http://schemas.microsoft.com/office/drawing/2014/main" id="{FEB910B8-4F96-49E5-AD28-BA66A62B499F}"/>
              </a:ext>
            </a:extLst>
          </p:cNvPr>
          <p:cNvSpPr txBox="1"/>
          <p:nvPr/>
        </p:nvSpPr>
        <p:spPr>
          <a:xfrm>
            <a:off x="7188972" y="1735738"/>
            <a:ext cx="1611018" cy="384721"/>
          </a:xfrm>
          <a:prstGeom prst="rect">
            <a:avLst/>
          </a:prstGeom>
        </p:spPr>
        <p:txBody>
          <a:bodyPr wrap="none" lIns="0" tIns="0" rIns="0" bIns="0" rtlCol="0">
            <a:noAutofit/>
          </a:bodyPr>
          <a:lstStyle/>
          <a:p>
            <a:pPr marL="0" indent="0">
              <a:buNone/>
            </a:pPr>
            <a:r>
              <a:rPr lang="zh-CN" altLang="en-US" sz="2500" b="1" dirty="0">
                <a:solidFill>
                  <a:schemeClr val="bg1"/>
                </a:solidFill>
                <a:latin typeface="+mj-ea"/>
                <a:ea typeface="+mj-ea"/>
                <a:sym typeface="微软雅黑" panose="020B0503020204020204" pitchFamily="34" charset="-122"/>
              </a:rPr>
              <a:t>金跑道服务</a:t>
            </a:r>
          </a:p>
        </p:txBody>
      </p:sp>
      <p:sp>
        <p:nvSpPr>
          <p:cNvPr id="28" name="矩形 27">
            <a:extLst>
              <a:ext uri="{FF2B5EF4-FFF2-40B4-BE49-F238E27FC236}">
                <a16:creationId xmlns:a16="http://schemas.microsoft.com/office/drawing/2014/main" id="{3849921D-F96E-5246-A41B-781FDE0172FC}"/>
              </a:ext>
            </a:extLst>
          </p:cNvPr>
          <p:cNvSpPr/>
          <p:nvPr/>
        </p:nvSpPr>
        <p:spPr>
          <a:xfrm>
            <a:off x="7020081" y="1306902"/>
            <a:ext cx="168891" cy="857672"/>
          </a:xfrm>
          <a:prstGeom prst="rect">
            <a:avLst/>
          </a:prstGeom>
          <a:gradFill flip="none" rotWithShape="1">
            <a:gsLst>
              <a:gs pos="0">
                <a:schemeClr val="accent1"/>
              </a:gs>
              <a:gs pos="100000">
                <a:schemeClr val="accent1">
                  <a:lumMod val="60000"/>
                  <a:lumOff val="40000"/>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2" name="文本框 11">
            <a:extLst>
              <a:ext uri="{FF2B5EF4-FFF2-40B4-BE49-F238E27FC236}">
                <a16:creationId xmlns:a16="http://schemas.microsoft.com/office/drawing/2014/main" id="{43A7AAA2-4B7C-496A-939D-E8742B2D2290}"/>
              </a:ext>
            </a:extLst>
          </p:cNvPr>
          <p:cNvSpPr txBox="1"/>
          <p:nvPr/>
        </p:nvSpPr>
        <p:spPr>
          <a:xfrm>
            <a:off x="4588740" y="2390821"/>
            <a:ext cx="6811482" cy="257506"/>
          </a:xfrm>
          <a:prstGeom prst="rect">
            <a:avLst/>
          </a:prstGeom>
        </p:spPr>
        <p:txBody>
          <a:bodyPr wrap="square" lIns="0" tIns="0" rIns="0" bIns="0" rtlCol="0">
            <a:noAutofit/>
          </a:bodyPr>
          <a:lstStyle/>
          <a:p>
            <a:pPr algn="ctr">
              <a:lnSpc>
                <a:spcPct val="130000"/>
              </a:lnSpc>
            </a:pPr>
            <a:r>
              <a:rPr lang="zh-CN" altLang="en-US" sz="1500" kern="100" dirty="0">
                <a:solidFill>
                  <a:schemeClr val="bg1"/>
                </a:solidFill>
                <a:effectLst/>
                <a:latin typeface="+mn-ea"/>
                <a:cs typeface="Times New Roman" panose="02020603050405020304" pitchFamily="18" charset="0"/>
                <a:sym typeface="微软雅黑" panose="020B0503020204020204" pitchFamily="34" charset="-122"/>
              </a:rPr>
              <a:t>挽留和吸引对价格最敏感的客户；同时也为应对国金证券“佣金宝”产品 的竞争</a:t>
            </a:r>
          </a:p>
        </p:txBody>
      </p:sp>
      <p:sp>
        <p:nvSpPr>
          <p:cNvPr id="14" name="文本框 13">
            <a:extLst>
              <a:ext uri="{FF2B5EF4-FFF2-40B4-BE49-F238E27FC236}">
                <a16:creationId xmlns:a16="http://schemas.microsoft.com/office/drawing/2014/main" id="{6FB55842-051A-43FB-9198-8226A6BE3531}"/>
              </a:ext>
            </a:extLst>
          </p:cNvPr>
          <p:cNvSpPr txBox="1"/>
          <p:nvPr/>
        </p:nvSpPr>
        <p:spPr>
          <a:xfrm>
            <a:off x="4678898" y="3196441"/>
            <a:ext cx="1290418" cy="307777"/>
          </a:xfrm>
          <a:prstGeom prst="rect">
            <a:avLst/>
          </a:prstGeom>
        </p:spPr>
        <p:txBody>
          <a:bodyPr wrap="none" lIns="0" tIns="0" rIns="0" bIns="0" rtlCol="0">
            <a:noAutofit/>
          </a:bodyPr>
          <a:lstStyle/>
          <a:p>
            <a:pPr marL="0" indent="0" algn="ctr">
              <a:buNone/>
            </a:pPr>
            <a:r>
              <a:rPr lang="zh-CN" altLang="en-US" sz="2000" b="1" dirty="0">
                <a:solidFill>
                  <a:schemeClr val="accent1"/>
                </a:solidFill>
                <a:latin typeface="+mj-ea"/>
                <a:ea typeface="+mj-ea"/>
                <a:sym typeface="微软雅黑" panose="020B0503020204020204" pitchFamily="34" charset="-122"/>
              </a:rPr>
              <a:t>金智讯服务</a:t>
            </a:r>
          </a:p>
        </p:txBody>
      </p:sp>
      <p:sp>
        <p:nvSpPr>
          <p:cNvPr id="15" name="文本框 14">
            <a:extLst>
              <a:ext uri="{FF2B5EF4-FFF2-40B4-BE49-F238E27FC236}">
                <a16:creationId xmlns:a16="http://schemas.microsoft.com/office/drawing/2014/main" id="{CC16C99E-A3E2-442D-B1B4-9DDF360C3C4F}"/>
              </a:ext>
            </a:extLst>
          </p:cNvPr>
          <p:cNvSpPr txBox="1"/>
          <p:nvPr/>
        </p:nvSpPr>
        <p:spPr>
          <a:xfrm>
            <a:off x="4382882" y="3634717"/>
            <a:ext cx="1882450" cy="686150"/>
          </a:xfrm>
          <a:prstGeom prst="rect">
            <a:avLst/>
          </a:prstGeom>
        </p:spPr>
        <p:txBody>
          <a:bodyPr wrap="square" lIns="0" tIns="0" rIns="0" bIns="0" rtlCol="0">
            <a:noAutofit/>
          </a:bodyPr>
          <a:lstStyle/>
          <a:p>
            <a:pPr algn="ctr">
              <a:lnSpc>
                <a:spcPct val="130000"/>
              </a:lnSpc>
            </a:pPr>
            <a:r>
              <a:rPr lang="zh-CN" altLang="en-US" sz="1200" kern="100" dirty="0">
                <a:solidFill>
                  <a:schemeClr val="bg1"/>
                </a:solidFill>
                <a:effectLst/>
                <a:latin typeface="+mn-ea"/>
                <a:cs typeface="Times New Roman" panose="02020603050405020304" pitchFamily="18" charset="0"/>
                <a:sym typeface="微软雅黑" panose="020B0503020204020204" pitchFamily="34" charset="-122"/>
              </a:rPr>
              <a:t>保持较高的市场吸引力，为产品组合的主打产品；目的是为未来促销留下区间</a:t>
            </a:r>
          </a:p>
        </p:txBody>
      </p:sp>
      <p:sp>
        <p:nvSpPr>
          <p:cNvPr id="17" name="文本框 16">
            <a:extLst>
              <a:ext uri="{FF2B5EF4-FFF2-40B4-BE49-F238E27FC236}">
                <a16:creationId xmlns:a16="http://schemas.microsoft.com/office/drawing/2014/main" id="{989CB241-CB52-425E-A002-D98410B66041}"/>
              </a:ext>
            </a:extLst>
          </p:cNvPr>
          <p:cNvSpPr txBox="1"/>
          <p:nvPr/>
        </p:nvSpPr>
        <p:spPr>
          <a:xfrm>
            <a:off x="7268146" y="3196441"/>
            <a:ext cx="1290418" cy="307777"/>
          </a:xfrm>
          <a:prstGeom prst="rect">
            <a:avLst/>
          </a:prstGeom>
        </p:spPr>
        <p:txBody>
          <a:bodyPr wrap="none" lIns="0" tIns="0" rIns="0" bIns="0" rtlCol="0">
            <a:noAutofit/>
          </a:bodyPr>
          <a:lstStyle/>
          <a:p>
            <a:pPr marL="0" indent="0" algn="ctr">
              <a:buNone/>
            </a:pPr>
            <a:r>
              <a:rPr lang="zh-CN" altLang="en-US" sz="2000" b="1" dirty="0">
                <a:solidFill>
                  <a:schemeClr val="accent1"/>
                </a:solidFill>
                <a:latin typeface="+mj-ea"/>
                <a:ea typeface="+mj-ea"/>
                <a:sym typeface="微软雅黑" panose="020B0503020204020204" pitchFamily="34" charset="-122"/>
              </a:rPr>
              <a:t>金智睿服务</a:t>
            </a:r>
          </a:p>
        </p:txBody>
      </p:sp>
      <p:sp>
        <p:nvSpPr>
          <p:cNvPr id="18" name="文本框 17">
            <a:extLst>
              <a:ext uri="{FF2B5EF4-FFF2-40B4-BE49-F238E27FC236}">
                <a16:creationId xmlns:a16="http://schemas.microsoft.com/office/drawing/2014/main" id="{81CF1BC4-A58E-4DF1-BC13-7C3071CD5E8B}"/>
              </a:ext>
            </a:extLst>
          </p:cNvPr>
          <p:cNvSpPr txBox="1"/>
          <p:nvPr/>
        </p:nvSpPr>
        <p:spPr>
          <a:xfrm>
            <a:off x="6972131" y="3634717"/>
            <a:ext cx="1882450" cy="686150"/>
          </a:xfrm>
          <a:prstGeom prst="rect">
            <a:avLst/>
          </a:prstGeom>
        </p:spPr>
        <p:txBody>
          <a:bodyPr wrap="square" lIns="0" tIns="0" rIns="0" bIns="0" rtlCol="0">
            <a:noAutofit/>
          </a:bodyPr>
          <a:lstStyle/>
          <a:p>
            <a:pPr algn="ctr">
              <a:lnSpc>
                <a:spcPct val="130000"/>
              </a:lnSpc>
            </a:pPr>
            <a:r>
              <a:rPr lang="zh-CN" altLang="en-US" sz="1200" kern="100" dirty="0">
                <a:solidFill>
                  <a:schemeClr val="bg1"/>
                </a:solidFill>
                <a:effectLst/>
                <a:latin typeface="+mn-ea"/>
                <a:cs typeface="Times New Roman" panose="02020603050405020304" pitchFamily="18" charset="0"/>
                <a:sym typeface="微软雅黑" panose="020B0503020204020204" pitchFamily="34" charset="-122"/>
              </a:rPr>
              <a:t>采用成本导向定价法，提供专属的投资管家、高端股票池服务</a:t>
            </a:r>
          </a:p>
        </p:txBody>
      </p:sp>
      <p:sp>
        <p:nvSpPr>
          <p:cNvPr id="20" name="文本框 19">
            <a:extLst>
              <a:ext uri="{FF2B5EF4-FFF2-40B4-BE49-F238E27FC236}">
                <a16:creationId xmlns:a16="http://schemas.microsoft.com/office/drawing/2014/main" id="{57AFB5F5-6DB0-4541-B3F5-ECF4AF00E236}"/>
              </a:ext>
            </a:extLst>
          </p:cNvPr>
          <p:cNvSpPr txBox="1"/>
          <p:nvPr/>
        </p:nvSpPr>
        <p:spPr>
          <a:xfrm>
            <a:off x="9857396" y="3196441"/>
            <a:ext cx="1290418" cy="307777"/>
          </a:xfrm>
          <a:prstGeom prst="rect">
            <a:avLst/>
          </a:prstGeom>
        </p:spPr>
        <p:txBody>
          <a:bodyPr wrap="none" lIns="0" tIns="0" rIns="0" bIns="0" rtlCol="0">
            <a:noAutofit/>
          </a:bodyPr>
          <a:lstStyle/>
          <a:p>
            <a:pPr marL="0" indent="0" algn="ctr">
              <a:buNone/>
            </a:pPr>
            <a:r>
              <a:rPr lang="zh-CN" altLang="en-US" sz="2000" b="1" dirty="0">
                <a:solidFill>
                  <a:schemeClr val="accent1"/>
                </a:solidFill>
                <a:latin typeface="+mj-ea"/>
                <a:ea typeface="+mj-ea"/>
                <a:sym typeface="微软雅黑" panose="020B0503020204020204" pitchFamily="34" charset="-122"/>
              </a:rPr>
              <a:t>金智尊服务</a:t>
            </a:r>
          </a:p>
        </p:txBody>
      </p:sp>
      <p:sp>
        <p:nvSpPr>
          <p:cNvPr id="21" name="文本框 20">
            <a:extLst>
              <a:ext uri="{FF2B5EF4-FFF2-40B4-BE49-F238E27FC236}">
                <a16:creationId xmlns:a16="http://schemas.microsoft.com/office/drawing/2014/main" id="{69855D5B-DEFD-4395-817D-AEF06CBFD2D2}"/>
              </a:ext>
            </a:extLst>
          </p:cNvPr>
          <p:cNvSpPr txBox="1"/>
          <p:nvPr/>
        </p:nvSpPr>
        <p:spPr>
          <a:xfrm>
            <a:off x="9561380" y="3634717"/>
            <a:ext cx="1882450" cy="926216"/>
          </a:xfrm>
          <a:prstGeom prst="rect">
            <a:avLst/>
          </a:prstGeom>
        </p:spPr>
        <p:txBody>
          <a:bodyPr wrap="square" lIns="0" tIns="0" rIns="0" bIns="0" rtlCol="0">
            <a:noAutofit/>
          </a:bodyPr>
          <a:lstStyle/>
          <a:p>
            <a:pPr algn="ctr">
              <a:lnSpc>
                <a:spcPct val="130000"/>
              </a:lnSpc>
            </a:pPr>
            <a:r>
              <a:rPr lang="zh-CN" altLang="en-US" sz="1200" kern="100" dirty="0">
                <a:solidFill>
                  <a:schemeClr val="bg1"/>
                </a:solidFill>
                <a:effectLst/>
                <a:latin typeface="+mn-ea"/>
                <a:cs typeface="Times New Roman" panose="02020603050405020304" pitchFamily="18" charset="0"/>
                <a:sym typeface="微软雅黑" panose="020B0503020204020204" pitchFamily="34" charset="-122"/>
              </a:rPr>
              <a:t>提供极速专用交易通道、专属投资管 家和专家级别股票池服务，为产品组合中的 最高端产品</a:t>
            </a:r>
          </a:p>
        </p:txBody>
      </p:sp>
      <p:grpSp>
        <p:nvGrpSpPr>
          <p:cNvPr id="13" name="iPhone13样机">
            <a:extLst>
              <a:ext uri="{FF2B5EF4-FFF2-40B4-BE49-F238E27FC236}">
                <a16:creationId xmlns:a16="http://schemas.microsoft.com/office/drawing/2014/main" id="{4779ABBC-D7DB-19E1-FBF4-F3388F5F6B9C}"/>
              </a:ext>
            </a:extLst>
          </p:cNvPr>
          <p:cNvGrpSpPr/>
          <p:nvPr/>
        </p:nvGrpSpPr>
        <p:grpSpPr>
          <a:xfrm>
            <a:off x="736600" y="1505162"/>
            <a:ext cx="3392281" cy="7212734"/>
            <a:chOff x="3562764" y="1415568"/>
            <a:chExt cx="3392281" cy="7212734"/>
          </a:xfrm>
        </p:grpSpPr>
        <p:sp>
          <p:nvSpPr>
            <p:cNvPr id="16" name="任意多边形: 形状 15">
              <a:extLst>
                <a:ext uri="{FF2B5EF4-FFF2-40B4-BE49-F238E27FC236}">
                  <a16:creationId xmlns:a16="http://schemas.microsoft.com/office/drawing/2014/main" id="{50C05EFB-D9CD-AF65-7671-3B4B4D946A77}"/>
                </a:ext>
              </a:extLst>
            </p:cNvPr>
            <p:cNvSpPr/>
            <p:nvPr/>
          </p:nvSpPr>
          <p:spPr>
            <a:xfrm>
              <a:off x="3562764" y="1415568"/>
              <a:ext cx="3392281" cy="7212734"/>
            </a:xfrm>
            <a:custGeom>
              <a:avLst/>
              <a:gdLst>
                <a:gd name="connsiteX0" fmla="*/ 3316374 w 3392281"/>
                <a:gd name="connsiteY0" fmla="*/ 6944890 h 7212734"/>
                <a:gd name="connsiteX1" fmla="*/ 3311583 w 3392281"/>
                <a:gd name="connsiteY1" fmla="*/ 6960162 h 7212734"/>
                <a:gd name="connsiteX2" fmla="*/ 3303387 w 3392281"/>
                <a:gd name="connsiteY2" fmla="*/ 6973602 h 7212734"/>
                <a:gd name="connsiteX3" fmla="*/ 3303387 w 3392281"/>
                <a:gd name="connsiteY3" fmla="*/ 6973603 h 7212734"/>
                <a:gd name="connsiteX4" fmla="*/ 3311583 w 3392281"/>
                <a:gd name="connsiteY4" fmla="*/ 6960163 h 7212734"/>
                <a:gd name="connsiteX5" fmla="*/ 3311583 w 3392281"/>
                <a:gd name="connsiteY5" fmla="*/ 6960162 h 7212734"/>
                <a:gd name="connsiteX6" fmla="*/ 3311584 w 3392281"/>
                <a:gd name="connsiteY6" fmla="*/ 6960161 h 7212734"/>
                <a:gd name="connsiteX7" fmla="*/ 377411 w 3392281"/>
                <a:gd name="connsiteY7" fmla="*/ 0 h 7212734"/>
                <a:gd name="connsiteX8" fmla="*/ 3014870 w 3392281"/>
                <a:gd name="connsiteY8" fmla="*/ 0 h 7212734"/>
                <a:gd name="connsiteX9" fmla="*/ 3392281 w 3392281"/>
                <a:gd name="connsiteY9" fmla="*/ 377413 h 7212734"/>
                <a:gd name="connsiteX10" fmla="*/ 3392281 w 3392281"/>
                <a:gd name="connsiteY10" fmla="*/ 6835324 h 7212734"/>
                <a:gd name="connsiteX11" fmla="*/ 3014870 w 3392281"/>
                <a:gd name="connsiteY11" fmla="*/ 7212734 h 7212734"/>
                <a:gd name="connsiteX12" fmla="*/ 377411 w 3392281"/>
                <a:gd name="connsiteY12" fmla="*/ 7212734 h 7212734"/>
                <a:gd name="connsiteX13" fmla="*/ 0 w 3392281"/>
                <a:gd name="connsiteY13" fmla="*/ 6835324 h 7212734"/>
                <a:gd name="connsiteX14" fmla="*/ 0 w 3392281"/>
                <a:gd name="connsiteY14" fmla="*/ 377413 h 7212734"/>
                <a:gd name="connsiteX15" fmla="*/ 377411 w 3392281"/>
                <a:gd name="connsiteY15" fmla="*/ 0 h 7212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92281" h="7212734">
                  <a:moveTo>
                    <a:pt x="3316374" y="6944890"/>
                  </a:moveTo>
                  <a:lnTo>
                    <a:pt x="3311583" y="6960162"/>
                  </a:lnTo>
                  <a:lnTo>
                    <a:pt x="3303387" y="6973602"/>
                  </a:lnTo>
                  <a:lnTo>
                    <a:pt x="3303387" y="6973603"/>
                  </a:lnTo>
                  <a:lnTo>
                    <a:pt x="3311583" y="6960163"/>
                  </a:lnTo>
                  <a:lnTo>
                    <a:pt x="3311583" y="6960162"/>
                  </a:lnTo>
                  <a:lnTo>
                    <a:pt x="3311584" y="6960161"/>
                  </a:lnTo>
                  <a:close/>
                  <a:moveTo>
                    <a:pt x="377411" y="0"/>
                  </a:moveTo>
                  <a:lnTo>
                    <a:pt x="3014870" y="0"/>
                  </a:lnTo>
                  <a:cubicBezTo>
                    <a:pt x="3222335" y="0"/>
                    <a:pt x="3392281" y="169946"/>
                    <a:pt x="3392281" y="377413"/>
                  </a:cubicBezTo>
                  <a:lnTo>
                    <a:pt x="3392281" y="6835324"/>
                  </a:lnTo>
                  <a:cubicBezTo>
                    <a:pt x="3392281" y="7042790"/>
                    <a:pt x="3222335" y="7212734"/>
                    <a:pt x="3014870" y="7212734"/>
                  </a:cubicBezTo>
                  <a:lnTo>
                    <a:pt x="377411" y="7212734"/>
                  </a:lnTo>
                  <a:cubicBezTo>
                    <a:pt x="169946" y="7212734"/>
                    <a:pt x="0" y="7042790"/>
                    <a:pt x="0" y="6835324"/>
                  </a:cubicBezTo>
                  <a:lnTo>
                    <a:pt x="0" y="377413"/>
                  </a:lnTo>
                  <a:cubicBezTo>
                    <a:pt x="0" y="169946"/>
                    <a:pt x="169946" y="0"/>
                    <a:pt x="377411" y="0"/>
                  </a:cubicBezTo>
                  <a:close/>
                </a:path>
              </a:pathLst>
            </a:custGeom>
            <a:solidFill>
              <a:schemeClr val="accent2"/>
            </a:solidFill>
            <a:ln>
              <a:solidFill>
                <a:schemeClr val="accent1"/>
              </a:solid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algn="ctr"/>
              <a:endParaRPr lang="zh-CN" altLang="en-US"/>
            </a:p>
          </p:txBody>
        </p:sp>
        <p:sp>
          <p:nvSpPr>
            <p:cNvPr id="19" name="屏幕">
              <a:extLst>
                <a:ext uri="{FF2B5EF4-FFF2-40B4-BE49-F238E27FC236}">
                  <a16:creationId xmlns:a16="http://schemas.microsoft.com/office/drawing/2014/main" id="{E7BC24A6-CE38-71B6-39F1-3E311747304E}"/>
                </a:ext>
              </a:extLst>
            </p:cNvPr>
            <p:cNvSpPr/>
            <p:nvPr/>
          </p:nvSpPr>
          <p:spPr>
            <a:xfrm>
              <a:off x="3617942" y="1470747"/>
              <a:ext cx="3281925" cy="7102379"/>
            </a:xfrm>
            <a:custGeom>
              <a:avLst/>
              <a:gdLst>
                <a:gd name="connsiteX0" fmla="*/ 322234 w 3281925"/>
                <a:gd name="connsiteY0" fmla="*/ 0 h 7102379"/>
                <a:gd name="connsiteX1" fmla="*/ 913734 w 3281925"/>
                <a:gd name="connsiteY1" fmla="*/ 0 h 7102379"/>
                <a:gd name="connsiteX2" fmla="*/ 954008 w 3281925"/>
                <a:gd name="connsiteY2" fmla="*/ 16276 h 7102379"/>
                <a:gd name="connsiteX3" fmla="*/ 971113 w 3281925"/>
                <a:gd name="connsiteY3" fmla="*/ 57382 h 7102379"/>
                <a:gd name="connsiteX4" fmla="*/ 971113 w 3281925"/>
                <a:gd name="connsiteY4" fmla="*/ 101524 h 7102379"/>
                <a:gd name="connsiteX5" fmla="*/ 1147679 w 3281925"/>
                <a:gd name="connsiteY5" fmla="*/ 278090 h 7102379"/>
                <a:gd name="connsiteX6" fmla="*/ 2134242 w 3281925"/>
                <a:gd name="connsiteY6" fmla="*/ 278090 h 7102379"/>
                <a:gd name="connsiteX7" fmla="*/ 2310808 w 3281925"/>
                <a:gd name="connsiteY7" fmla="*/ 101524 h 7102379"/>
                <a:gd name="connsiteX8" fmla="*/ 2310808 w 3281925"/>
                <a:gd name="connsiteY8" fmla="*/ 57382 h 7102379"/>
                <a:gd name="connsiteX9" fmla="*/ 2327087 w 3281925"/>
                <a:gd name="connsiteY9" fmla="*/ 17103 h 7102379"/>
                <a:gd name="connsiteX10" fmla="*/ 2368190 w 3281925"/>
                <a:gd name="connsiteY10" fmla="*/ 0 h 7102379"/>
                <a:gd name="connsiteX11" fmla="*/ 2959692 w 3281925"/>
                <a:gd name="connsiteY11" fmla="*/ 0 h 7102379"/>
                <a:gd name="connsiteX12" fmla="*/ 3281925 w 3281925"/>
                <a:gd name="connsiteY12" fmla="*/ 322235 h 7102379"/>
                <a:gd name="connsiteX13" fmla="*/ 3281925 w 3281925"/>
                <a:gd name="connsiteY13" fmla="*/ 6780145 h 7102379"/>
                <a:gd name="connsiteX14" fmla="*/ 2959692 w 3281925"/>
                <a:gd name="connsiteY14" fmla="*/ 7102379 h 7102379"/>
                <a:gd name="connsiteX15" fmla="*/ 322232 w 3281925"/>
                <a:gd name="connsiteY15" fmla="*/ 7102379 h 7102379"/>
                <a:gd name="connsiteX16" fmla="*/ 94076 w 3281925"/>
                <a:gd name="connsiteY16" fmla="*/ 7007474 h 7102379"/>
                <a:gd name="connsiteX17" fmla="*/ 62634 w 3281925"/>
                <a:gd name="connsiteY17" fmla="*/ 6969208 h 7102379"/>
                <a:gd name="connsiteX18" fmla="*/ 54819 w 3281925"/>
                <a:gd name="connsiteY18" fmla="*/ 6959696 h 7102379"/>
                <a:gd name="connsiteX19" fmla="*/ 0 w 3281925"/>
                <a:gd name="connsiteY19" fmla="*/ 6780146 h 7102379"/>
                <a:gd name="connsiteX20" fmla="*/ 0 w 3281925"/>
                <a:gd name="connsiteY20" fmla="*/ 322235 h 7102379"/>
                <a:gd name="connsiteX21" fmla="*/ 322234 w 3281925"/>
                <a:gd name="connsiteY21" fmla="*/ 0 h 7102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281925" h="7102379">
                  <a:moveTo>
                    <a:pt x="322234" y="0"/>
                  </a:moveTo>
                  <a:lnTo>
                    <a:pt x="913734" y="0"/>
                  </a:lnTo>
                  <a:lnTo>
                    <a:pt x="954008" y="16276"/>
                  </a:lnTo>
                  <a:cubicBezTo>
                    <a:pt x="964492" y="26483"/>
                    <a:pt x="971113" y="40829"/>
                    <a:pt x="971113" y="57382"/>
                  </a:cubicBezTo>
                  <a:lnTo>
                    <a:pt x="971113" y="101524"/>
                  </a:lnTo>
                  <a:cubicBezTo>
                    <a:pt x="971113" y="198635"/>
                    <a:pt x="1050568" y="278090"/>
                    <a:pt x="1147679" y="278090"/>
                  </a:cubicBezTo>
                  <a:lnTo>
                    <a:pt x="2134242" y="278090"/>
                  </a:lnTo>
                  <a:cubicBezTo>
                    <a:pt x="2231355" y="278090"/>
                    <a:pt x="2310808" y="198635"/>
                    <a:pt x="2310808" y="101524"/>
                  </a:cubicBezTo>
                  <a:lnTo>
                    <a:pt x="2310808" y="57382"/>
                  </a:lnTo>
                  <a:cubicBezTo>
                    <a:pt x="2310808" y="41933"/>
                    <a:pt x="2316878" y="27587"/>
                    <a:pt x="2327087" y="17103"/>
                  </a:cubicBezTo>
                  <a:lnTo>
                    <a:pt x="2368190" y="0"/>
                  </a:lnTo>
                  <a:lnTo>
                    <a:pt x="2959692" y="0"/>
                  </a:lnTo>
                  <a:cubicBezTo>
                    <a:pt x="3136258" y="0"/>
                    <a:pt x="3281925" y="145667"/>
                    <a:pt x="3281925" y="322235"/>
                  </a:cubicBezTo>
                  <a:lnTo>
                    <a:pt x="3281925" y="6780145"/>
                  </a:lnTo>
                  <a:cubicBezTo>
                    <a:pt x="3281925" y="6956711"/>
                    <a:pt x="3136258" y="7102379"/>
                    <a:pt x="2959692" y="7102379"/>
                  </a:cubicBezTo>
                  <a:lnTo>
                    <a:pt x="322232" y="7102379"/>
                  </a:lnTo>
                  <a:cubicBezTo>
                    <a:pt x="232846" y="7102379"/>
                    <a:pt x="152287" y="7065962"/>
                    <a:pt x="94076" y="7007474"/>
                  </a:cubicBezTo>
                  <a:lnTo>
                    <a:pt x="62634" y="6969208"/>
                  </a:lnTo>
                  <a:lnTo>
                    <a:pt x="54819" y="6959696"/>
                  </a:lnTo>
                  <a:cubicBezTo>
                    <a:pt x="20174" y="6908226"/>
                    <a:pt x="0" y="6846359"/>
                    <a:pt x="0" y="6780146"/>
                  </a:cubicBezTo>
                  <a:lnTo>
                    <a:pt x="0" y="322235"/>
                  </a:lnTo>
                  <a:cubicBezTo>
                    <a:pt x="0" y="145667"/>
                    <a:pt x="145667" y="0"/>
                    <a:pt x="322234" y="0"/>
                  </a:cubicBezTo>
                  <a:close/>
                </a:path>
              </a:pathLst>
            </a:custGeom>
            <a:blipFill>
              <a:blip r:embed="rId2"/>
              <a:stretch>
                <a:fillRect/>
              </a:stretch>
            </a:blipFill>
            <a:ln w="9525" cap="flat">
              <a:solidFill>
                <a:schemeClr val="accent1"/>
              </a:solidFill>
              <a:prstDash val="solid"/>
              <a:miter/>
            </a:ln>
          </p:spPr>
          <p:txBody>
            <a:bodyPr wrap="square" rtlCol="0" anchor="ctr">
              <a:noAutofit/>
            </a:bodyPr>
            <a:lstStyle/>
            <a:p>
              <a:endParaRPr lang="zh-CN" altLang="en-US"/>
            </a:p>
          </p:txBody>
        </p:sp>
      </p:grpSp>
      <p:sp>
        <p:nvSpPr>
          <p:cNvPr id="25" name="矩形 24">
            <a:extLst>
              <a:ext uri="{FF2B5EF4-FFF2-40B4-BE49-F238E27FC236}">
                <a16:creationId xmlns:a16="http://schemas.microsoft.com/office/drawing/2014/main" id="{12952E9B-4FC9-B56D-3727-49CACCD2A75E}"/>
              </a:ext>
            </a:extLst>
          </p:cNvPr>
          <p:cNvSpPr/>
          <p:nvPr/>
        </p:nvSpPr>
        <p:spPr>
          <a:xfrm>
            <a:off x="8748471" y="1924050"/>
            <a:ext cx="203464" cy="831311"/>
          </a:xfrm>
          <a:prstGeom prst="rect">
            <a:avLst/>
          </a:prstGeom>
          <a:gradFill flip="none" rotWithShape="1">
            <a:gsLst>
              <a:gs pos="0">
                <a:schemeClr val="accent1"/>
              </a:gs>
              <a:gs pos="100000">
                <a:schemeClr val="accent1">
                  <a:lumMod val="60000"/>
                  <a:lumOff val="40000"/>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cxnSp>
        <p:nvCxnSpPr>
          <p:cNvPr id="4" name="直接连接符 3">
            <a:extLst>
              <a:ext uri="{FF2B5EF4-FFF2-40B4-BE49-F238E27FC236}">
                <a16:creationId xmlns:a16="http://schemas.microsoft.com/office/drawing/2014/main" id="{2CADF47E-1B7D-5844-724D-94B3F63A3F84}"/>
              </a:ext>
            </a:extLst>
          </p:cNvPr>
          <p:cNvCxnSpPr/>
          <p:nvPr/>
        </p:nvCxnSpPr>
        <p:spPr>
          <a:xfrm>
            <a:off x="6618731" y="3196441"/>
            <a:ext cx="0" cy="30777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9" name="直接连接符 28">
            <a:extLst>
              <a:ext uri="{FF2B5EF4-FFF2-40B4-BE49-F238E27FC236}">
                <a16:creationId xmlns:a16="http://schemas.microsoft.com/office/drawing/2014/main" id="{43793FF2-3F5F-4421-6530-774BBD605C02}"/>
              </a:ext>
            </a:extLst>
          </p:cNvPr>
          <p:cNvCxnSpPr/>
          <p:nvPr/>
        </p:nvCxnSpPr>
        <p:spPr>
          <a:xfrm>
            <a:off x="9207979" y="3196441"/>
            <a:ext cx="0" cy="30777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756827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EA8632F-AEE3-B9AC-3766-D50E438A68FA}"/>
              </a:ext>
            </a:extLst>
          </p:cNvPr>
          <p:cNvSpPr/>
          <p:nvPr/>
        </p:nvSpPr>
        <p:spPr>
          <a:xfrm rot="10800000">
            <a:off x="5398530" y="3428999"/>
            <a:ext cx="6793470" cy="1297233"/>
          </a:xfrm>
          <a:prstGeom prst="rect">
            <a:avLst/>
          </a:prstGeom>
          <a:gradFill flip="none" rotWithShape="1">
            <a:gsLst>
              <a:gs pos="0">
                <a:schemeClr val="accent1"/>
              </a:gs>
              <a:gs pos="100000">
                <a:schemeClr val="accent1">
                  <a:lumMod val="60000"/>
                  <a:lumOff val="40000"/>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6" name="矩形 5">
            <a:extLst>
              <a:ext uri="{FF2B5EF4-FFF2-40B4-BE49-F238E27FC236}">
                <a16:creationId xmlns:a16="http://schemas.microsoft.com/office/drawing/2014/main" id="{006CB89A-4A32-2C41-FD2E-BA130661151D}"/>
              </a:ext>
            </a:extLst>
          </p:cNvPr>
          <p:cNvSpPr/>
          <p:nvPr/>
        </p:nvSpPr>
        <p:spPr>
          <a:xfrm>
            <a:off x="0" y="2098308"/>
            <a:ext cx="9500135" cy="2426008"/>
          </a:xfrm>
          <a:prstGeom prst="rect">
            <a:avLst/>
          </a:prstGeom>
          <a:gradFill flip="none" rotWithShape="1">
            <a:gsLst>
              <a:gs pos="0">
                <a:schemeClr val="accent1"/>
              </a:gs>
              <a:gs pos="100000">
                <a:schemeClr val="accent1">
                  <a:lumMod val="60000"/>
                  <a:lumOff val="40000"/>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 name="文本框 1">
            <a:extLst>
              <a:ext uri="{FF2B5EF4-FFF2-40B4-BE49-F238E27FC236}">
                <a16:creationId xmlns:a16="http://schemas.microsoft.com/office/drawing/2014/main" id="{1AC76C4E-D380-15CF-F0A8-7E20107DFF8E}"/>
              </a:ext>
            </a:extLst>
          </p:cNvPr>
          <p:cNvSpPr txBox="1"/>
          <p:nvPr/>
        </p:nvSpPr>
        <p:spPr>
          <a:xfrm>
            <a:off x="2937535" y="2978649"/>
            <a:ext cx="3230051" cy="615553"/>
          </a:xfrm>
          <a:prstGeom prst="rect">
            <a:avLst/>
          </a:prstGeom>
          <a:noFill/>
          <a:effectLst/>
        </p:spPr>
        <p:txBody>
          <a:bodyPr wrap="none" lIns="0" tIns="0" rIns="0" bIns="0" rtlCol="0">
            <a:noAutofit/>
          </a:bodyPr>
          <a:lstStyle/>
          <a:p>
            <a:pPr algn="just"/>
            <a:r>
              <a:rPr lang="zh-CN" altLang="en-US" sz="4000" b="1" dirty="0">
                <a:solidFill>
                  <a:schemeClr val="bg1"/>
                </a:solidFill>
                <a:sym typeface="微软雅黑" panose="020B0503020204020204" pitchFamily="34" charset="-122"/>
              </a:rPr>
              <a:t>营销模式介绍</a:t>
            </a:r>
          </a:p>
        </p:txBody>
      </p:sp>
      <p:sp>
        <p:nvSpPr>
          <p:cNvPr id="3" name="文本框 2">
            <a:extLst>
              <a:ext uri="{FF2B5EF4-FFF2-40B4-BE49-F238E27FC236}">
                <a16:creationId xmlns:a16="http://schemas.microsoft.com/office/drawing/2014/main" id="{53830C8F-FBF3-BA9F-89B1-F2ABF4E6D189}"/>
              </a:ext>
            </a:extLst>
          </p:cNvPr>
          <p:cNvSpPr txBox="1"/>
          <p:nvPr/>
        </p:nvSpPr>
        <p:spPr>
          <a:xfrm>
            <a:off x="3690077" y="-405000"/>
            <a:ext cx="1359178" cy="307777"/>
          </a:xfrm>
          <a:prstGeom prst="rect">
            <a:avLst/>
          </a:prstGeom>
          <a:noFill/>
        </p:spPr>
        <p:txBody>
          <a:bodyPr wrap="square" lIns="0" tIns="0" rIns="0" bIns="0" rtlCol="0">
            <a:noAutofit/>
          </a:bodyPr>
          <a:lstStyle/>
          <a:p>
            <a:r>
              <a:rPr lang="en-US" altLang="zh-CN" sz="1000" b="1" dirty="0">
                <a:solidFill>
                  <a:schemeClr val="bg1"/>
                </a:solidFill>
                <a:sym typeface="微软雅黑" panose="020B0503020204020204" pitchFamily="34" charset="-122"/>
              </a:rPr>
              <a:t>Project Background Introduction</a:t>
            </a:r>
            <a:endParaRPr lang="zh-CN" altLang="en-US" sz="1000" b="1" dirty="0">
              <a:solidFill>
                <a:schemeClr val="bg1"/>
              </a:solidFill>
              <a:sym typeface="微软雅黑" panose="020B0503020204020204" pitchFamily="34" charset="-122"/>
            </a:endParaRPr>
          </a:p>
        </p:txBody>
      </p:sp>
      <p:sp>
        <p:nvSpPr>
          <p:cNvPr id="4" name="文本框 3">
            <a:extLst>
              <a:ext uri="{FF2B5EF4-FFF2-40B4-BE49-F238E27FC236}">
                <a16:creationId xmlns:a16="http://schemas.microsoft.com/office/drawing/2014/main" id="{275AEFD6-FEE0-A88C-2293-6330892D62EC}"/>
              </a:ext>
            </a:extLst>
          </p:cNvPr>
          <p:cNvSpPr txBox="1"/>
          <p:nvPr/>
        </p:nvSpPr>
        <p:spPr>
          <a:xfrm>
            <a:off x="2968301" y="2210642"/>
            <a:ext cx="1035701" cy="640176"/>
          </a:xfrm>
          <a:prstGeom prst="rect">
            <a:avLst/>
          </a:prstGeom>
          <a:noFill/>
          <a:effectLst/>
        </p:spPr>
        <p:txBody>
          <a:bodyPr wrap="none" lIns="0" tIns="0" rIns="0" bIns="0" rtlCol="0">
            <a:noAutofit/>
          </a:bodyPr>
          <a:lstStyle/>
          <a:p>
            <a:r>
              <a:rPr lang="en-US" altLang="zh-CN" sz="4160" b="1" dirty="0">
                <a:solidFill>
                  <a:schemeClr val="bg1"/>
                </a:solidFill>
              </a:rPr>
              <a:t># 04</a:t>
            </a:r>
            <a:endParaRPr lang="zh-CN" altLang="en-US" sz="4160" b="1" dirty="0">
              <a:solidFill>
                <a:schemeClr val="bg1"/>
              </a:solidFill>
            </a:endParaRPr>
          </a:p>
        </p:txBody>
      </p:sp>
      <p:sp>
        <p:nvSpPr>
          <p:cNvPr id="5" name="文本框 4">
            <a:extLst>
              <a:ext uri="{FF2B5EF4-FFF2-40B4-BE49-F238E27FC236}">
                <a16:creationId xmlns:a16="http://schemas.microsoft.com/office/drawing/2014/main" id="{4841A284-E85B-4B0F-5963-2ED8B99134AB}"/>
              </a:ext>
            </a:extLst>
          </p:cNvPr>
          <p:cNvSpPr txBox="1"/>
          <p:nvPr/>
        </p:nvSpPr>
        <p:spPr>
          <a:xfrm>
            <a:off x="5748866" y="2980395"/>
            <a:ext cx="3484457" cy="1384995"/>
          </a:xfrm>
          <a:prstGeom prst="rect">
            <a:avLst/>
          </a:prstGeom>
          <a:noFill/>
          <a:effectLst/>
        </p:spPr>
        <p:txBody>
          <a:bodyPr wrap="square" lIns="0" tIns="0" rIns="0" bIns="0" rtlCol="0">
            <a:noAutofit/>
          </a:bodyPr>
          <a:lstStyle/>
          <a:p>
            <a:pPr algn="r"/>
            <a:r>
              <a:rPr lang="en-US" altLang="zh-CN" sz="3000" b="1" cap="all" dirty="0">
                <a:solidFill>
                  <a:schemeClr val="bg1"/>
                </a:solidFill>
                <a:sym typeface="微软雅黑" panose="020B0503020204020204" pitchFamily="34" charset="-122"/>
              </a:rPr>
              <a:t>Marketing Model Introduction</a:t>
            </a:r>
          </a:p>
        </p:txBody>
      </p:sp>
      <p:sp>
        <p:nvSpPr>
          <p:cNvPr id="8" name="矩形 7">
            <a:extLst>
              <a:ext uri="{FF2B5EF4-FFF2-40B4-BE49-F238E27FC236}">
                <a16:creationId xmlns:a16="http://schemas.microsoft.com/office/drawing/2014/main" id="{77FC2BE6-7941-2A81-BA28-99E2C3DB7C08}"/>
              </a:ext>
            </a:extLst>
          </p:cNvPr>
          <p:cNvSpPr/>
          <p:nvPr/>
        </p:nvSpPr>
        <p:spPr>
          <a:xfrm>
            <a:off x="1162205" y="4514473"/>
            <a:ext cx="282334" cy="2343527"/>
          </a:xfrm>
          <a:prstGeom prst="rect">
            <a:avLst/>
          </a:prstGeom>
          <a:gradFill flip="none" rotWithShape="1">
            <a:gsLst>
              <a:gs pos="0">
                <a:schemeClr val="accent1"/>
              </a:gs>
              <a:gs pos="100000">
                <a:schemeClr val="accent1">
                  <a:lumMod val="60000"/>
                  <a:lumOff val="40000"/>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9" name="矩形 8">
            <a:extLst>
              <a:ext uri="{FF2B5EF4-FFF2-40B4-BE49-F238E27FC236}">
                <a16:creationId xmlns:a16="http://schemas.microsoft.com/office/drawing/2014/main" id="{6A3D5B41-10FC-CCE6-3B05-DE6181B45052}"/>
              </a:ext>
            </a:extLst>
          </p:cNvPr>
          <p:cNvSpPr/>
          <p:nvPr/>
        </p:nvSpPr>
        <p:spPr>
          <a:xfrm>
            <a:off x="1346295" y="3725587"/>
            <a:ext cx="446282" cy="1960649"/>
          </a:xfrm>
          <a:prstGeom prst="rect">
            <a:avLst/>
          </a:prstGeom>
          <a:gradFill flip="none" rotWithShape="1">
            <a:gsLst>
              <a:gs pos="0">
                <a:schemeClr val="accent1"/>
              </a:gs>
              <a:gs pos="100000">
                <a:schemeClr val="accent1">
                  <a:lumMod val="60000"/>
                  <a:lumOff val="40000"/>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0" name="矩形 9">
            <a:extLst>
              <a:ext uri="{FF2B5EF4-FFF2-40B4-BE49-F238E27FC236}">
                <a16:creationId xmlns:a16="http://schemas.microsoft.com/office/drawing/2014/main" id="{F3A21EEB-7F00-8BAD-A503-106BF8DE3EDF}"/>
              </a:ext>
            </a:extLst>
          </p:cNvPr>
          <p:cNvSpPr/>
          <p:nvPr/>
        </p:nvSpPr>
        <p:spPr>
          <a:xfrm>
            <a:off x="1893883" y="4705911"/>
            <a:ext cx="134702" cy="1303003"/>
          </a:xfrm>
          <a:prstGeom prst="rect">
            <a:avLst/>
          </a:prstGeom>
          <a:gradFill flip="none" rotWithShape="1">
            <a:gsLst>
              <a:gs pos="0">
                <a:schemeClr val="accent1"/>
              </a:gs>
              <a:gs pos="100000">
                <a:schemeClr val="accent1">
                  <a:lumMod val="60000"/>
                  <a:lumOff val="40000"/>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1" name="矩形 10">
            <a:extLst>
              <a:ext uri="{FF2B5EF4-FFF2-40B4-BE49-F238E27FC236}">
                <a16:creationId xmlns:a16="http://schemas.microsoft.com/office/drawing/2014/main" id="{26453922-63E9-21CC-17F7-C10A5CD0FE17}"/>
              </a:ext>
            </a:extLst>
          </p:cNvPr>
          <p:cNvSpPr/>
          <p:nvPr/>
        </p:nvSpPr>
        <p:spPr>
          <a:xfrm>
            <a:off x="8471321" y="173566"/>
            <a:ext cx="88195" cy="1250929"/>
          </a:xfrm>
          <a:prstGeom prst="rect">
            <a:avLst/>
          </a:prstGeom>
          <a:gradFill flip="none" rotWithShape="1">
            <a:gsLst>
              <a:gs pos="0">
                <a:schemeClr val="accent1"/>
              </a:gs>
              <a:gs pos="100000">
                <a:schemeClr val="accent1">
                  <a:lumMod val="60000"/>
                  <a:lumOff val="40000"/>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2" name="矩形 11">
            <a:extLst>
              <a:ext uri="{FF2B5EF4-FFF2-40B4-BE49-F238E27FC236}">
                <a16:creationId xmlns:a16="http://schemas.microsoft.com/office/drawing/2014/main" id="{419FE156-841A-26AB-6E65-6AEC160C8C59}"/>
              </a:ext>
            </a:extLst>
          </p:cNvPr>
          <p:cNvSpPr/>
          <p:nvPr/>
        </p:nvSpPr>
        <p:spPr>
          <a:xfrm>
            <a:off x="8875643" y="330893"/>
            <a:ext cx="169226" cy="1326372"/>
          </a:xfrm>
          <a:prstGeom prst="rect">
            <a:avLst/>
          </a:prstGeom>
          <a:gradFill flip="none" rotWithShape="1">
            <a:gsLst>
              <a:gs pos="0">
                <a:schemeClr val="accent1"/>
              </a:gs>
              <a:gs pos="100000">
                <a:schemeClr val="accent1">
                  <a:lumMod val="60000"/>
                  <a:lumOff val="40000"/>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3" name="矩形 12">
            <a:extLst>
              <a:ext uri="{FF2B5EF4-FFF2-40B4-BE49-F238E27FC236}">
                <a16:creationId xmlns:a16="http://schemas.microsoft.com/office/drawing/2014/main" id="{0CC85720-6A2D-B295-25D5-6BE6287D8F17}"/>
              </a:ext>
            </a:extLst>
          </p:cNvPr>
          <p:cNvSpPr/>
          <p:nvPr/>
        </p:nvSpPr>
        <p:spPr>
          <a:xfrm>
            <a:off x="8644129" y="-280762"/>
            <a:ext cx="316127" cy="2154768"/>
          </a:xfrm>
          <a:prstGeom prst="rect">
            <a:avLst/>
          </a:prstGeom>
          <a:gradFill flip="none" rotWithShape="1">
            <a:gsLst>
              <a:gs pos="0">
                <a:schemeClr val="accent1"/>
              </a:gs>
              <a:gs pos="100000">
                <a:schemeClr val="accent1">
                  <a:lumMod val="60000"/>
                  <a:lumOff val="40000"/>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4" name="矩形 13">
            <a:extLst>
              <a:ext uri="{FF2B5EF4-FFF2-40B4-BE49-F238E27FC236}">
                <a16:creationId xmlns:a16="http://schemas.microsoft.com/office/drawing/2014/main" id="{3040FE30-6A99-6EAF-BF1B-57A934301E09}"/>
              </a:ext>
            </a:extLst>
          </p:cNvPr>
          <p:cNvSpPr/>
          <p:nvPr/>
        </p:nvSpPr>
        <p:spPr>
          <a:xfrm rot="10800000">
            <a:off x="10760090" y="2098308"/>
            <a:ext cx="298954" cy="1446008"/>
          </a:xfrm>
          <a:prstGeom prst="rect">
            <a:avLst/>
          </a:prstGeom>
          <a:gradFill flip="none" rotWithShape="1">
            <a:gsLst>
              <a:gs pos="0">
                <a:schemeClr val="accent1"/>
              </a:gs>
              <a:gs pos="100000">
                <a:schemeClr val="accent1">
                  <a:lumMod val="60000"/>
                  <a:lumOff val="40000"/>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5" name="矩形 14">
            <a:extLst>
              <a:ext uri="{FF2B5EF4-FFF2-40B4-BE49-F238E27FC236}">
                <a16:creationId xmlns:a16="http://schemas.microsoft.com/office/drawing/2014/main" id="{9D92D62D-8A51-8E3F-9D06-B06AEF493CBD}"/>
              </a:ext>
            </a:extLst>
          </p:cNvPr>
          <p:cNvSpPr/>
          <p:nvPr/>
        </p:nvSpPr>
        <p:spPr>
          <a:xfrm>
            <a:off x="593860" y="1173972"/>
            <a:ext cx="401570" cy="1960649"/>
          </a:xfrm>
          <a:prstGeom prst="rect">
            <a:avLst/>
          </a:prstGeom>
          <a:gradFill flip="none" rotWithShape="1">
            <a:gsLst>
              <a:gs pos="0">
                <a:schemeClr val="accent1"/>
              </a:gs>
              <a:gs pos="100000">
                <a:schemeClr val="accent1">
                  <a:lumMod val="60000"/>
                  <a:lumOff val="40000"/>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Tree>
    <p:extLst>
      <p:ext uri="{BB962C8B-B14F-4D97-AF65-F5344CB8AC3E}">
        <p14:creationId xmlns:p14="http://schemas.microsoft.com/office/powerpoint/2010/main" val="27836176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图片 25" descr="图片包含 物体, 灯光, 游戏机, 灯&#10;&#10;描述已自动生成">
            <a:extLst>
              <a:ext uri="{FF2B5EF4-FFF2-40B4-BE49-F238E27FC236}">
                <a16:creationId xmlns:a16="http://schemas.microsoft.com/office/drawing/2014/main" id="{8F881A8E-BA6A-4B08-ABCC-23AB3DCC38A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54873"/>
            <a:ext cx="7179733" cy="4038600"/>
          </a:xfrm>
          <a:prstGeom prst="rect">
            <a:avLst/>
          </a:prstGeom>
        </p:spPr>
      </p:pic>
      <p:sp>
        <p:nvSpPr>
          <p:cNvPr id="12" name="文本框 11">
            <a:extLst>
              <a:ext uri="{FF2B5EF4-FFF2-40B4-BE49-F238E27FC236}">
                <a16:creationId xmlns:a16="http://schemas.microsoft.com/office/drawing/2014/main" id="{E1D307F8-744A-43CF-8672-9DB73769A2EC}"/>
              </a:ext>
            </a:extLst>
          </p:cNvPr>
          <p:cNvSpPr txBox="1"/>
          <p:nvPr/>
        </p:nvSpPr>
        <p:spPr>
          <a:xfrm>
            <a:off x="723900" y="3044279"/>
            <a:ext cx="2190323" cy="384721"/>
          </a:xfrm>
          <a:prstGeom prst="rect">
            <a:avLst/>
          </a:prstGeom>
          <a:noFill/>
        </p:spPr>
        <p:txBody>
          <a:bodyPr wrap="square" lIns="0" tIns="0" rIns="0" bIns="0" rtlCol="0">
            <a:noAutofit/>
          </a:bodyPr>
          <a:lstStyle/>
          <a:p>
            <a:r>
              <a:rPr lang="zh-CN" altLang="en-US" sz="2500" b="1" dirty="0">
                <a:solidFill>
                  <a:schemeClr val="bg1"/>
                </a:solidFill>
                <a:sym typeface="微软雅黑" panose="020B0503020204020204" pitchFamily="34" charset="-122"/>
              </a:rPr>
              <a:t>营销模式介绍</a:t>
            </a:r>
          </a:p>
        </p:txBody>
      </p:sp>
      <p:sp>
        <p:nvSpPr>
          <p:cNvPr id="13" name="文本框 12">
            <a:extLst>
              <a:ext uri="{FF2B5EF4-FFF2-40B4-BE49-F238E27FC236}">
                <a16:creationId xmlns:a16="http://schemas.microsoft.com/office/drawing/2014/main" id="{F085117E-806F-4BD1-AD06-7FF12AB304C2}"/>
              </a:ext>
            </a:extLst>
          </p:cNvPr>
          <p:cNvSpPr txBox="1"/>
          <p:nvPr/>
        </p:nvSpPr>
        <p:spPr>
          <a:xfrm>
            <a:off x="723900" y="1476018"/>
            <a:ext cx="2273300" cy="1384995"/>
          </a:xfrm>
          <a:prstGeom prst="rect">
            <a:avLst/>
          </a:prstGeom>
          <a:noFill/>
        </p:spPr>
        <p:txBody>
          <a:bodyPr wrap="square" lIns="0" tIns="0" rIns="0" bIns="0" rtlCol="0">
            <a:noAutofit/>
          </a:bodyPr>
          <a:lstStyle/>
          <a:p>
            <a:r>
              <a:rPr lang="en-US" altLang="zh-CN" sz="3000" b="1" dirty="0">
                <a:solidFill>
                  <a:schemeClr val="bg1"/>
                </a:solidFill>
                <a:sym typeface="微软雅黑" panose="020B0503020204020204" pitchFamily="34" charset="-122"/>
              </a:rPr>
              <a:t>Marketing Model Introduction</a:t>
            </a:r>
          </a:p>
        </p:txBody>
      </p:sp>
      <p:sp>
        <p:nvSpPr>
          <p:cNvPr id="2" name="矩形 1">
            <a:extLst>
              <a:ext uri="{FF2B5EF4-FFF2-40B4-BE49-F238E27FC236}">
                <a16:creationId xmlns:a16="http://schemas.microsoft.com/office/drawing/2014/main" id="{404E98B2-F3B0-657E-FDAD-87B76B2F73B1}"/>
              </a:ext>
            </a:extLst>
          </p:cNvPr>
          <p:cNvSpPr/>
          <p:nvPr/>
        </p:nvSpPr>
        <p:spPr>
          <a:xfrm>
            <a:off x="2633133" y="3996988"/>
            <a:ext cx="2718296" cy="2302212"/>
          </a:xfrm>
          <a:prstGeom prst="rect">
            <a:avLst/>
          </a:prstGeom>
          <a:gradFill>
            <a:gsLst>
              <a:gs pos="0">
                <a:schemeClr val="accent1">
                  <a:lumMod val="60000"/>
                  <a:lumOff val="40000"/>
                </a:schemeClr>
              </a:gs>
              <a:gs pos="100000">
                <a:schemeClr val="accent1"/>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23" name="矩形 22">
            <a:extLst>
              <a:ext uri="{FF2B5EF4-FFF2-40B4-BE49-F238E27FC236}">
                <a16:creationId xmlns:a16="http://schemas.microsoft.com/office/drawing/2014/main" id="{FCB04061-EABB-30E4-2B1F-C15348A8D402}"/>
              </a:ext>
            </a:extLst>
          </p:cNvPr>
          <p:cNvSpPr/>
          <p:nvPr/>
        </p:nvSpPr>
        <p:spPr>
          <a:xfrm>
            <a:off x="5685119" y="3996988"/>
            <a:ext cx="2718296" cy="2302212"/>
          </a:xfrm>
          <a:prstGeom prst="rect">
            <a:avLst/>
          </a:prstGeom>
          <a:gradFill>
            <a:gsLst>
              <a:gs pos="0">
                <a:schemeClr val="accent1">
                  <a:lumMod val="60000"/>
                  <a:lumOff val="40000"/>
                </a:schemeClr>
              </a:gs>
              <a:gs pos="100000">
                <a:schemeClr val="accent1"/>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24" name="矩形 23">
            <a:extLst>
              <a:ext uri="{FF2B5EF4-FFF2-40B4-BE49-F238E27FC236}">
                <a16:creationId xmlns:a16="http://schemas.microsoft.com/office/drawing/2014/main" id="{7CC91724-8A30-D5BF-C660-C020CEF9D1A0}"/>
              </a:ext>
            </a:extLst>
          </p:cNvPr>
          <p:cNvSpPr/>
          <p:nvPr/>
        </p:nvSpPr>
        <p:spPr>
          <a:xfrm>
            <a:off x="8737104" y="3996988"/>
            <a:ext cx="2718296" cy="2302212"/>
          </a:xfrm>
          <a:prstGeom prst="rect">
            <a:avLst/>
          </a:prstGeom>
          <a:gradFill>
            <a:gsLst>
              <a:gs pos="0">
                <a:schemeClr val="accent1">
                  <a:lumMod val="60000"/>
                  <a:lumOff val="40000"/>
                </a:schemeClr>
              </a:gs>
              <a:gs pos="100000">
                <a:schemeClr val="accent1"/>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4" name="文本框 13">
            <a:extLst>
              <a:ext uri="{FF2B5EF4-FFF2-40B4-BE49-F238E27FC236}">
                <a16:creationId xmlns:a16="http://schemas.microsoft.com/office/drawing/2014/main" id="{C3CAD006-ABDA-4DB4-BE78-19ED5113A6B3}"/>
              </a:ext>
            </a:extLst>
          </p:cNvPr>
          <p:cNvSpPr txBox="1"/>
          <p:nvPr/>
        </p:nvSpPr>
        <p:spPr>
          <a:xfrm>
            <a:off x="3476113" y="4227283"/>
            <a:ext cx="1032334" cy="307777"/>
          </a:xfrm>
          <a:prstGeom prst="rect">
            <a:avLst/>
          </a:prstGeom>
        </p:spPr>
        <p:txBody>
          <a:bodyPr wrap="none" lIns="0" tIns="0" rIns="0" bIns="0" rtlCol="0">
            <a:noAutofit/>
          </a:bodyPr>
          <a:lstStyle/>
          <a:p>
            <a:pPr marL="0" indent="0" algn="ctr">
              <a:buNone/>
            </a:pPr>
            <a:r>
              <a:rPr lang="zh-CN" altLang="en-US" sz="2000" b="1" dirty="0">
                <a:solidFill>
                  <a:schemeClr val="accent2"/>
                </a:solidFill>
                <a:latin typeface="+mj-ea"/>
                <a:ea typeface="+mj-ea"/>
                <a:sym typeface="微软雅黑" panose="020B0503020204020204" pitchFamily="34" charset="-122"/>
              </a:rPr>
              <a:t>产品策略</a:t>
            </a:r>
          </a:p>
        </p:txBody>
      </p:sp>
      <p:sp>
        <p:nvSpPr>
          <p:cNvPr id="15" name="文本框 14">
            <a:extLst>
              <a:ext uri="{FF2B5EF4-FFF2-40B4-BE49-F238E27FC236}">
                <a16:creationId xmlns:a16="http://schemas.microsoft.com/office/drawing/2014/main" id="{9F9C27B2-E29E-4D02-9ADF-60156C018A62}"/>
              </a:ext>
            </a:extLst>
          </p:cNvPr>
          <p:cNvSpPr txBox="1"/>
          <p:nvPr/>
        </p:nvSpPr>
        <p:spPr>
          <a:xfrm>
            <a:off x="3037989" y="4784092"/>
            <a:ext cx="1908584" cy="1166281"/>
          </a:xfrm>
          <a:prstGeom prst="rect">
            <a:avLst/>
          </a:prstGeom>
        </p:spPr>
        <p:txBody>
          <a:bodyPr wrap="square" lIns="0" tIns="0" rIns="0" bIns="0" rtlCol="0">
            <a:noAutofit/>
          </a:bodyPr>
          <a:lstStyle/>
          <a:p>
            <a:pPr algn="ctr">
              <a:lnSpc>
                <a:spcPct val="130000"/>
              </a:lnSpc>
            </a:pPr>
            <a:r>
              <a:rPr lang="zh-CN" altLang="en-US" sz="1200" kern="100" dirty="0">
                <a:solidFill>
                  <a:schemeClr val="bg1"/>
                </a:solidFill>
                <a:effectLst/>
                <a:latin typeface="+mn-ea"/>
                <a:cs typeface="Times New Roman" panose="02020603050405020304" pitchFamily="18" charset="0"/>
                <a:sym typeface="微软雅黑" panose="020B0503020204020204" pitchFamily="34" charset="-122"/>
              </a:rPr>
              <a:t>产品是营销策略中的基本要素和工具。互联网金融业务项目提供的产品包括：交易 通道、资讯服务、投资顾问和金融产品代销等</a:t>
            </a:r>
          </a:p>
        </p:txBody>
      </p:sp>
      <p:sp>
        <p:nvSpPr>
          <p:cNvPr id="16" name="文本框 15">
            <a:extLst>
              <a:ext uri="{FF2B5EF4-FFF2-40B4-BE49-F238E27FC236}">
                <a16:creationId xmlns:a16="http://schemas.microsoft.com/office/drawing/2014/main" id="{6706EBE0-E1DB-4811-8E06-5370EC23DDCE}"/>
              </a:ext>
            </a:extLst>
          </p:cNvPr>
          <p:cNvSpPr txBox="1"/>
          <p:nvPr/>
        </p:nvSpPr>
        <p:spPr>
          <a:xfrm>
            <a:off x="6528099" y="4227283"/>
            <a:ext cx="1032334" cy="307777"/>
          </a:xfrm>
          <a:prstGeom prst="rect">
            <a:avLst/>
          </a:prstGeom>
        </p:spPr>
        <p:txBody>
          <a:bodyPr wrap="none" lIns="0" tIns="0" rIns="0" bIns="0" rtlCol="0">
            <a:noAutofit/>
          </a:bodyPr>
          <a:lstStyle/>
          <a:p>
            <a:pPr marL="0" indent="0" algn="ctr">
              <a:buNone/>
            </a:pPr>
            <a:r>
              <a:rPr lang="zh-CN" altLang="en-US" sz="2000" b="1" dirty="0">
                <a:solidFill>
                  <a:schemeClr val="accent2"/>
                </a:solidFill>
                <a:latin typeface="+mj-ea"/>
                <a:ea typeface="+mj-ea"/>
                <a:sym typeface="微软雅黑" panose="020B0503020204020204" pitchFamily="34" charset="-122"/>
              </a:rPr>
              <a:t>定价策略</a:t>
            </a:r>
          </a:p>
        </p:txBody>
      </p:sp>
      <p:sp>
        <p:nvSpPr>
          <p:cNvPr id="17" name="文本框 16">
            <a:extLst>
              <a:ext uri="{FF2B5EF4-FFF2-40B4-BE49-F238E27FC236}">
                <a16:creationId xmlns:a16="http://schemas.microsoft.com/office/drawing/2014/main" id="{265C3FD0-C5D3-4E64-A6A6-5D4B16B20D49}"/>
              </a:ext>
            </a:extLst>
          </p:cNvPr>
          <p:cNvSpPr txBox="1"/>
          <p:nvPr/>
        </p:nvSpPr>
        <p:spPr>
          <a:xfrm>
            <a:off x="6089975" y="4784092"/>
            <a:ext cx="1908584" cy="1166281"/>
          </a:xfrm>
          <a:prstGeom prst="rect">
            <a:avLst/>
          </a:prstGeom>
        </p:spPr>
        <p:txBody>
          <a:bodyPr wrap="square" lIns="0" tIns="0" rIns="0" bIns="0" rtlCol="0">
            <a:noAutofit/>
          </a:bodyPr>
          <a:lstStyle/>
          <a:p>
            <a:pPr algn="ctr">
              <a:lnSpc>
                <a:spcPct val="130000"/>
              </a:lnSpc>
            </a:pPr>
            <a:r>
              <a:rPr lang="zh-CN" altLang="en-US" sz="1200" kern="100" dirty="0">
                <a:solidFill>
                  <a:schemeClr val="bg1"/>
                </a:solidFill>
                <a:effectLst/>
                <a:latin typeface="+mn-ea"/>
                <a:cs typeface="Times New Roman" panose="02020603050405020304" pitchFamily="18" charset="0"/>
                <a:sym typeface="微软雅黑" panose="020B0503020204020204" pitchFamily="34" charset="-122"/>
              </a:rPr>
              <a:t>价格是营销组合中唯一关乎收益的因素，定价是一个非常具有弹性的因素，可以快速变动，所以价格一直是最重要的促销手段</a:t>
            </a:r>
          </a:p>
        </p:txBody>
      </p:sp>
      <p:sp>
        <p:nvSpPr>
          <p:cNvPr id="18" name="文本框 17">
            <a:extLst>
              <a:ext uri="{FF2B5EF4-FFF2-40B4-BE49-F238E27FC236}">
                <a16:creationId xmlns:a16="http://schemas.microsoft.com/office/drawing/2014/main" id="{C69B49B7-501F-47BA-BE27-EAC2548719CF}"/>
              </a:ext>
            </a:extLst>
          </p:cNvPr>
          <p:cNvSpPr txBox="1"/>
          <p:nvPr/>
        </p:nvSpPr>
        <p:spPr>
          <a:xfrm>
            <a:off x="9580084" y="4227283"/>
            <a:ext cx="1032334" cy="307777"/>
          </a:xfrm>
          <a:prstGeom prst="rect">
            <a:avLst/>
          </a:prstGeom>
        </p:spPr>
        <p:txBody>
          <a:bodyPr wrap="none" lIns="0" tIns="0" rIns="0" bIns="0" rtlCol="0">
            <a:noAutofit/>
          </a:bodyPr>
          <a:lstStyle/>
          <a:p>
            <a:pPr marL="0" indent="0" algn="ctr">
              <a:buNone/>
            </a:pPr>
            <a:r>
              <a:rPr lang="zh-CN" altLang="en-US" sz="2000" b="1" dirty="0">
                <a:solidFill>
                  <a:schemeClr val="accent2"/>
                </a:solidFill>
                <a:latin typeface="+mj-ea"/>
                <a:ea typeface="+mj-ea"/>
                <a:sym typeface="微软雅黑" panose="020B0503020204020204" pitchFamily="34" charset="-122"/>
              </a:rPr>
              <a:t>渠道策略</a:t>
            </a:r>
          </a:p>
        </p:txBody>
      </p:sp>
      <p:sp>
        <p:nvSpPr>
          <p:cNvPr id="19" name="文本框 18">
            <a:extLst>
              <a:ext uri="{FF2B5EF4-FFF2-40B4-BE49-F238E27FC236}">
                <a16:creationId xmlns:a16="http://schemas.microsoft.com/office/drawing/2014/main" id="{D0CDC308-5BA6-4C8D-80B3-C269A7E4B0C0}"/>
              </a:ext>
            </a:extLst>
          </p:cNvPr>
          <p:cNvSpPr txBox="1"/>
          <p:nvPr/>
        </p:nvSpPr>
        <p:spPr>
          <a:xfrm>
            <a:off x="9141960" y="4784092"/>
            <a:ext cx="1908584" cy="1166281"/>
          </a:xfrm>
          <a:prstGeom prst="rect">
            <a:avLst/>
          </a:prstGeom>
        </p:spPr>
        <p:txBody>
          <a:bodyPr wrap="square" lIns="0" tIns="0" rIns="0" bIns="0" rtlCol="0">
            <a:noAutofit/>
          </a:bodyPr>
          <a:lstStyle/>
          <a:p>
            <a:pPr algn="ctr">
              <a:lnSpc>
                <a:spcPct val="130000"/>
              </a:lnSpc>
            </a:pPr>
            <a:r>
              <a:rPr lang="zh-CN" altLang="en-US" sz="1200" kern="100" dirty="0">
                <a:solidFill>
                  <a:schemeClr val="bg1"/>
                </a:solidFill>
                <a:effectLst/>
                <a:latin typeface="+mn-ea"/>
                <a:cs typeface="Times New Roman" panose="02020603050405020304" pitchFamily="18" charset="0"/>
                <a:sym typeface="微软雅黑" panose="020B0503020204020204" pitchFamily="34" charset="-122"/>
              </a:rPr>
              <a:t>互联网金融产品的渠道主要分自有和外部两种。站在尽可能保护自有客户 资源的角度考虑，两种渠道的侧重点将有所不同</a:t>
            </a:r>
          </a:p>
        </p:txBody>
      </p:sp>
      <p:sp>
        <p:nvSpPr>
          <p:cNvPr id="25" name="任意多边形: 形状 24">
            <a:extLst>
              <a:ext uri="{FF2B5EF4-FFF2-40B4-BE49-F238E27FC236}">
                <a16:creationId xmlns:a16="http://schemas.microsoft.com/office/drawing/2014/main" id="{D8C62097-2066-82FF-8ECD-9E63EEEBF55B}"/>
              </a:ext>
            </a:extLst>
          </p:cNvPr>
          <p:cNvSpPr/>
          <p:nvPr/>
        </p:nvSpPr>
        <p:spPr>
          <a:xfrm>
            <a:off x="723900" y="454640"/>
            <a:ext cx="1661579" cy="222250"/>
          </a:xfrm>
          <a:custGeom>
            <a:avLst/>
            <a:gdLst>
              <a:gd name="connsiteX0" fmla="*/ 1232440 w 1495425"/>
              <a:gd name="connsiteY0" fmla="*/ 178500 h 200025"/>
              <a:gd name="connsiteX1" fmla="*/ 1239870 w 1495425"/>
              <a:gd name="connsiteY1" fmla="*/ 181354 h 200025"/>
              <a:gd name="connsiteX2" fmla="*/ 1242822 w 1495425"/>
              <a:gd name="connsiteY2" fmla="*/ 188727 h 200025"/>
              <a:gd name="connsiteX3" fmla="*/ 1239870 w 1495425"/>
              <a:gd name="connsiteY3" fmla="*/ 196101 h 200025"/>
              <a:gd name="connsiteX4" fmla="*/ 1232440 w 1495425"/>
              <a:gd name="connsiteY4" fmla="*/ 199073 h 200025"/>
              <a:gd name="connsiteX5" fmla="*/ 1225296 w 1495425"/>
              <a:gd name="connsiteY5" fmla="*/ 196101 h 200025"/>
              <a:gd name="connsiteX6" fmla="*/ 1222438 w 1495425"/>
              <a:gd name="connsiteY6" fmla="*/ 188727 h 200025"/>
              <a:gd name="connsiteX7" fmla="*/ 1225296 w 1495425"/>
              <a:gd name="connsiteY7" fmla="*/ 181354 h 200025"/>
              <a:gd name="connsiteX8" fmla="*/ 1232440 w 1495425"/>
              <a:gd name="connsiteY8" fmla="*/ 178500 h 200025"/>
              <a:gd name="connsiteX9" fmla="*/ 561804 w 1495425"/>
              <a:gd name="connsiteY9" fmla="*/ 72895 h 200025"/>
              <a:gd name="connsiteX10" fmla="*/ 531676 w 1495425"/>
              <a:gd name="connsiteY10" fmla="*/ 85268 h 200025"/>
              <a:gd name="connsiteX11" fmla="*/ 516970 w 1495425"/>
              <a:gd name="connsiteY11" fmla="*/ 120825 h 200025"/>
              <a:gd name="connsiteX12" fmla="*/ 599980 w 1495425"/>
              <a:gd name="connsiteY12" fmla="*/ 120825 h 200025"/>
              <a:gd name="connsiteX13" fmla="*/ 589236 w 1495425"/>
              <a:gd name="connsiteY13" fmla="*/ 85449 h 200025"/>
              <a:gd name="connsiteX14" fmla="*/ 561804 w 1495425"/>
              <a:gd name="connsiteY14" fmla="*/ 72895 h 200025"/>
              <a:gd name="connsiteX15" fmla="*/ 346062 w 1495425"/>
              <a:gd name="connsiteY15" fmla="*/ 65284 h 200025"/>
              <a:gd name="connsiteX16" fmla="*/ 357616 w 1495425"/>
              <a:gd name="connsiteY16" fmla="*/ 65284 h 200025"/>
              <a:gd name="connsiteX17" fmla="*/ 357616 w 1495425"/>
              <a:gd name="connsiteY17" fmla="*/ 196814 h 200025"/>
              <a:gd name="connsiteX18" fmla="*/ 346062 w 1495425"/>
              <a:gd name="connsiteY18" fmla="*/ 196814 h 200025"/>
              <a:gd name="connsiteX19" fmla="*/ 1452372 w 1495425"/>
              <a:gd name="connsiteY19" fmla="*/ 62074 h 200025"/>
              <a:gd name="connsiteX20" fmla="*/ 1484376 w 1495425"/>
              <a:gd name="connsiteY20" fmla="*/ 76286 h 200025"/>
              <a:gd name="connsiteX21" fmla="*/ 1495425 w 1495425"/>
              <a:gd name="connsiteY21" fmla="*/ 116777 h 200025"/>
              <a:gd name="connsiteX22" fmla="*/ 1495425 w 1495425"/>
              <a:gd name="connsiteY22" fmla="*/ 196814 h 200025"/>
              <a:gd name="connsiteX23" fmla="*/ 1483900 w 1495425"/>
              <a:gd name="connsiteY23" fmla="*/ 196814 h 200025"/>
              <a:gd name="connsiteX24" fmla="*/ 1483900 w 1495425"/>
              <a:gd name="connsiteY24" fmla="*/ 120225 h 200025"/>
              <a:gd name="connsiteX25" fmla="*/ 1450372 w 1495425"/>
              <a:gd name="connsiteY25" fmla="*/ 72895 h 200025"/>
              <a:gd name="connsiteX26" fmla="*/ 1419606 w 1495425"/>
              <a:gd name="connsiteY26" fmla="*/ 86811 h 200025"/>
              <a:gd name="connsiteX27" fmla="*/ 1407605 w 1495425"/>
              <a:gd name="connsiteY27" fmla="*/ 121301 h 200025"/>
              <a:gd name="connsiteX28" fmla="*/ 1407605 w 1495425"/>
              <a:gd name="connsiteY28" fmla="*/ 196814 h 200025"/>
              <a:gd name="connsiteX29" fmla="*/ 1396079 w 1495425"/>
              <a:gd name="connsiteY29" fmla="*/ 196814 h 200025"/>
              <a:gd name="connsiteX30" fmla="*/ 1396079 w 1495425"/>
              <a:gd name="connsiteY30" fmla="*/ 65284 h 200025"/>
              <a:gd name="connsiteX31" fmla="*/ 1407605 w 1495425"/>
              <a:gd name="connsiteY31" fmla="*/ 65284 h 200025"/>
              <a:gd name="connsiteX32" fmla="*/ 1407605 w 1495425"/>
              <a:gd name="connsiteY32" fmla="*/ 89192 h 200025"/>
              <a:gd name="connsiteX33" fmla="*/ 1408176 w 1495425"/>
              <a:gd name="connsiteY33" fmla="*/ 89192 h 200025"/>
              <a:gd name="connsiteX34" fmla="*/ 1452372 w 1495425"/>
              <a:gd name="connsiteY34" fmla="*/ 62074 h 200025"/>
              <a:gd name="connsiteX35" fmla="*/ 1337215 w 1495425"/>
              <a:gd name="connsiteY35" fmla="*/ 62074 h 200025"/>
              <a:gd name="connsiteX36" fmla="*/ 1365790 w 1495425"/>
              <a:gd name="connsiteY36" fmla="*/ 68256 h 200025"/>
              <a:gd name="connsiteX37" fmla="*/ 1365790 w 1495425"/>
              <a:gd name="connsiteY37" fmla="*/ 81582 h 200025"/>
              <a:gd name="connsiteX38" fmla="*/ 1335405 w 1495425"/>
              <a:gd name="connsiteY38" fmla="*/ 72895 h 200025"/>
              <a:gd name="connsiteX39" fmla="*/ 1298638 w 1495425"/>
              <a:gd name="connsiteY39" fmla="*/ 89545 h 200025"/>
              <a:gd name="connsiteX40" fmla="*/ 1284541 w 1495425"/>
              <a:gd name="connsiteY40" fmla="*/ 132598 h 200025"/>
              <a:gd name="connsiteX41" fmla="*/ 1297400 w 1495425"/>
              <a:gd name="connsiteY41" fmla="*/ 173684 h 200025"/>
              <a:gd name="connsiteX42" fmla="*/ 1331596 w 1495425"/>
              <a:gd name="connsiteY42" fmla="*/ 189203 h 200025"/>
              <a:gd name="connsiteX43" fmla="*/ 1365313 w 1495425"/>
              <a:gd name="connsiteY43" fmla="*/ 178738 h 200025"/>
              <a:gd name="connsiteX44" fmla="*/ 1365313 w 1495425"/>
              <a:gd name="connsiteY44" fmla="*/ 190987 h 200025"/>
              <a:gd name="connsiteX45" fmla="*/ 1331023 w 1495425"/>
              <a:gd name="connsiteY45" fmla="*/ 200025 h 200025"/>
              <a:gd name="connsiteX46" fmla="*/ 1288542 w 1495425"/>
              <a:gd name="connsiteY46" fmla="*/ 181592 h 200025"/>
              <a:gd name="connsiteX47" fmla="*/ 1272349 w 1495425"/>
              <a:gd name="connsiteY47" fmla="*/ 133312 h 200025"/>
              <a:gd name="connsiteX48" fmla="*/ 1290542 w 1495425"/>
              <a:gd name="connsiteY48" fmla="*/ 82058 h 200025"/>
              <a:gd name="connsiteX49" fmla="*/ 1337215 w 1495425"/>
              <a:gd name="connsiteY49" fmla="*/ 62074 h 200025"/>
              <a:gd name="connsiteX50" fmla="*/ 562270 w 1495425"/>
              <a:gd name="connsiteY50" fmla="*/ 62074 h 200025"/>
              <a:gd name="connsiteX51" fmla="*/ 599218 w 1495425"/>
              <a:gd name="connsiteY51" fmla="*/ 79324 h 200025"/>
              <a:gd name="connsiteX52" fmla="*/ 612124 w 1495425"/>
              <a:gd name="connsiteY52" fmla="*/ 126292 h 200025"/>
              <a:gd name="connsiteX53" fmla="*/ 612124 w 1495425"/>
              <a:gd name="connsiteY53" fmla="*/ 131531 h 200025"/>
              <a:gd name="connsiteX54" fmla="*/ 516503 w 1495425"/>
              <a:gd name="connsiteY54" fmla="*/ 131531 h 200025"/>
              <a:gd name="connsiteX55" fmla="*/ 528761 w 1495425"/>
              <a:gd name="connsiteY55" fmla="*/ 173922 h 200025"/>
              <a:gd name="connsiteX56" fmla="*/ 562499 w 1495425"/>
              <a:gd name="connsiteY56" fmla="*/ 189203 h 200025"/>
              <a:gd name="connsiteX57" fmla="*/ 604885 w 1495425"/>
              <a:gd name="connsiteY57" fmla="*/ 172911 h 200025"/>
              <a:gd name="connsiteX58" fmla="*/ 604885 w 1495425"/>
              <a:gd name="connsiteY58" fmla="*/ 185517 h 200025"/>
              <a:gd name="connsiteX59" fmla="*/ 560165 w 1495425"/>
              <a:gd name="connsiteY59" fmla="*/ 200025 h 200025"/>
              <a:gd name="connsiteX60" fmla="*/ 519769 w 1495425"/>
              <a:gd name="connsiteY60" fmla="*/ 181770 h 200025"/>
              <a:gd name="connsiteX61" fmla="*/ 504358 w 1495425"/>
              <a:gd name="connsiteY61" fmla="*/ 130340 h 200025"/>
              <a:gd name="connsiteX62" fmla="*/ 520475 w 1495425"/>
              <a:gd name="connsiteY62" fmla="*/ 81820 h 200025"/>
              <a:gd name="connsiteX63" fmla="*/ 562270 w 1495425"/>
              <a:gd name="connsiteY63" fmla="*/ 62074 h 200025"/>
              <a:gd name="connsiteX64" fmla="*/ 454800 w 1495425"/>
              <a:gd name="connsiteY64" fmla="*/ 62074 h 200025"/>
              <a:gd name="connsiteX65" fmla="*/ 483403 w 1495425"/>
              <a:gd name="connsiteY65" fmla="*/ 68256 h 200025"/>
              <a:gd name="connsiteX66" fmla="*/ 483403 w 1495425"/>
              <a:gd name="connsiteY66" fmla="*/ 81582 h 200025"/>
              <a:gd name="connsiteX67" fmla="*/ 453047 w 1495425"/>
              <a:gd name="connsiteY67" fmla="*/ 72895 h 200025"/>
              <a:gd name="connsiteX68" fmla="*/ 416271 w 1495425"/>
              <a:gd name="connsiteY68" fmla="*/ 89545 h 200025"/>
              <a:gd name="connsiteX69" fmla="*/ 402145 w 1495425"/>
              <a:gd name="connsiteY69" fmla="*/ 132598 h 200025"/>
              <a:gd name="connsiteX70" fmla="*/ 415042 w 1495425"/>
              <a:gd name="connsiteY70" fmla="*/ 173684 h 200025"/>
              <a:gd name="connsiteX71" fmla="*/ 449199 w 1495425"/>
              <a:gd name="connsiteY71" fmla="*/ 189203 h 200025"/>
              <a:gd name="connsiteX72" fmla="*/ 482937 w 1495425"/>
              <a:gd name="connsiteY72" fmla="*/ 178738 h 200025"/>
              <a:gd name="connsiteX73" fmla="*/ 482937 w 1495425"/>
              <a:gd name="connsiteY73" fmla="*/ 190987 h 200025"/>
              <a:gd name="connsiteX74" fmla="*/ 448609 w 1495425"/>
              <a:gd name="connsiteY74" fmla="*/ 200025 h 200025"/>
              <a:gd name="connsiteX75" fmla="*/ 406175 w 1495425"/>
              <a:gd name="connsiteY75" fmla="*/ 181592 h 200025"/>
              <a:gd name="connsiteX76" fmla="*/ 390001 w 1495425"/>
              <a:gd name="connsiteY76" fmla="*/ 133312 h 200025"/>
              <a:gd name="connsiteX77" fmla="*/ 408156 w 1495425"/>
              <a:gd name="connsiteY77" fmla="*/ 82058 h 200025"/>
              <a:gd name="connsiteX78" fmla="*/ 454800 w 1495425"/>
              <a:gd name="connsiteY78" fmla="*/ 62074 h 200025"/>
              <a:gd name="connsiteX79" fmla="*/ 671313 w 1495425"/>
              <a:gd name="connsiteY79" fmla="*/ 30089 h 200025"/>
              <a:gd name="connsiteX80" fmla="*/ 671313 w 1495425"/>
              <a:gd name="connsiteY80" fmla="*/ 102289 h 200025"/>
              <a:gd name="connsiteX81" fmla="*/ 693163 w 1495425"/>
              <a:gd name="connsiteY81" fmla="*/ 102289 h 200025"/>
              <a:gd name="connsiteX82" fmla="*/ 725986 w 1495425"/>
              <a:gd name="connsiteY82" fmla="*/ 92650 h 200025"/>
              <a:gd name="connsiteX83" fmla="*/ 737206 w 1495425"/>
              <a:gd name="connsiteY83" fmla="*/ 65018 h 200025"/>
              <a:gd name="connsiteX84" fmla="*/ 695401 w 1495425"/>
              <a:gd name="connsiteY84" fmla="*/ 30089 h 200025"/>
              <a:gd name="connsiteX85" fmla="*/ 85115 w 1495425"/>
              <a:gd name="connsiteY85" fmla="*/ 21165 h 200025"/>
              <a:gd name="connsiteX86" fmla="*/ 33214 w 1495425"/>
              <a:gd name="connsiteY86" fmla="*/ 44415 h 200025"/>
              <a:gd name="connsiteX87" fmla="*/ 12840 w 1495425"/>
              <a:gd name="connsiteY87" fmla="*/ 105242 h 200025"/>
              <a:gd name="connsiteX88" fmla="*/ 32109 w 1495425"/>
              <a:gd name="connsiteY88" fmla="*/ 165835 h 200025"/>
              <a:gd name="connsiteX89" fmla="*/ 83591 w 1495425"/>
              <a:gd name="connsiteY89" fmla="*/ 188371 h 200025"/>
              <a:gd name="connsiteX90" fmla="*/ 136655 w 1495425"/>
              <a:gd name="connsiteY90" fmla="*/ 166073 h 200025"/>
              <a:gd name="connsiteX91" fmla="*/ 156220 w 1495425"/>
              <a:gd name="connsiteY91" fmla="*/ 103937 h 200025"/>
              <a:gd name="connsiteX92" fmla="*/ 137122 w 1495425"/>
              <a:gd name="connsiteY92" fmla="*/ 43053 h 200025"/>
              <a:gd name="connsiteX93" fmla="*/ 85115 w 1495425"/>
              <a:gd name="connsiteY93" fmla="*/ 21165 h 200025"/>
              <a:gd name="connsiteX94" fmla="*/ 351777 w 1495425"/>
              <a:gd name="connsiteY94" fmla="*/ 12602 h 200025"/>
              <a:gd name="connsiteX95" fmla="*/ 358616 w 1495425"/>
              <a:gd name="connsiteY95" fmla="*/ 15164 h 200025"/>
              <a:gd name="connsiteX96" fmla="*/ 361588 w 1495425"/>
              <a:gd name="connsiteY96" fmla="*/ 22117 h 200025"/>
              <a:gd name="connsiteX97" fmla="*/ 358673 w 1495425"/>
              <a:gd name="connsiteY97" fmla="*/ 29194 h 200025"/>
              <a:gd name="connsiteX98" fmla="*/ 351777 w 1495425"/>
              <a:gd name="connsiteY98" fmla="*/ 32109 h 200025"/>
              <a:gd name="connsiteX99" fmla="*/ 345072 w 1495425"/>
              <a:gd name="connsiteY99" fmla="*/ 29318 h 200025"/>
              <a:gd name="connsiteX100" fmla="*/ 342205 w 1495425"/>
              <a:gd name="connsiteY100" fmla="*/ 22117 h 200025"/>
              <a:gd name="connsiteX101" fmla="*/ 345129 w 1495425"/>
              <a:gd name="connsiteY101" fmla="*/ 15278 h 200025"/>
              <a:gd name="connsiteX102" fmla="*/ 351777 w 1495425"/>
              <a:gd name="connsiteY102" fmla="*/ 12602 h 200025"/>
              <a:gd name="connsiteX103" fmla="*/ 1142048 w 1495425"/>
              <a:gd name="connsiteY103" fmla="*/ 9525 h 200025"/>
              <a:gd name="connsiteX104" fmla="*/ 1182720 w 1495425"/>
              <a:gd name="connsiteY104" fmla="*/ 16192 h 200025"/>
              <a:gd name="connsiteX105" fmla="*/ 1182720 w 1495425"/>
              <a:gd name="connsiteY105" fmla="*/ 42129 h 200025"/>
              <a:gd name="connsiteX106" fmla="*/ 1140237 w 1495425"/>
              <a:gd name="connsiteY106" fmla="*/ 30585 h 200025"/>
              <a:gd name="connsiteX107" fmla="*/ 1112425 w 1495425"/>
              <a:gd name="connsiteY107" fmla="*/ 37662 h 200025"/>
              <a:gd name="connsiteX108" fmla="*/ 1101662 w 1495425"/>
              <a:gd name="connsiteY108" fmla="*/ 57360 h 200025"/>
              <a:gd name="connsiteX109" fmla="*/ 1109090 w 1495425"/>
              <a:gd name="connsiteY109" fmla="*/ 75562 h 200025"/>
              <a:gd name="connsiteX110" fmla="*/ 1141380 w 1495425"/>
              <a:gd name="connsiteY110" fmla="*/ 94717 h 200025"/>
              <a:gd name="connsiteX111" fmla="*/ 1179671 w 1495425"/>
              <a:gd name="connsiteY111" fmla="*/ 120663 h 200025"/>
              <a:gd name="connsiteX112" fmla="*/ 1190625 w 1495425"/>
              <a:gd name="connsiteY112" fmla="*/ 149812 h 200025"/>
              <a:gd name="connsiteX113" fmla="*/ 1172813 w 1495425"/>
              <a:gd name="connsiteY113" fmla="*/ 187056 h 200025"/>
              <a:gd name="connsiteX114" fmla="*/ 1123473 w 1495425"/>
              <a:gd name="connsiteY114" fmla="*/ 200025 h 200025"/>
              <a:gd name="connsiteX115" fmla="*/ 1097756 w 1495425"/>
              <a:gd name="connsiteY115" fmla="*/ 196990 h 200025"/>
              <a:gd name="connsiteX116" fmla="*/ 1076325 w 1495425"/>
              <a:gd name="connsiteY116" fmla="*/ 189435 h 200025"/>
              <a:gd name="connsiteX117" fmla="*/ 1076325 w 1495425"/>
              <a:gd name="connsiteY117" fmla="*/ 162306 h 200025"/>
              <a:gd name="connsiteX118" fmla="*/ 1099185 w 1495425"/>
              <a:gd name="connsiteY118" fmla="*/ 174443 h 200025"/>
              <a:gd name="connsiteX119" fmla="*/ 1126236 w 1495425"/>
              <a:gd name="connsiteY119" fmla="*/ 179202 h 200025"/>
              <a:gd name="connsiteX120" fmla="*/ 1165384 w 1495425"/>
              <a:gd name="connsiteY120" fmla="*/ 151597 h 200025"/>
              <a:gd name="connsiteX121" fmla="*/ 1161193 w 1495425"/>
              <a:gd name="connsiteY121" fmla="*/ 137674 h 200025"/>
              <a:gd name="connsiteX122" fmla="*/ 1149667 w 1495425"/>
              <a:gd name="connsiteY122" fmla="*/ 126730 h 200025"/>
              <a:gd name="connsiteX123" fmla="*/ 1122235 w 1495425"/>
              <a:gd name="connsiteY123" fmla="*/ 112090 h 200025"/>
              <a:gd name="connsiteX124" fmla="*/ 1085373 w 1495425"/>
              <a:gd name="connsiteY124" fmla="*/ 86449 h 200025"/>
              <a:gd name="connsiteX125" fmla="*/ 1076420 w 1495425"/>
              <a:gd name="connsiteY125" fmla="*/ 59379 h 200025"/>
              <a:gd name="connsiteX126" fmla="*/ 1095089 w 1495425"/>
              <a:gd name="connsiteY126" fmla="*/ 22974 h 200025"/>
              <a:gd name="connsiteX127" fmla="*/ 1142048 w 1495425"/>
              <a:gd name="connsiteY127" fmla="*/ 9525 h 200025"/>
              <a:gd name="connsiteX128" fmla="*/ 904875 w 1495425"/>
              <a:gd name="connsiteY128" fmla="*/ 9525 h 200025"/>
              <a:gd name="connsiteX129" fmla="*/ 929354 w 1495425"/>
              <a:gd name="connsiteY129" fmla="*/ 9525 h 200025"/>
              <a:gd name="connsiteX130" fmla="*/ 929354 w 1495425"/>
              <a:gd name="connsiteY130" fmla="*/ 122253 h 200025"/>
              <a:gd name="connsiteX131" fmla="*/ 977075 w 1495425"/>
              <a:gd name="connsiteY131" fmla="*/ 178496 h 200025"/>
              <a:gd name="connsiteX132" fmla="*/ 1023271 w 1495425"/>
              <a:gd name="connsiteY132" fmla="*/ 124063 h 200025"/>
              <a:gd name="connsiteX133" fmla="*/ 1023271 w 1495425"/>
              <a:gd name="connsiteY133" fmla="*/ 9525 h 200025"/>
              <a:gd name="connsiteX134" fmla="*/ 1047750 w 1495425"/>
              <a:gd name="connsiteY134" fmla="*/ 9525 h 200025"/>
              <a:gd name="connsiteX135" fmla="*/ 1047750 w 1495425"/>
              <a:gd name="connsiteY135" fmla="*/ 120558 h 200025"/>
              <a:gd name="connsiteX136" fmla="*/ 974789 w 1495425"/>
              <a:gd name="connsiteY136" fmla="*/ 200025 h 200025"/>
              <a:gd name="connsiteX137" fmla="*/ 904875 w 1495425"/>
              <a:gd name="connsiteY137" fmla="*/ 123339 h 200025"/>
              <a:gd name="connsiteX138" fmla="*/ 790575 w 1495425"/>
              <a:gd name="connsiteY138" fmla="*/ 9525 h 200025"/>
              <a:gd name="connsiteX139" fmla="*/ 813911 w 1495425"/>
              <a:gd name="connsiteY139" fmla="*/ 9525 h 200025"/>
              <a:gd name="connsiteX140" fmla="*/ 813911 w 1495425"/>
              <a:gd name="connsiteY140" fmla="*/ 169820 h 200025"/>
              <a:gd name="connsiteX141" fmla="*/ 885825 w 1495425"/>
              <a:gd name="connsiteY141" fmla="*/ 169820 h 200025"/>
              <a:gd name="connsiteX142" fmla="*/ 885825 w 1495425"/>
              <a:gd name="connsiteY142" fmla="*/ 190500 h 200025"/>
              <a:gd name="connsiteX143" fmla="*/ 790575 w 1495425"/>
              <a:gd name="connsiteY143" fmla="*/ 190500 h 200025"/>
              <a:gd name="connsiteX144" fmla="*/ 647700 w 1495425"/>
              <a:gd name="connsiteY144" fmla="*/ 9525 h 200025"/>
              <a:gd name="connsiteX145" fmla="*/ 699659 w 1495425"/>
              <a:gd name="connsiteY145" fmla="*/ 9525 h 200025"/>
              <a:gd name="connsiteX146" fmla="*/ 745646 w 1495425"/>
              <a:gd name="connsiteY146" fmla="*/ 23660 h 200025"/>
              <a:gd name="connsiteX147" fmla="*/ 762000 w 1495425"/>
              <a:gd name="connsiteY147" fmla="*/ 64084 h 200025"/>
              <a:gd name="connsiteX148" fmla="*/ 742874 w 1495425"/>
              <a:gd name="connsiteY148" fmla="*/ 107252 h 200025"/>
              <a:gd name="connsiteX149" fmla="*/ 695049 w 1495425"/>
              <a:gd name="connsiteY149" fmla="*/ 122853 h 200025"/>
              <a:gd name="connsiteX150" fmla="*/ 671313 w 1495425"/>
              <a:gd name="connsiteY150" fmla="*/ 122853 h 200025"/>
              <a:gd name="connsiteX151" fmla="*/ 671313 w 1495425"/>
              <a:gd name="connsiteY151" fmla="*/ 190500 h 200025"/>
              <a:gd name="connsiteX152" fmla="*/ 647700 w 1495425"/>
              <a:gd name="connsiteY152" fmla="*/ 190500 h 200025"/>
              <a:gd name="connsiteX153" fmla="*/ 87211 w 1495425"/>
              <a:gd name="connsiteY153" fmla="*/ 9515 h 200025"/>
              <a:gd name="connsiteX154" fmla="*/ 146409 w 1495425"/>
              <a:gd name="connsiteY154" fmla="*/ 35023 h 200025"/>
              <a:gd name="connsiteX155" fmla="*/ 169059 w 1495425"/>
              <a:gd name="connsiteY155" fmla="*/ 101917 h 200025"/>
              <a:gd name="connsiteX156" fmla="*/ 145885 w 1495425"/>
              <a:gd name="connsiteY156" fmla="*/ 173803 h 200025"/>
              <a:gd name="connsiteX157" fmla="*/ 83830 w 1495425"/>
              <a:gd name="connsiteY157" fmla="*/ 200025 h 200025"/>
              <a:gd name="connsiteX158" fmla="*/ 22765 w 1495425"/>
              <a:gd name="connsiteY158" fmla="*/ 174100 h 200025"/>
              <a:gd name="connsiteX159" fmla="*/ 0 w 1495425"/>
              <a:gd name="connsiteY159" fmla="*/ 106670 h 200025"/>
              <a:gd name="connsiteX160" fmla="*/ 23356 w 1495425"/>
              <a:gd name="connsiteY160" fmla="*/ 36033 h 200025"/>
              <a:gd name="connsiteX161" fmla="*/ 87211 w 1495425"/>
              <a:gd name="connsiteY161" fmla="*/ 9515 h 200025"/>
              <a:gd name="connsiteX162" fmla="*/ 317440 w 1495425"/>
              <a:gd name="connsiteY162" fmla="*/ 0 h 200025"/>
              <a:gd name="connsiteX163" fmla="*/ 331098 w 1495425"/>
              <a:gd name="connsiteY163" fmla="*/ 2496 h 200025"/>
              <a:gd name="connsiteX164" fmla="*/ 331098 w 1495425"/>
              <a:gd name="connsiteY164" fmla="*/ 14507 h 200025"/>
              <a:gd name="connsiteX165" fmla="*/ 316973 w 1495425"/>
              <a:gd name="connsiteY165" fmla="*/ 10820 h 200025"/>
              <a:gd name="connsiteX166" fmla="*/ 293151 w 1495425"/>
              <a:gd name="connsiteY166" fmla="*/ 43405 h 200025"/>
              <a:gd name="connsiteX167" fmla="*/ 293151 w 1495425"/>
              <a:gd name="connsiteY167" fmla="*/ 65284 h 200025"/>
              <a:gd name="connsiteX168" fmla="*/ 327365 w 1495425"/>
              <a:gd name="connsiteY168" fmla="*/ 65284 h 200025"/>
              <a:gd name="connsiteX169" fmla="*/ 327365 w 1495425"/>
              <a:gd name="connsiteY169" fmla="*/ 76105 h 200025"/>
              <a:gd name="connsiteX170" fmla="*/ 293151 w 1495425"/>
              <a:gd name="connsiteY170" fmla="*/ 76105 h 200025"/>
              <a:gd name="connsiteX171" fmla="*/ 293151 w 1495425"/>
              <a:gd name="connsiteY171" fmla="*/ 196814 h 200025"/>
              <a:gd name="connsiteX172" fmla="*/ 281597 w 1495425"/>
              <a:gd name="connsiteY172" fmla="*/ 196814 h 200025"/>
              <a:gd name="connsiteX173" fmla="*/ 281597 w 1495425"/>
              <a:gd name="connsiteY173" fmla="*/ 76105 h 200025"/>
              <a:gd name="connsiteX174" fmla="*/ 258356 w 1495425"/>
              <a:gd name="connsiteY174" fmla="*/ 76105 h 200025"/>
              <a:gd name="connsiteX175" fmla="*/ 258356 w 1495425"/>
              <a:gd name="connsiteY175" fmla="*/ 65284 h 200025"/>
              <a:gd name="connsiteX176" fmla="*/ 281597 w 1495425"/>
              <a:gd name="connsiteY176" fmla="*/ 65284 h 200025"/>
              <a:gd name="connsiteX177" fmla="*/ 281597 w 1495425"/>
              <a:gd name="connsiteY177" fmla="*/ 42453 h 200025"/>
              <a:gd name="connsiteX178" fmla="*/ 291865 w 1495425"/>
              <a:gd name="connsiteY178" fmla="*/ 10820 h 200025"/>
              <a:gd name="connsiteX179" fmla="*/ 317440 w 1495425"/>
              <a:gd name="connsiteY179" fmla="*/ 0 h 200025"/>
              <a:gd name="connsiteX180" fmla="*/ 245964 w 1495425"/>
              <a:gd name="connsiteY180" fmla="*/ 0 h 200025"/>
              <a:gd name="connsiteX181" fmla="*/ 259623 w 1495425"/>
              <a:gd name="connsiteY181" fmla="*/ 2496 h 200025"/>
              <a:gd name="connsiteX182" fmla="*/ 259623 w 1495425"/>
              <a:gd name="connsiteY182" fmla="*/ 14507 h 200025"/>
              <a:gd name="connsiteX183" fmla="*/ 245497 w 1495425"/>
              <a:gd name="connsiteY183" fmla="*/ 10820 h 200025"/>
              <a:gd name="connsiteX184" fmla="*/ 221675 w 1495425"/>
              <a:gd name="connsiteY184" fmla="*/ 43405 h 200025"/>
              <a:gd name="connsiteX185" fmla="*/ 221675 w 1495425"/>
              <a:gd name="connsiteY185" fmla="*/ 65284 h 200025"/>
              <a:gd name="connsiteX186" fmla="*/ 255889 w 1495425"/>
              <a:gd name="connsiteY186" fmla="*/ 65284 h 200025"/>
              <a:gd name="connsiteX187" fmla="*/ 255889 w 1495425"/>
              <a:gd name="connsiteY187" fmla="*/ 76105 h 200025"/>
              <a:gd name="connsiteX188" fmla="*/ 221675 w 1495425"/>
              <a:gd name="connsiteY188" fmla="*/ 76105 h 200025"/>
              <a:gd name="connsiteX189" fmla="*/ 221675 w 1495425"/>
              <a:gd name="connsiteY189" fmla="*/ 196814 h 200025"/>
              <a:gd name="connsiteX190" fmla="*/ 210121 w 1495425"/>
              <a:gd name="connsiteY190" fmla="*/ 196814 h 200025"/>
              <a:gd name="connsiteX191" fmla="*/ 210121 w 1495425"/>
              <a:gd name="connsiteY191" fmla="*/ 76105 h 200025"/>
              <a:gd name="connsiteX192" fmla="*/ 186890 w 1495425"/>
              <a:gd name="connsiteY192" fmla="*/ 76105 h 200025"/>
              <a:gd name="connsiteX193" fmla="*/ 186890 w 1495425"/>
              <a:gd name="connsiteY193" fmla="*/ 65284 h 200025"/>
              <a:gd name="connsiteX194" fmla="*/ 210121 w 1495425"/>
              <a:gd name="connsiteY194" fmla="*/ 65284 h 200025"/>
              <a:gd name="connsiteX195" fmla="*/ 210121 w 1495425"/>
              <a:gd name="connsiteY195" fmla="*/ 42453 h 200025"/>
              <a:gd name="connsiteX196" fmla="*/ 220389 w 1495425"/>
              <a:gd name="connsiteY196" fmla="*/ 10820 h 200025"/>
              <a:gd name="connsiteX197" fmla="*/ 245964 w 1495425"/>
              <a:gd name="connsiteY197" fmla="*/ 0 h 200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Lst>
            <a:rect l="l" t="t" r="r" b="b"/>
            <a:pathLst>
              <a:path w="1495425" h="200025">
                <a:moveTo>
                  <a:pt x="1232440" y="178500"/>
                </a:moveTo>
                <a:cubicBezTo>
                  <a:pt x="1235392" y="178500"/>
                  <a:pt x="1237773" y="179452"/>
                  <a:pt x="1239870" y="181354"/>
                </a:cubicBezTo>
                <a:cubicBezTo>
                  <a:pt x="1241870" y="183257"/>
                  <a:pt x="1242822" y="185715"/>
                  <a:pt x="1242822" y="188727"/>
                </a:cubicBezTo>
                <a:cubicBezTo>
                  <a:pt x="1242822" y="191661"/>
                  <a:pt x="1241870" y="194119"/>
                  <a:pt x="1239870" y="196101"/>
                </a:cubicBezTo>
                <a:cubicBezTo>
                  <a:pt x="1237773" y="198083"/>
                  <a:pt x="1235392" y="199073"/>
                  <a:pt x="1232440" y="199073"/>
                </a:cubicBezTo>
                <a:cubicBezTo>
                  <a:pt x="1229582" y="199073"/>
                  <a:pt x="1227201" y="198083"/>
                  <a:pt x="1225296" y="196101"/>
                </a:cubicBezTo>
                <a:cubicBezTo>
                  <a:pt x="1223391" y="194119"/>
                  <a:pt x="1222438" y="191661"/>
                  <a:pt x="1222438" y="188727"/>
                </a:cubicBezTo>
                <a:cubicBezTo>
                  <a:pt x="1222438" y="185715"/>
                  <a:pt x="1223391" y="183257"/>
                  <a:pt x="1225296" y="181354"/>
                </a:cubicBezTo>
                <a:cubicBezTo>
                  <a:pt x="1227201" y="179452"/>
                  <a:pt x="1229582" y="178500"/>
                  <a:pt x="1232440" y="178500"/>
                </a:cubicBezTo>
                <a:close/>
                <a:moveTo>
                  <a:pt x="561804" y="72895"/>
                </a:moveTo>
                <a:cubicBezTo>
                  <a:pt x="549659" y="72895"/>
                  <a:pt x="539620" y="77019"/>
                  <a:pt x="531676" y="85268"/>
                </a:cubicBezTo>
                <a:cubicBezTo>
                  <a:pt x="523742" y="93507"/>
                  <a:pt x="518836" y="105366"/>
                  <a:pt x="516970" y="120825"/>
                </a:cubicBezTo>
                <a:lnTo>
                  <a:pt x="599980" y="120825"/>
                </a:lnTo>
                <a:cubicBezTo>
                  <a:pt x="599437" y="105604"/>
                  <a:pt x="595856" y="93812"/>
                  <a:pt x="589236" y="85449"/>
                </a:cubicBezTo>
                <a:cubicBezTo>
                  <a:pt x="582626" y="77076"/>
                  <a:pt x="573471" y="72895"/>
                  <a:pt x="561804" y="72895"/>
                </a:cubicBezTo>
                <a:close/>
                <a:moveTo>
                  <a:pt x="346062" y="65284"/>
                </a:moveTo>
                <a:lnTo>
                  <a:pt x="357616" y="65284"/>
                </a:lnTo>
                <a:lnTo>
                  <a:pt x="357616" y="196814"/>
                </a:lnTo>
                <a:lnTo>
                  <a:pt x="346062" y="196814"/>
                </a:lnTo>
                <a:close/>
                <a:moveTo>
                  <a:pt x="1452372" y="62074"/>
                </a:moveTo>
                <a:cubicBezTo>
                  <a:pt x="1466278" y="62074"/>
                  <a:pt x="1476947" y="66818"/>
                  <a:pt x="1484376" y="76286"/>
                </a:cubicBezTo>
                <a:cubicBezTo>
                  <a:pt x="1491710" y="85763"/>
                  <a:pt x="1495425" y="99260"/>
                  <a:pt x="1495425" y="116777"/>
                </a:cubicBezTo>
                <a:lnTo>
                  <a:pt x="1495425" y="196814"/>
                </a:lnTo>
                <a:lnTo>
                  <a:pt x="1483900" y="196814"/>
                </a:lnTo>
                <a:lnTo>
                  <a:pt x="1483900" y="120225"/>
                </a:lnTo>
                <a:cubicBezTo>
                  <a:pt x="1483900" y="88678"/>
                  <a:pt x="1472660" y="72895"/>
                  <a:pt x="1450372" y="72895"/>
                </a:cubicBezTo>
                <a:cubicBezTo>
                  <a:pt x="1437894" y="72895"/>
                  <a:pt x="1427702" y="77533"/>
                  <a:pt x="1419606" y="86811"/>
                </a:cubicBezTo>
                <a:cubicBezTo>
                  <a:pt x="1411605" y="96088"/>
                  <a:pt x="1407605" y="107585"/>
                  <a:pt x="1407605" y="121301"/>
                </a:cubicBezTo>
                <a:lnTo>
                  <a:pt x="1407605" y="196814"/>
                </a:lnTo>
                <a:lnTo>
                  <a:pt x="1396079" y="196814"/>
                </a:lnTo>
                <a:lnTo>
                  <a:pt x="1396079" y="65284"/>
                </a:lnTo>
                <a:lnTo>
                  <a:pt x="1407605" y="65284"/>
                </a:lnTo>
                <a:lnTo>
                  <a:pt x="1407605" y="89192"/>
                </a:lnTo>
                <a:lnTo>
                  <a:pt x="1408176" y="89192"/>
                </a:lnTo>
                <a:cubicBezTo>
                  <a:pt x="1417605" y="71114"/>
                  <a:pt x="1432370" y="62074"/>
                  <a:pt x="1452372" y="62074"/>
                </a:cubicBezTo>
                <a:close/>
                <a:moveTo>
                  <a:pt x="1337215" y="62074"/>
                </a:moveTo>
                <a:cubicBezTo>
                  <a:pt x="1347026" y="62074"/>
                  <a:pt x="1356551" y="64141"/>
                  <a:pt x="1365790" y="68256"/>
                </a:cubicBezTo>
                <a:lnTo>
                  <a:pt x="1365790" y="81582"/>
                </a:lnTo>
                <a:cubicBezTo>
                  <a:pt x="1356551" y="75790"/>
                  <a:pt x="1346454" y="72895"/>
                  <a:pt x="1335405" y="72895"/>
                </a:cubicBezTo>
                <a:cubicBezTo>
                  <a:pt x="1320356" y="72895"/>
                  <a:pt x="1308068" y="78448"/>
                  <a:pt x="1298638" y="89545"/>
                </a:cubicBezTo>
                <a:cubicBezTo>
                  <a:pt x="1289209" y="100651"/>
                  <a:pt x="1284541" y="114995"/>
                  <a:pt x="1284541" y="132598"/>
                </a:cubicBezTo>
                <a:cubicBezTo>
                  <a:pt x="1284541" y="149642"/>
                  <a:pt x="1288828" y="163338"/>
                  <a:pt x="1297400" y="173684"/>
                </a:cubicBezTo>
                <a:cubicBezTo>
                  <a:pt x="1305973" y="184031"/>
                  <a:pt x="1317403" y="189203"/>
                  <a:pt x="1331596" y="189203"/>
                </a:cubicBezTo>
                <a:cubicBezTo>
                  <a:pt x="1344454" y="189203"/>
                  <a:pt x="1355693" y="185715"/>
                  <a:pt x="1365313" y="178738"/>
                </a:cubicBezTo>
                <a:lnTo>
                  <a:pt x="1365313" y="190987"/>
                </a:lnTo>
                <a:cubicBezTo>
                  <a:pt x="1355693" y="197012"/>
                  <a:pt x="1344263" y="200025"/>
                  <a:pt x="1331023" y="200025"/>
                </a:cubicBezTo>
                <a:cubicBezTo>
                  <a:pt x="1313498" y="200025"/>
                  <a:pt x="1299306" y="193880"/>
                  <a:pt x="1288542" y="181592"/>
                </a:cubicBezTo>
                <a:cubicBezTo>
                  <a:pt x="1277779" y="169304"/>
                  <a:pt x="1272349" y="153210"/>
                  <a:pt x="1272349" y="133312"/>
                </a:cubicBezTo>
                <a:cubicBezTo>
                  <a:pt x="1272349" y="112462"/>
                  <a:pt x="1278445" y="95374"/>
                  <a:pt x="1290542" y="82058"/>
                </a:cubicBezTo>
                <a:cubicBezTo>
                  <a:pt x="1302639" y="68732"/>
                  <a:pt x="1318165" y="62074"/>
                  <a:pt x="1337215" y="62074"/>
                </a:cubicBezTo>
                <a:close/>
                <a:moveTo>
                  <a:pt x="562270" y="62074"/>
                </a:moveTo>
                <a:cubicBezTo>
                  <a:pt x="578301" y="62074"/>
                  <a:pt x="590617" y="67828"/>
                  <a:pt x="599218" y="79324"/>
                </a:cubicBezTo>
                <a:cubicBezTo>
                  <a:pt x="607819" y="90811"/>
                  <a:pt x="612124" y="106470"/>
                  <a:pt x="612124" y="126292"/>
                </a:cubicBezTo>
                <a:lnTo>
                  <a:pt x="612124" y="131531"/>
                </a:lnTo>
                <a:lnTo>
                  <a:pt x="516503" y="131531"/>
                </a:lnTo>
                <a:cubicBezTo>
                  <a:pt x="516503" y="149603"/>
                  <a:pt x="520589" y="163734"/>
                  <a:pt x="528761" y="173922"/>
                </a:cubicBezTo>
                <a:cubicBezTo>
                  <a:pt x="536934" y="184110"/>
                  <a:pt x="548183" y="189203"/>
                  <a:pt x="562499" y="189203"/>
                </a:cubicBezTo>
                <a:cubicBezTo>
                  <a:pt x="576977" y="189203"/>
                  <a:pt x="591102" y="183773"/>
                  <a:pt x="604885" y="172911"/>
                </a:cubicBezTo>
                <a:lnTo>
                  <a:pt x="604885" y="185517"/>
                </a:lnTo>
                <a:cubicBezTo>
                  <a:pt x="591493" y="195189"/>
                  <a:pt x="576586" y="200025"/>
                  <a:pt x="560165" y="200025"/>
                </a:cubicBezTo>
                <a:cubicBezTo>
                  <a:pt x="543506" y="200025"/>
                  <a:pt x="530047" y="193940"/>
                  <a:pt x="519769" y="181770"/>
                </a:cubicBezTo>
                <a:cubicBezTo>
                  <a:pt x="509492" y="169601"/>
                  <a:pt x="504358" y="152456"/>
                  <a:pt x="504358" y="130340"/>
                </a:cubicBezTo>
                <a:cubicBezTo>
                  <a:pt x="504358" y="111147"/>
                  <a:pt x="509731" y="94974"/>
                  <a:pt x="520475" y="81820"/>
                </a:cubicBezTo>
                <a:cubicBezTo>
                  <a:pt x="531209" y="68656"/>
                  <a:pt x="545144" y="62074"/>
                  <a:pt x="562270" y="62074"/>
                </a:cubicBezTo>
                <a:close/>
                <a:moveTo>
                  <a:pt x="454800" y="62074"/>
                </a:moveTo>
                <a:cubicBezTo>
                  <a:pt x="464687" y="62074"/>
                  <a:pt x="474221" y="64141"/>
                  <a:pt x="483403" y="68256"/>
                </a:cubicBezTo>
                <a:lnTo>
                  <a:pt x="483403" y="81582"/>
                </a:lnTo>
                <a:cubicBezTo>
                  <a:pt x="474221" y="75790"/>
                  <a:pt x="464096" y="72895"/>
                  <a:pt x="453047" y="72895"/>
                </a:cubicBezTo>
                <a:cubicBezTo>
                  <a:pt x="437950" y="72895"/>
                  <a:pt x="425691" y="78448"/>
                  <a:pt x="416271" y="89545"/>
                </a:cubicBezTo>
                <a:cubicBezTo>
                  <a:pt x="406851" y="100651"/>
                  <a:pt x="402145" y="114995"/>
                  <a:pt x="402145" y="132598"/>
                </a:cubicBezTo>
                <a:cubicBezTo>
                  <a:pt x="402145" y="149642"/>
                  <a:pt x="406441" y="163338"/>
                  <a:pt x="415042" y="173684"/>
                </a:cubicBezTo>
                <a:cubicBezTo>
                  <a:pt x="423643" y="184031"/>
                  <a:pt x="435026" y="189203"/>
                  <a:pt x="449199" y="189203"/>
                </a:cubicBezTo>
                <a:cubicBezTo>
                  <a:pt x="462115" y="189203"/>
                  <a:pt x="473364" y="185715"/>
                  <a:pt x="482937" y="178738"/>
                </a:cubicBezTo>
                <a:lnTo>
                  <a:pt x="482937" y="190987"/>
                </a:lnTo>
                <a:cubicBezTo>
                  <a:pt x="473364" y="197012"/>
                  <a:pt x="461924" y="200025"/>
                  <a:pt x="448609" y="200025"/>
                </a:cubicBezTo>
                <a:cubicBezTo>
                  <a:pt x="431102" y="200025"/>
                  <a:pt x="416947" y="193880"/>
                  <a:pt x="406175" y="181592"/>
                </a:cubicBezTo>
                <a:cubicBezTo>
                  <a:pt x="395392" y="169304"/>
                  <a:pt x="390001" y="153210"/>
                  <a:pt x="390001" y="133312"/>
                </a:cubicBezTo>
                <a:cubicBezTo>
                  <a:pt x="390001" y="112462"/>
                  <a:pt x="396050" y="95374"/>
                  <a:pt x="408156" y="82058"/>
                </a:cubicBezTo>
                <a:cubicBezTo>
                  <a:pt x="420262" y="68732"/>
                  <a:pt x="435807" y="62074"/>
                  <a:pt x="454800" y="62074"/>
                </a:cubicBezTo>
                <a:close/>
                <a:moveTo>
                  <a:pt x="671313" y="30089"/>
                </a:moveTo>
                <a:lnTo>
                  <a:pt x="671313" y="102289"/>
                </a:lnTo>
                <a:lnTo>
                  <a:pt x="693163" y="102289"/>
                </a:lnTo>
                <a:cubicBezTo>
                  <a:pt x="707564" y="102289"/>
                  <a:pt x="718509" y="99079"/>
                  <a:pt x="725986" y="92650"/>
                </a:cubicBezTo>
                <a:cubicBezTo>
                  <a:pt x="733463" y="86230"/>
                  <a:pt x="737206" y="77019"/>
                  <a:pt x="737206" y="65018"/>
                </a:cubicBezTo>
                <a:cubicBezTo>
                  <a:pt x="737206" y="41729"/>
                  <a:pt x="723272" y="30089"/>
                  <a:pt x="695401" y="30089"/>
                </a:cubicBezTo>
                <a:close/>
                <a:moveTo>
                  <a:pt x="85115" y="21165"/>
                </a:moveTo>
                <a:cubicBezTo>
                  <a:pt x="64094" y="21165"/>
                  <a:pt x="46797" y="28918"/>
                  <a:pt x="33214" y="44415"/>
                </a:cubicBezTo>
                <a:cubicBezTo>
                  <a:pt x="19631" y="59912"/>
                  <a:pt x="12840" y="80191"/>
                  <a:pt x="12840" y="105242"/>
                </a:cubicBezTo>
                <a:cubicBezTo>
                  <a:pt x="12840" y="130616"/>
                  <a:pt x="19269" y="150811"/>
                  <a:pt x="32109" y="165835"/>
                </a:cubicBezTo>
                <a:cubicBezTo>
                  <a:pt x="44948" y="180859"/>
                  <a:pt x="62112" y="188371"/>
                  <a:pt x="83591" y="188371"/>
                </a:cubicBezTo>
                <a:cubicBezTo>
                  <a:pt x="105937" y="188371"/>
                  <a:pt x="123625" y="180938"/>
                  <a:pt x="136655" y="166073"/>
                </a:cubicBezTo>
                <a:cubicBezTo>
                  <a:pt x="149695" y="151207"/>
                  <a:pt x="156220" y="130492"/>
                  <a:pt x="156220" y="103937"/>
                </a:cubicBezTo>
                <a:cubicBezTo>
                  <a:pt x="156220" y="77934"/>
                  <a:pt x="149857" y="57636"/>
                  <a:pt x="137122" y="43053"/>
                </a:cubicBezTo>
                <a:cubicBezTo>
                  <a:pt x="124396" y="28461"/>
                  <a:pt x="107061" y="21165"/>
                  <a:pt x="85115" y="21165"/>
                </a:cubicBezTo>
                <a:close/>
                <a:moveTo>
                  <a:pt x="351777" y="12602"/>
                </a:moveTo>
                <a:cubicBezTo>
                  <a:pt x="354349" y="12602"/>
                  <a:pt x="356625" y="13459"/>
                  <a:pt x="358616" y="15164"/>
                </a:cubicBezTo>
                <a:cubicBezTo>
                  <a:pt x="360597" y="16869"/>
                  <a:pt x="361588" y="19183"/>
                  <a:pt x="361588" y="22117"/>
                </a:cubicBezTo>
                <a:cubicBezTo>
                  <a:pt x="361588" y="24898"/>
                  <a:pt x="360616" y="27251"/>
                  <a:pt x="358673" y="29194"/>
                </a:cubicBezTo>
                <a:cubicBezTo>
                  <a:pt x="356721" y="31137"/>
                  <a:pt x="354425" y="32109"/>
                  <a:pt x="351777" y="32109"/>
                </a:cubicBezTo>
                <a:cubicBezTo>
                  <a:pt x="349215" y="32109"/>
                  <a:pt x="346977" y="31175"/>
                  <a:pt x="345072" y="29318"/>
                </a:cubicBezTo>
                <a:cubicBezTo>
                  <a:pt x="343167" y="27451"/>
                  <a:pt x="342205" y="25051"/>
                  <a:pt x="342205" y="22117"/>
                </a:cubicBezTo>
                <a:cubicBezTo>
                  <a:pt x="342205" y="19345"/>
                  <a:pt x="343186" y="17069"/>
                  <a:pt x="345129" y="15278"/>
                </a:cubicBezTo>
                <a:cubicBezTo>
                  <a:pt x="347072" y="13497"/>
                  <a:pt x="349291" y="12602"/>
                  <a:pt x="351777" y="12602"/>
                </a:cubicBezTo>
                <a:close/>
                <a:moveTo>
                  <a:pt x="1142048" y="9525"/>
                </a:moveTo>
                <a:cubicBezTo>
                  <a:pt x="1160526" y="9525"/>
                  <a:pt x="1174052" y="11744"/>
                  <a:pt x="1182720" y="16192"/>
                </a:cubicBezTo>
                <a:lnTo>
                  <a:pt x="1182720" y="42129"/>
                </a:lnTo>
                <a:cubicBezTo>
                  <a:pt x="1171480" y="34433"/>
                  <a:pt x="1157288" y="30585"/>
                  <a:pt x="1140237" y="30585"/>
                </a:cubicBezTo>
                <a:cubicBezTo>
                  <a:pt x="1128808" y="30585"/>
                  <a:pt x="1119569" y="32947"/>
                  <a:pt x="1112425" y="37662"/>
                </a:cubicBezTo>
                <a:cubicBezTo>
                  <a:pt x="1105281" y="42386"/>
                  <a:pt x="1101662" y="48949"/>
                  <a:pt x="1101662" y="57360"/>
                </a:cubicBezTo>
                <a:cubicBezTo>
                  <a:pt x="1101662" y="64818"/>
                  <a:pt x="1104138" y="70885"/>
                  <a:pt x="1109090" y="75562"/>
                </a:cubicBezTo>
                <a:cubicBezTo>
                  <a:pt x="1114044" y="80248"/>
                  <a:pt x="1124807" y="86630"/>
                  <a:pt x="1141380" y="94717"/>
                </a:cubicBezTo>
                <a:cubicBezTo>
                  <a:pt x="1159669" y="103365"/>
                  <a:pt x="1172432" y="112014"/>
                  <a:pt x="1179671" y="120663"/>
                </a:cubicBezTo>
                <a:cubicBezTo>
                  <a:pt x="1187005" y="129302"/>
                  <a:pt x="1190625" y="139027"/>
                  <a:pt x="1190625" y="149812"/>
                </a:cubicBezTo>
                <a:cubicBezTo>
                  <a:pt x="1190625" y="165994"/>
                  <a:pt x="1184720" y="178409"/>
                  <a:pt x="1172813" y="187056"/>
                </a:cubicBezTo>
                <a:cubicBezTo>
                  <a:pt x="1161002" y="195702"/>
                  <a:pt x="1144524" y="200025"/>
                  <a:pt x="1123473" y="200025"/>
                </a:cubicBezTo>
                <a:cubicBezTo>
                  <a:pt x="1116140" y="200025"/>
                  <a:pt x="1107567" y="199013"/>
                  <a:pt x="1097756" y="196990"/>
                </a:cubicBezTo>
                <a:cubicBezTo>
                  <a:pt x="1087945" y="194968"/>
                  <a:pt x="1080801" y="192450"/>
                  <a:pt x="1076325" y="189435"/>
                </a:cubicBezTo>
                <a:lnTo>
                  <a:pt x="1076325" y="162306"/>
                </a:lnTo>
                <a:cubicBezTo>
                  <a:pt x="1082040" y="167224"/>
                  <a:pt x="1089660" y="171269"/>
                  <a:pt x="1099185" y="174443"/>
                </a:cubicBezTo>
                <a:cubicBezTo>
                  <a:pt x="1108710" y="177616"/>
                  <a:pt x="1117663" y="179202"/>
                  <a:pt x="1126236" y="179202"/>
                </a:cubicBezTo>
                <a:cubicBezTo>
                  <a:pt x="1152334" y="179202"/>
                  <a:pt x="1165384" y="170000"/>
                  <a:pt x="1165384" y="151597"/>
                </a:cubicBezTo>
                <a:cubicBezTo>
                  <a:pt x="1165384" y="146440"/>
                  <a:pt x="1164050" y="141799"/>
                  <a:pt x="1161193" y="137674"/>
                </a:cubicBezTo>
                <a:cubicBezTo>
                  <a:pt x="1158430" y="133550"/>
                  <a:pt x="1154525" y="129902"/>
                  <a:pt x="1149667" y="126730"/>
                </a:cubicBezTo>
                <a:cubicBezTo>
                  <a:pt x="1144809" y="123558"/>
                  <a:pt x="1135666" y="118672"/>
                  <a:pt x="1122235" y="112090"/>
                </a:cubicBezTo>
                <a:cubicBezTo>
                  <a:pt x="1103566" y="102889"/>
                  <a:pt x="1091279" y="94345"/>
                  <a:pt x="1085373" y="86449"/>
                </a:cubicBezTo>
                <a:cubicBezTo>
                  <a:pt x="1079372" y="78562"/>
                  <a:pt x="1076420" y="69533"/>
                  <a:pt x="1076420" y="59379"/>
                </a:cubicBezTo>
                <a:cubicBezTo>
                  <a:pt x="1076420" y="44072"/>
                  <a:pt x="1082612" y="31937"/>
                  <a:pt x="1095089" y="22974"/>
                </a:cubicBezTo>
                <a:cubicBezTo>
                  <a:pt x="1107472" y="14011"/>
                  <a:pt x="1123093" y="9525"/>
                  <a:pt x="1142048" y="9525"/>
                </a:cubicBezTo>
                <a:close/>
                <a:moveTo>
                  <a:pt x="904875" y="9525"/>
                </a:moveTo>
                <a:lnTo>
                  <a:pt x="929354" y="9525"/>
                </a:lnTo>
                <a:lnTo>
                  <a:pt x="929354" y="122253"/>
                </a:lnTo>
                <a:cubicBezTo>
                  <a:pt x="929354" y="159748"/>
                  <a:pt x="945261" y="178496"/>
                  <a:pt x="977075" y="178496"/>
                </a:cubicBezTo>
                <a:cubicBezTo>
                  <a:pt x="1007841" y="178496"/>
                  <a:pt x="1023271" y="160352"/>
                  <a:pt x="1023271" y="124063"/>
                </a:cubicBezTo>
                <a:lnTo>
                  <a:pt x="1023271" y="9525"/>
                </a:lnTo>
                <a:lnTo>
                  <a:pt x="1047750" y="9525"/>
                </a:lnTo>
                <a:lnTo>
                  <a:pt x="1047750" y="120558"/>
                </a:lnTo>
                <a:cubicBezTo>
                  <a:pt x="1047750" y="173536"/>
                  <a:pt x="1023461" y="200025"/>
                  <a:pt x="974789" y="200025"/>
                </a:cubicBezTo>
                <a:cubicBezTo>
                  <a:pt x="928211" y="200025"/>
                  <a:pt x="904875" y="174464"/>
                  <a:pt x="904875" y="123339"/>
                </a:cubicBezTo>
                <a:close/>
                <a:moveTo>
                  <a:pt x="790575" y="9525"/>
                </a:moveTo>
                <a:lnTo>
                  <a:pt x="813911" y="9525"/>
                </a:lnTo>
                <a:lnTo>
                  <a:pt x="813911" y="169820"/>
                </a:lnTo>
                <a:lnTo>
                  <a:pt x="885825" y="169820"/>
                </a:lnTo>
                <a:lnTo>
                  <a:pt x="885825" y="190500"/>
                </a:lnTo>
                <a:lnTo>
                  <a:pt x="790575" y="190500"/>
                </a:lnTo>
                <a:close/>
                <a:moveTo>
                  <a:pt x="647700" y="9525"/>
                </a:moveTo>
                <a:lnTo>
                  <a:pt x="699659" y="9525"/>
                </a:lnTo>
                <a:cubicBezTo>
                  <a:pt x="719414" y="9525"/>
                  <a:pt x="734739" y="14240"/>
                  <a:pt x="745646" y="23660"/>
                </a:cubicBezTo>
                <a:cubicBezTo>
                  <a:pt x="756551" y="33090"/>
                  <a:pt x="762000" y="46558"/>
                  <a:pt x="762000" y="64084"/>
                </a:cubicBezTo>
                <a:cubicBezTo>
                  <a:pt x="762000" y="81848"/>
                  <a:pt x="755628" y="96231"/>
                  <a:pt x="742874" y="107252"/>
                </a:cubicBezTo>
                <a:cubicBezTo>
                  <a:pt x="730120" y="118281"/>
                  <a:pt x="714175" y="123473"/>
                  <a:pt x="695049" y="122853"/>
                </a:cubicBezTo>
                <a:lnTo>
                  <a:pt x="671313" y="122853"/>
                </a:lnTo>
                <a:lnTo>
                  <a:pt x="671313" y="190500"/>
                </a:lnTo>
                <a:lnTo>
                  <a:pt x="647700" y="190500"/>
                </a:lnTo>
                <a:close/>
                <a:moveTo>
                  <a:pt x="87211" y="9515"/>
                </a:moveTo>
                <a:cubicBezTo>
                  <a:pt x="111576" y="9515"/>
                  <a:pt x="131312" y="18012"/>
                  <a:pt x="146409" y="35023"/>
                </a:cubicBezTo>
                <a:cubicBezTo>
                  <a:pt x="161506" y="52026"/>
                  <a:pt x="169059" y="74324"/>
                  <a:pt x="169059" y="101917"/>
                </a:cubicBezTo>
                <a:cubicBezTo>
                  <a:pt x="169059" y="132359"/>
                  <a:pt x="161334" y="156321"/>
                  <a:pt x="145885" y="173803"/>
                </a:cubicBezTo>
                <a:cubicBezTo>
                  <a:pt x="130435" y="191284"/>
                  <a:pt x="109747" y="200025"/>
                  <a:pt x="83830" y="200025"/>
                </a:cubicBezTo>
                <a:cubicBezTo>
                  <a:pt x="58302" y="200025"/>
                  <a:pt x="37948" y="191383"/>
                  <a:pt x="22765" y="174100"/>
                </a:cubicBezTo>
                <a:cubicBezTo>
                  <a:pt x="7591" y="156817"/>
                  <a:pt x="0" y="134341"/>
                  <a:pt x="0" y="106670"/>
                </a:cubicBezTo>
                <a:cubicBezTo>
                  <a:pt x="0" y="77257"/>
                  <a:pt x="7782" y="53711"/>
                  <a:pt x="23356" y="36033"/>
                </a:cubicBezTo>
                <a:cubicBezTo>
                  <a:pt x="38919" y="18355"/>
                  <a:pt x="60207" y="9515"/>
                  <a:pt x="87211" y="9515"/>
                </a:cubicBezTo>
                <a:close/>
                <a:moveTo>
                  <a:pt x="317440" y="0"/>
                </a:moveTo>
                <a:cubicBezTo>
                  <a:pt x="322964" y="0"/>
                  <a:pt x="327517" y="829"/>
                  <a:pt x="331098" y="2496"/>
                </a:cubicBezTo>
                <a:lnTo>
                  <a:pt x="331098" y="14507"/>
                </a:lnTo>
                <a:cubicBezTo>
                  <a:pt x="327984" y="12049"/>
                  <a:pt x="323279" y="10820"/>
                  <a:pt x="316973" y="10820"/>
                </a:cubicBezTo>
                <a:cubicBezTo>
                  <a:pt x="301095" y="10820"/>
                  <a:pt x="293151" y="21679"/>
                  <a:pt x="293151" y="43405"/>
                </a:cubicBezTo>
                <a:lnTo>
                  <a:pt x="293151" y="65284"/>
                </a:lnTo>
                <a:lnTo>
                  <a:pt x="327365" y="65284"/>
                </a:lnTo>
                <a:lnTo>
                  <a:pt x="327365" y="76105"/>
                </a:lnTo>
                <a:lnTo>
                  <a:pt x="293151" y="76105"/>
                </a:lnTo>
                <a:lnTo>
                  <a:pt x="293151" y="196814"/>
                </a:lnTo>
                <a:lnTo>
                  <a:pt x="281597" y="196814"/>
                </a:lnTo>
                <a:lnTo>
                  <a:pt x="281597" y="76105"/>
                </a:lnTo>
                <a:lnTo>
                  <a:pt x="258356" y="76105"/>
                </a:lnTo>
                <a:lnTo>
                  <a:pt x="258356" y="65284"/>
                </a:lnTo>
                <a:lnTo>
                  <a:pt x="281597" y="65284"/>
                </a:lnTo>
                <a:lnTo>
                  <a:pt x="281597" y="42453"/>
                </a:lnTo>
                <a:cubicBezTo>
                  <a:pt x="281597" y="28585"/>
                  <a:pt x="285016" y="18040"/>
                  <a:pt x="291865" y="10820"/>
                </a:cubicBezTo>
                <a:cubicBezTo>
                  <a:pt x="298714" y="3610"/>
                  <a:pt x="307238" y="0"/>
                  <a:pt x="317440" y="0"/>
                </a:cubicBezTo>
                <a:close/>
                <a:moveTo>
                  <a:pt x="245964" y="0"/>
                </a:moveTo>
                <a:cubicBezTo>
                  <a:pt x="251489" y="0"/>
                  <a:pt x="256041" y="829"/>
                  <a:pt x="259623" y="2496"/>
                </a:cubicBezTo>
                <a:lnTo>
                  <a:pt x="259623" y="14507"/>
                </a:lnTo>
                <a:cubicBezTo>
                  <a:pt x="256508" y="12049"/>
                  <a:pt x="251803" y="10820"/>
                  <a:pt x="245497" y="10820"/>
                </a:cubicBezTo>
                <a:cubicBezTo>
                  <a:pt x="229619" y="10820"/>
                  <a:pt x="221675" y="21679"/>
                  <a:pt x="221675" y="43405"/>
                </a:cubicBezTo>
                <a:lnTo>
                  <a:pt x="221675" y="65284"/>
                </a:lnTo>
                <a:lnTo>
                  <a:pt x="255889" y="65284"/>
                </a:lnTo>
                <a:lnTo>
                  <a:pt x="255889" y="76105"/>
                </a:lnTo>
                <a:lnTo>
                  <a:pt x="221675" y="76105"/>
                </a:lnTo>
                <a:lnTo>
                  <a:pt x="221675" y="196814"/>
                </a:lnTo>
                <a:lnTo>
                  <a:pt x="210121" y="196814"/>
                </a:lnTo>
                <a:lnTo>
                  <a:pt x="210121" y="76105"/>
                </a:lnTo>
                <a:lnTo>
                  <a:pt x="186890" y="76105"/>
                </a:lnTo>
                <a:lnTo>
                  <a:pt x="186890" y="65284"/>
                </a:lnTo>
                <a:lnTo>
                  <a:pt x="210121" y="65284"/>
                </a:lnTo>
                <a:lnTo>
                  <a:pt x="210121" y="42453"/>
                </a:lnTo>
                <a:cubicBezTo>
                  <a:pt x="210121" y="28585"/>
                  <a:pt x="213541" y="18040"/>
                  <a:pt x="220389" y="10820"/>
                </a:cubicBezTo>
                <a:cubicBezTo>
                  <a:pt x="227247" y="3610"/>
                  <a:pt x="235763" y="0"/>
                  <a:pt x="245964" y="0"/>
                </a:cubicBezTo>
                <a:close/>
              </a:path>
            </a:pathLst>
          </a:custGeom>
          <a:solidFill>
            <a:schemeClr val="bg1"/>
          </a:solidFill>
          <a:ln w="9525" cap="flat">
            <a:noFill/>
            <a:prstDash val="solid"/>
            <a:miter/>
          </a:ln>
        </p:spPr>
        <p:txBody>
          <a:bodyPr rtlCol="0" anchor="ctr">
            <a:noAutofit/>
          </a:bodyPr>
          <a:lstStyle/>
          <a:p>
            <a:endParaRPr lang="zh-CN" altLang="en-US"/>
          </a:p>
        </p:txBody>
      </p:sp>
    </p:spTree>
    <p:extLst>
      <p:ext uri="{BB962C8B-B14F-4D97-AF65-F5344CB8AC3E}">
        <p14:creationId xmlns:p14="http://schemas.microsoft.com/office/powerpoint/2010/main" val="44747631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图片 33" descr="城市街道与高楼大厦的路上行驶着许多汽车&#10;&#10;描述已自动生成">
            <a:extLst>
              <a:ext uri="{FF2B5EF4-FFF2-40B4-BE49-F238E27FC236}">
                <a16:creationId xmlns:a16="http://schemas.microsoft.com/office/drawing/2014/main" id="{CC6389DC-2B67-4764-9FBA-FE5A16670447}"/>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t="24963"/>
          <a:stretch/>
        </p:blipFill>
        <p:spPr>
          <a:xfrm>
            <a:off x="2175707" y="973666"/>
            <a:ext cx="7840586" cy="3920550"/>
          </a:xfrm>
          <a:prstGeom prst="rect">
            <a:avLst/>
          </a:prstGeom>
        </p:spPr>
      </p:pic>
      <p:sp>
        <p:nvSpPr>
          <p:cNvPr id="4" name="矩形: 圆角 3">
            <a:extLst>
              <a:ext uri="{FF2B5EF4-FFF2-40B4-BE49-F238E27FC236}">
                <a16:creationId xmlns:a16="http://schemas.microsoft.com/office/drawing/2014/main" id="{CA2AAA13-7E69-827F-BE2F-93CED05F3F69}"/>
              </a:ext>
            </a:extLst>
          </p:cNvPr>
          <p:cNvSpPr/>
          <p:nvPr/>
        </p:nvSpPr>
        <p:spPr>
          <a:xfrm>
            <a:off x="2175707" y="3033104"/>
            <a:ext cx="7840585" cy="1861111"/>
          </a:xfrm>
          <a:prstGeom prst="roundRect">
            <a:avLst>
              <a:gd name="adj" fmla="val 0"/>
            </a:avLst>
          </a:prstGeom>
          <a:gradFill>
            <a:gsLst>
              <a:gs pos="0">
                <a:schemeClr val="accent1">
                  <a:lumMod val="60000"/>
                  <a:lumOff val="40000"/>
                  <a:alpha val="70000"/>
                </a:schemeClr>
              </a:gs>
              <a:gs pos="100000">
                <a:schemeClr val="accent1">
                  <a:alpha val="70000"/>
                </a:schemeClr>
              </a:gs>
            </a:gsLst>
            <a:lin ang="2700000" scaled="1"/>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文本框 11">
            <a:extLst>
              <a:ext uri="{FF2B5EF4-FFF2-40B4-BE49-F238E27FC236}">
                <a16:creationId xmlns:a16="http://schemas.microsoft.com/office/drawing/2014/main" id="{F1133E3E-3AC2-4059-A2BA-FCBEF2DB8444}"/>
              </a:ext>
            </a:extLst>
          </p:cNvPr>
          <p:cNvSpPr txBox="1"/>
          <p:nvPr/>
        </p:nvSpPr>
        <p:spPr>
          <a:xfrm>
            <a:off x="3744981" y="3325052"/>
            <a:ext cx="1032334" cy="307777"/>
          </a:xfrm>
          <a:prstGeom prst="rect">
            <a:avLst/>
          </a:prstGeom>
        </p:spPr>
        <p:txBody>
          <a:bodyPr wrap="none" lIns="0" tIns="0" rIns="0" bIns="0" rtlCol="0">
            <a:noAutofit/>
          </a:bodyPr>
          <a:lstStyle/>
          <a:p>
            <a:pPr marL="0" indent="0" algn="ctr">
              <a:buNone/>
            </a:pPr>
            <a:r>
              <a:rPr lang="zh-CN" altLang="en-US" sz="2000" b="1" dirty="0">
                <a:solidFill>
                  <a:schemeClr val="bg1"/>
                </a:solidFill>
                <a:latin typeface="+mj-ea"/>
                <a:ea typeface="+mj-ea"/>
                <a:sym typeface="微软雅黑" panose="020B0503020204020204" pitchFamily="34" charset="-122"/>
              </a:rPr>
              <a:t>自建渠道</a:t>
            </a:r>
          </a:p>
        </p:txBody>
      </p:sp>
      <p:sp>
        <p:nvSpPr>
          <p:cNvPr id="13" name="文本框 12">
            <a:extLst>
              <a:ext uri="{FF2B5EF4-FFF2-40B4-BE49-F238E27FC236}">
                <a16:creationId xmlns:a16="http://schemas.microsoft.com/office/drawing/2014/main" id="{4D4DD095-13D6-45C8-B543-D50B51B27117}"/>
              </a:ext>
            </a:extLst>
          </p:cNvPr>
          <p:cNvSpPr txBox="1"/>
          <p:nvPr/>
        </p:nvSpPr>
        <p:spPr>
          <a:xfrm>
            <a:off x="2709631" y="3832916"/>
            <a:ext cx="3103034" cy="446084"/>
          </a:xfrm>
          <a:prstGeom prst="rect">
            <a:avLst/>
          </a:prstGeom>
        </p:spPr>
        <p:txBody>
          <a:bodyPr wrap="square" lIns="0" tIns="0" rIns="0" bIns="0" rtlCol="0">
            <a:noAutofit/>
          </a:bodyPr>
          <a:lstStyle/>
          <a:p>
            <a:pPr algn="ctr">
              <a:lnSpc>
                <a:spcPct val="130000"/>
              </a:lnSpc>
            </a:pPr>
            <a:r>
              <a:rPr lang="zh-CN" altLang="en-US" sz="1200" kern="100" dirty="0">
                <a:solidFill>
                  <a:schemeClr val="bg1"/>
                </a:solidFill>
                <a:effectLst/>
                <a:latin typeface="+mn-ea"/>
                <a:cs typeface="Times New Roman" panose="02020603050405020304" pitchFamily="18" charset="0"/>
                <a:sym typeface="微软雅黑" panose="020B0503020204020204" pitchFamily="34" charset="-122"/>
              </a:rPr>
              <a:t>本项目自建的互联网渠道，包括手机</a:t>
            </a:r>
            <a:r>
              <a:rPr lang="en-US" altLang="zh-CN" sz="1200" kern="100" dirty="0">
                <a:solidFill>
                  <a:schemeClr val="bg1"/>
                </a:solidFill>
                <a:effectLst/>
                <a:latin typeface="+mn-ea"/>
                <a:cs typeface="Times New Roman" panose="02020603050405020304" pitchFamily="18" charset="0"/>
                <a:sym typeface="微软雅黑" panose="020B0503020204020204" pitchFamily="34" charset="-122"/>
              </a:rPr>
              <a:t>APP</a:t>
            </a:r>
            <a:r>
              <a:rPr lang="zh-CN" altLang="en-US" sz="1200" kern="100" dirty="0">
                <a:solidFill>
                  <a:schemeClr val="bg1"/>
                </a:solidFill>
                <a:effectLst/>
                <a:latin typeface="+mn-ea"/>
                <a:cs typeface="Times New Roman" panose="02020603050405020304" pitchFamily="18" charset="0"/>
                <a:sym typeface="微软雅黑" panose="020B0503020204020204" pitchFamily="34" charset="-122"/>
              </a:rPr>
              <a:t>、财富管理终端、电商网站</a:t>
            </a:r>
          </a:p>
        </p:txBody>
      </p:sp>
      <p:sp>
        <p:nvSpPr>
          <p:cNvPr id="14" name="文本框 13">
            <a:extLst>
              <a:ext uri="{FF2B5EF4-FFF2-40B4-BE49-F238E27FC236}">
                <a16:creationId xmlns:a16="http://schemas.microsoft.com/office/drawing/2014/main" id="{4A21AD78-6BD6-4EE3-80C9-68EF17D0B5AE}"/>
              </a:ext>
            </a:extLst>
          </p:cNvPr>
          <p:cNvSpPr txBox="1"/>
          <p:nvPr/>
        </p:nvSpPr>
        <p:spPr>
          <a:xfrm>
            <a:off x="7285643" y="3325052"/>
            <a:ext cx="1290418" cy="307777"/>
          </a:xfrm>
          <a:prstGeom prst="rect">
            <a:avLst/>
          </a:prstGeom>
        </p:spPr>
        <p:txBody>
          <a:bodyPr wrap="none" lIns="0" tIns="0" rIns="0" bIns="0" rtlCol="0">
            <a:noAutofit/>
          </a:bodyPr>
          <a:lstStyle/>
          <a:p>
            <a:pPr marL="0" indent="0" algn="ctr">
              <a:buNone/>
            </a:pPr>
            <a:r>
              <a:rPr lang="zh-CN" altLang="en-US" sz="2000" b="1" dirty="0">
                <a:solidFill>
                  <a:schemeClr val="bg1"/>
                </a:solidFill>
                <a:latin typeface="+mj-ea"/>
                <a:ea typeface="+mj-ea"/>
                <a:sym typeface="微软雅黑" panose="020B0503020204020204" pitchFamily="34" charset="-122"/>
              </a:rPr>
              <a:t>第三方渠道</a:t>
            </a:r>
          </a:p>
        </p:txBody>
      </p:sp>
      <p:sp>
        <p:nvSpPr>
          <p:cNvPr id="15" name="文本框 14">
            <a:extLst>
              <a:ext uri="{FF2B5EF4-FFF2-40B4-BE49-F238E27FC236}">
                <a16:creationId xmlns:a16="http://schemas.microsoft.com/office/drawing/2014/main" id="{3F697273-0E9B-481F-9ADA-B20F78755A6E}"/>
              </a:ext>
            </a:extLst>
          </p:cNvPr>
          <p:cNvSpPr txBox="1"/>
          <p:nvPr/>
        </p:nvSpPr>
        <p:spPr>
          <a:xfrm>
            <a:off x="6379335" y="3832916"/>
            <a:ext cx="3103034" cy="446084"/>
          </a:xfrm>
          <a:prstGeom prst="rect">
            <a:avLst/>
          </a:prstGeom>
        </p:spPr>
        <p:txBody>
          <a:bodyPr wrap="square" lIns="0" tIns="0" rIns="0" bIns="0" rtlCol="0">
            <a:noAutofit/>
          </a:bodyPr>
          <a:lstStyle/>
          <a:p>
            <a:pPr algn="ctr">
              <a:lnSpc>
                <a:spcPct val="130000"/>
              </a:lnSpc>
            </a:pPr>
            <a:r>
              <a:rPr lang="zh-CN" altLang="en-US" sz="1200" kern="100" dirty="0">
                <a:solidFill>
                  <a:schemeClr val="bg1"/>
                </a:solidFill>
                <a:effectLst/>
                <a:latin typeface="+mn-ea"/>
                <a:cs typeface="Times New Roman" panose="02020603050405020304" pitchFamily="18" charset="0"/>
                <a:sym typeface="微软雅黑" panose="020B0503020204020204" pitchFamily="34" charset="-122"/>
              </a:rPr>
              <a:t>从互联网客户大量集中在搜索平台、社交平台及网购平台，开辟客户流量导入</a:t>
            </a:r>
          </a:p>
        </p:txBody>
      </p:sp>
      <p:sp>
        <p:nvSpPr>
          <p:cNvPr id="16" name="文本框 15">
            <a:extLst>
              <a:ext uri="{FF2B5EF4-FFF2-40B4-BE49-F238E27FC236}">
                <a16:creationId xmlns:a16="http://schemas.microsoft.com/office/drawing/2014/main" id="{ACCF55DC-1D5B-41D7-B0A6-75DAA9324757}"/>
              </a:ext>
            </a:extLst>
          </p:cNvPr>
          <p:cNvSpPr txBox="1"/>
          <p:nvPr/>
        </p:nvSpPr>
        <p:spPr>
          <a:xfrm>
            <a:off x="2150235" y="5211937"/>
            <a:ext cx="1032334" cy="307777"/>
          </a:xfrm>
          <a:prstGeom prst="rect">
            <a:avLst/>
          </a:prstGeom>
        </p:spPr>
        <p:txBody>
          <a:bodyPr wrap="none" lIns="0" tIns="0" rIns="0" bIns="0" rtlCol="0">
            <a:noAutofit/>
          </a:bodyPr>
          <a:lstStyle/>
          <a:p>
            <a:pPr marL="0" indent="0">
              <a:buNone/>
            </a:pPr>
            <a:r>
              <a:rPr lang="zh-CN" altLang="en-US" sz="2000" b="1" dirty="0">
                <a:solidFill>
                  <a:schemeClr val="accent1"/>
                </a:solidFill>
                <a:latin typeface="+mj-ea"/>
                <a:ea typeface="+mj-ea"/>
                <a:sym typeface="微软雅黑" panose="020B0503020204020204" pitchFamily="34" charset="-122"/>
              </a:rPr>
              <a:t>产品层次</a:t>
            </a:r>
          </a:p>
        </p:txBody>
      </p:sp>
      <p:sp>
        <p:nvSpPr>
          <p:cNvPr id="17" name="文本框 16">
            <a:extLst>
              <a:ext uri="{FF2B5EF4-FFF2-40B4-BE49-F238E27FC236}">
                <a16:creationId xmlns:a16="http://schemas.microsoft.com/office/drawing/2014/main" id="{14DE26FC-B950-49F3-A73D-FDBE0E7B62AD}"/>
              </a:ext>
            </a:extLst>
          </p:cNvPr>
          <p:cNvSpPr txBox="1"/>
          <p:nvPr/>
        </p:nvSpPr>
        <p:spPr>
          <a:xfrm>
            <a:off x="2150235" y="5650213"/>
            <a:ext cx="2213028" cy="446084"/>
          </a:xfrm>
          <a:prstGeom prst="rect">
            <a:avLst/>
          </a:prstGeom>
        </p:spPr>
        <p:txBody>
          <a:bodyPr wrap="square" lIns="0" tIns="0" rIns="0" bIns="0" rtlCol="0">
            <a:noAutofit/>
          </a:bodyPr>
          <a:lstStyle/>
          <a:p>
            <a:pPr algn="just">
              <a:lnSpc>
                <a:spcPct val="130000"/>
              </a:lnSpc>
            </a:pPr>
            <a:r>
              <a:rPr lang="zh-CN" altLang="en-US" sz="1200" kern="100" dirty="0">
                <a:solidFill>
                  <a:schemeClr val="bg1"/>
                </a:solidFill>
                <a:effectLst/>
                <a:latin typeface="+mn-ea"/>
                <a:cs typeface="Times New Roman" panose="02020603050405020304" pitchFamily="18" charset="0"/>
                <a:sym typeface="微软雅黑" panose="020B0503020204020204" pitchFamily="34" charset="-122"/>
              </a:rPr>
              <a:t>最基本层次是核心产 品，本项目即证券交易通道服务</a:t>
            </a:r>
          </a:p>
        </p:txBody>
      </p:sp>
      <p:sp>
        <p:nvSpPr>
          <p:cNvPr id="18" name="文本框 17">
            <a:extLst>
              <a:ext uri="{FF2B5EF4-FFF2-40B4-BE49-F238E27FC236}">
                <a16:creationId xmlns:a16="http://schemas.microsoft.com/office/drawing/2014/main" id="{8B67D9FF-619E-4F42-9280-0CF81DE80E6B}"/>
              </a:ext>
            </a:extLst>
          </p:cNvPr>
          <p:cNvSpPr txBox="1"/>
          <p:nvPr/>
        </p:nvSpPr>
        <p:spPr>
          <a:xfrm>
            <a:off x="4989485" y="5211937"/>
            <a:ext cx="1032334" cy="307777"/>
          </a:xfrm>
          <a:prstGeom prst="rect">
            <a:avLst/>
          </a:prstGeom>
        </p:spPr>
        <p:txBody>
          <a:bodyPr wrap="none" lIns="0" tIns="0" rIns="0" bIns="0" rtlCol="0">
            <a:noAutofit/>
          </a:bodyPr>
          <a:lstStyle/>
          <a:p>
            <a:pPr marL="0" indent="0">
              <a:buNone/>
            </a:pPr>
            <a:r>
              <a:rPr lang="zh-CN" altLang="en-US" sz="2000" b="1" dirty="0">
                <a:solidFill>
                  <a:schemeClr val="accent1"/>
                </a:solidFill>
                <a:latin typeface="+mj-ea"/>
                <a:ea typeface="+mj-ea"/>
                <a:sym typeface="微软雅黑" panose="020B0503020204020204" pitchFamily="34" charset="-122"/>
              </a:rPr>
              <a:t>产品组合</a:t>
            </a:r>
          </a:p>
        </p:txBody>
      </p:sp>
      <p:sp>
        <p:nvSpPr>
          <p:cNvPr id="19" name="文本框 18">
            <a:extLst>
              <a:ext uri="{FF2B5EF4-FFF2-40B4-BE49-F238E27FC236}">
                <a16:creationId xmlns:a16="http://schemas.microsoft.com/office/drawing/2014/main" id="{1682D601-7848-4501-BB05-E2022E8F5326}"/>
              </a:ext>
            </a:extLst>
          </p:cNvPr>
          <p:cNvSpPr txBox="1"/>
          <p:nvPr/>
        </p:nvSpPr>
        <p:spPr>
          <a:xfrm>
            <a:off x="4989485" y="5650213"/>
            <a:ext cx="2213028" cy="446084"/>
          </a:xfrm>
          <a:prstGeom prst="rect">
            <a:avLst/>
          </a:prstGeom>
        </p:spPr>
        <p:txBody>
          <a:bodyPr wrap="square" lIns="0" tIns="0" rIns="0" bIns="0" rtlCol="0">
            <a:noAutofit/>
          </a:bodyPr>
          <a:lstStyle/>
          <a:p>
            <a:pPr algn="just">
              <a:lnSpc>
                <a:spcPct val="130000"/>
              </a:lnSpc>
            </a:pPr>
            <a:r>
              <a:rPr lang="zh-CN" altLang="en-US" sz="1200" kern="100" dirty="0">
                <a:solidFill>
                  <a:schemeClr val="bg1"/>
                </a:solidFill>
                <a:effectLst/>
                <a:latin typeface="+mn-ea"/>
                <a:cs typeface="Times New Roman" panose="02020603050405020304" pitchFamily="18" charset="0"/>
                <a:sym typeface="微软雅黑" panose="020B0503020204020204" pitchFamily="34" charset="-122"/>
              </a:rPr>
              <a:t>产品组合是指向市场提供的产品组合和结构，有四个衡量维度</a:t>
            </a:r>
          </a:p>
        </p:txBody>
      </p:sp>
      <p:sp>
        <p:nvSpPr>
          <p:cNvPr id="20" name="文本框 19">
            <a:extLst>
              <a:ext uri="{FF2B5EF4-FFF2-40B4-BE49-F238E27FC236}">
                <a16:creationId xmlns:a16="http://schemas.microsoft.com/office/drawing/2014/main" id="{8EFF56AD-4E53-4171-8EEF-5B526595BDDC}"/>
              </a:ext>
            </a:extLst>
          </p:cNvPr>
          <p:cNvSpPr txBox="1"/>
          <p:nvPr/>
        </p:nvSpPr>
        <p:spPr>
          <a:xfrm>
            <a:off x="7828737" y="5211937"/>
            <a:ext cx="1032334" cy="307777"/>
          </a:xfrm>
          <a:prstGeom prst="rect">
            <a:avLst/>
          </a:prstGeom>
        </p:spPr>
        <p:txBody>
          <a:bodyPr wrap="none" lIns="0" tIns="0" rIns="0" bIns="0" rtlCol="0">
            <a:noAutofit/>
          </a:bodyPr>
          <a:lstStyle/>
          <a:p>
            <a:pPr marL="0" indent="0">
              <a:buNone/>
            </a:pPr>
            <a:r>
              <a:rPr lang="zh-CN" altLang="en-US" sz="2000" b="1" dirty="0">
                <a:solidFill>
                  <a:schemeClr val="accent1"/>
                </a:solidFill>
                <a:latin typeface="+mj-ea"/>
                <a:ea typeface="+mj-ea"/>
                <a:sym typeface="微软雅黑" panose="020B0503020204020204" pitchFamily="34" charset="-122"/>
              </a:rPr>
              <a:t>促销策略</a:t>
            </a:r>
          </a:p>
        </p:txBody>
      </p:sp>
      <p:sp>
        <p:nvSpPr>
          <p:cNvPr id="21" name="文本框 20">
            <a:extLst>
              <a:ext uri="{FF2B5EF4-FFF2-40B4-BE49-F238E27FC236}">
                <a16:creationId xmlns:a16="http://schemas.microsoft.com/office/drawing/2014/main" id="{1F777179-86C7-4C36-ACC9-BF1902887CFA}"/>
              </a:ext>
            </a:extLst>
          </p:cNvPr>
          <p:cNvSpPr txBox="1"/>
          <p:nvPr/>
        </p:nvSpPr>
        <p:spPr>
          <a:xfrm>
            <a:off x="7828738" y="5650213"/>
            <a:ext cx="2213028" cy="446084"/>
          </a:xfrm>
          <a:prstGeom prst="rect">
            <a:avLst/>
          </a:prstGeom>
        </p:spPr>
        <p:txBody>
          <a:bodyPr wrap="square" lIns="0" tIns="0" rIns="0" bIns="0" rtlCol="0">
            <a:noAutofit/>
          </a:bodyPr>
          <a:lstStyle/>
          <a:p>
            <a:pPr algn="just">
              <a:lnSpc>
                <a:spcPct val="130000"/>
              </a:lnSpc>
            </a:pPr>
            <a:r>
              <a:rPr lang="zh-CN" altLang="en-US" sz="1200" kern="100" dirty="0">
                <a:solidFill>
                  <a:schemeClr val="bg1"/>
                </a:solidFill>
                <a:effectLst/>
                <a:latin typeface="+mn-ea"/>
                <a:cs typeface="Times New Roman" panose="02020603050405020304" pitchFamily="18" charset="0"/>
                <a:sym typeface="微软雅黑" panose="020B0503020204020204" pitchFamily="34" charset="-122"/>
              </a:rPr>
              <a:t>促销是营销组合策略中最为丰富、灵活并且极为重要的一个因素</a:t>
            </a:r>
          </a:p>
        </p:txBody>
      </p:sp>
      <p:cxnSp>
        <p:nvCxnSpPr>
          <p:cNvPr id="39" name="直接连接符 38">
            <a:extLst>
              <a:ext uri="{FF2B5EF4-FFF2-40B4-BE49-F238E27FC236}">
                <a16:creationId xmlns:a16="http://schemas.microsoft.com/office/drawing/2014/main" id="{7228B98B-F741-4D18-BD6E-73DCA431E8A8}"/>
              </a:ext>
            </a:extLst>
          </p:cNvPr>
          <p:cNvCxnSpPr/>
          <p:nvPr/>
        </p:nvCxnSpPr>
        <p:spPr>
          <a:xfrm>
            <a:off x="4676374" y="5357928"/>
            <a:ext cx="0" cy="619125"/>
          </a:xfrm>
          <a:prstGeom prst="line">
            <a:avLst/>
          </a:prstGeom>
        </p:spPr>
        <p:style>
          <a:lnRef idx="1">
            <a:schemeClr val="accent1"/>
          </a:lnRef>
          <a:fillRef idx="0">
            <a:schemeClr val="accent1"/>
          </a:fillRef>
          <a:effectRef idx="0">
            <a:schemeClr val="accent1"/>
          </a:effectRef>
          <a:fontRef idx="minor">
            <a:schemeClr val="tx1"/>
          </a:fontRef>
        </p:style>
      </p:cxnSp>
      <p:cxnSp>
        <p:nvCxnSpPr>
          <p:cNvPr id="40" name="直接连接符 39">
            <a:extLst>
              <a:ext uri="{FF2B5EF4-FFF2-40B4-BE49-F238E27FC236}">
                <a16:creationId xmlns:a16="http://schemas.microsoft.com/office/drawing/2014/main" id="{5C9B4EC7-C9AB-4EB7-A652-D501AC41776A}"/>
              </a:ext>
            </a:extLst>
          </p:cNvPr>
          <p:cNvCxnSpPr/>
          <p:nvPr/>
        </p:nvCxnSpPr>
        <p:spPr>
          <a:xfrm>
            <a:off x="7515624" y="5357928"/>
            <a:ext cx="0" cy="619125"/>
          </a:xfrm>
          <a:prstGeom prst="line">
            <a:avLst/>
          </a:prstGeom>
        </p:spPr>
        <p:style>
          <a:lnRef idx="1">
            <a:schemeClr val="accent1"/>
          </a:lnRef>
          <a:fillRef idx="0">
            <a:schemeClr val="accent1"/>
          </a:fillRef>
          <a:effectRef idx="0">
            <a:schemeClr val="accent1"/>
          </a:effectRef>
          <a:fontRef idx="minor">
            <a:schemeClr val="tx1"/>
          </a:fontRef>
        </p:style>
      </p:cxnSp>
      <p:sp>
        <p:nvSpPr>
          <p:cNvPr id="43" name="文本框 42">
            <a:extLst>
              <a:ext uri="{FF2B5EF4-FFF2-40B4-BE49-F238E27FC236}">
                <a16:creationId xmlns:a16="http://schemas.microsoft.com/office/drawing/2014/main" id="{AE28B862-2D57-41A7-9629-FE76AD1EA034}"/>
              </a:ext>
            </a:extLst>
          </p:cNvPr>
          <p:cNvSpPr txBox="1"/>
          <p:nvPr/>
        </p:nvSpPr>
        <p:spPr>
          <a:xfrm>
            <a:off x="723899" y="1150272"/>
            <a:ext cx="2190323" cy="384721"/>
          </a:xfrm>
          <a:prstGeom prst="rect">
            <a:avLst/>
          </a:prstGeom>
          <a:noFill/>
        </p:spPr>
        <p:txBody>
          <a:bodyPr wrap="square" lIns="0" tIns="0" rIns="0" bIns="0" rtlCol="0">
            <a:noAutofit/>
          </a:bodyPr>
          <a:lstStyle/>
          <a:p>
            <a:r>
              <a:rPr lang="zh-CN" altLang="en-US" sz="2500" b="1" dirty="0">
                <a:solidFill>
                  <a:schemeClr val="bg1"/>
                </a:solidFill>
                <a:sym typeface="微软雅黑" panose="020B0503020204020204" pitchFamily="34" charset="-122"/>
              </a:rPr>
              <a:t>营销模式介绍</a:t>
            </a:r>
          </a:p>
        </p:txBody>
      </p:sp>
      <p:sp>
        <p:nvSpPr>
          <p:cNvPr id="44" name="文本框 43">
            <a:extLst>
              <a:ext uri="{FF2B5EF4-FFF2-40B4-BE49-F238E27FC236}">
                <a16:creationId xmlns:a16="http://schemas.microsoft.com/office/drawing/2014/main" id="{5F6D8D33-3DCF-44A4-8D33-3225501C2A4B}"/>
              </a:ext>
            </a:extLst>
          </p:cNvPr>
          <p:cNvSpPr txBox="1"/>
          <p:nvPr/>
        </p:nvSpPr>
        <p:spPr>
          <a:xfrm>
            <a:off x="723899" y="1646063"/>
            <a:ext cx="3294753" cy="923330"/>
          </a:xfrm>
          <a:prstGeom prst="rect">
            <a:avLst/>
          </a:prstGeom>
          <a:noFill/>
        </p:spPr>
        <p:txBody>
          <a:bodyPr wrap="square" lIns="0" tIns="0" rIns="0" bIns="0" rtlCol="0">
            <a:noAutofit/>
          </a:bodyPr>
          <a:lstStyle/>
          <a:p>
            <a:r>
              <a:rPr lang="en-US" altLang="zh-CN" sz="3000" b="1" dirty="0">
                <a:solidFill>
                  <a:schemeClr val="bg1"/>
                </a:solidFill>
                <a:sym typeface="微软雅黑" panose="020B0503020204020204" pitchFamily="34" charset="-122"/>
              </a:rPr>
              <a:t>Marketing Model Introduction</a:t>
            </a:r>
          </a:p>
        </p:txBody>
      </p:sp>
    </p:spTree>
    <p:extLst>
      <p:ext uri="{BB962C8B-B14F-4D97-AF65-F5344CB8AC3E}">
        <p14:creationId xmlns:p14="http://schemas.microsoft.com/office/powerpoint/2010/main" val="15909414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809911D8-86F5-9B01-1153-843845731E8C}"/>
              </a:ext>
            </a:extLst>
          </p:cNvPr>
          <p:cNvSpPr/>
          <p:nvPr/>
        </p:nvSpPr>
        <p:spPr>
          <a:xfrm>
            <a:off x="3022334" y="1"/>
            <a:ext cx="6147334" cy="6858000"/>
          </a:xfrm>
          <a:prstGeom prst="rect">
            <a:avLst/>
          </a:prstGeom>
          <a:gradFill>
            <a:gsLst>
              <a:gs pos="0">
                <a:schemeClr val="accent2"/>
              </a:gs>
              <a:gs pos="100000">
                <a:schemeClr val="accent3"/>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solidFill>
                <a:schemeClr val="bg1"/>
              </a:solidFill>
            </a:endParaRPr>
          </a:p>
        </p:txBody>
      </p:sp>
      <p:sp>
        <p:nvSpPr>
          <p:cNvPr id="30" name="矩形 29">
            <a:extLst>
              <a:ext uri="{FF2B5EF4-FFF2-40B4-BE49-F238E27FC236}">
                <a16:creationId xmlns:a16="http://schemas.microsoft.com/office/drawing/2014/main" id="{DDBE3F1B-816C-702F-27F3-BB6F99DC74E5}"/>
              </a:ext>
            </a:extLst>
          </p:cNvPr>
          <p:cNvSpPr/>
          <p:nvPr/>
        </p:nvSpPr>
        <p:spPr>
          <a:xfrm>
            <a:off x="5527523" y="1422630"/>
            <a:ext cx="282334" cy="2343527"/>
          </a:xfrm>
          <a:prstGeom prst="rect">
            <a:avLst/>
          </a:prstGeom>
          <a:gradFill flip="none" rotWithShape="1">
            <a:gsLst>
              <a:gs pos="0">
                <a:schemeClr val="accent1"/>
              </a:gs>
              <a:gs pos="100000">
                <a:schemeClr val="accent1">
                  <a:lumMod val="60000"/>
                  <a:lumOff val="40000"/>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31" name="矩形 30">
            <a:extLst>
              <a:ext uri="{FF2B5EF4-FFF2-40B4-BE49-F238E27FC236}">
                <a16:creationId xmlns:a16="http://schemas.microsoft.com/office/drawing/2014/main" id="{66013111-5489-21E6-3B96-3D87CB9B7C3E}"/>
              </a:ext>
            </a:extLst>
          </p:cNvPr>
          <p:cNvSpPr/>
          <p:nvPr/>
        </p:nvSpPr>
        <p:spPr>
          <a:xfrm>
            <a:off x="5711613" y="633744"/>
            <a:ext cx="446282" cy="1960649"/>
          </a:xfrm>
          <a:prstGeom prst="rect">
            <a:avLst/>
          </a:prstGeom>
          <a:gradFill flip="none" rotWithShape="1">
            <a:gsLst>
              <a:gs pos="0">
                <a:schemeClr val="accent1"/>
              </a:gs>
              <a:gs pos="100000">
                <a:schemeClr val="accent1">
                  <a:lumMod val="60000"/>
                  <a:lumOff val="40000"/>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32" name="矩形 31">
            <a:extLst>
              <a:ext uri="{FF2B5EF4-FFF2-40B4-BE49-F238E27FC236}">
                <a16:creationId xmlns:a16="http://schemas.microsoft.com/office/drawing/2014/main" id="{8BA0D8D2-D596-5120-AE5A-24916699D721}"/>
              </a:ext>
            </a:extLst>
          </p:cNvPr>
          <p:cNvSpPr/>
          <p:nvPr/>
        </p:nvSpPr>
        <p:spPr>
          <a:xfrm>
            <a:off x="6259201" y="1614068"/>
            <a:ext cx="134702" cy="1303003"/>
          </a:xfrm>
          <a:prstGeom prst="rect">
            <a:avLst/>
          </a:prstGeom>
          <a:gradFill flip="none" rotWithShape="1">
            <a:gsLst>
              <a:gs pos="0">
                <a:schemeClr val="accent1"/>
              </a:gs>
              <a:gs pos="100000">
                <a:schemeClr val="accent1">
                  <a:lumMod val="60000"/>
                  <a:lumOff val="40000"/>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pic>
        <p:nvPicPr>
          <p:cNvPr id="22" name="图片 21" descr="桌子上放着花瓶&#10;&#10;中度可信度描述已自动生成">
            <a:extLst>
              <a:ext uri="{FF2B5EF4-FFF2-40B4-BE49-F238E27FC236}">
                <a16:creationId xmlns:a16="http://schemas.microsoft.com/office/drawing/2014/main" id="{7E9E6AC9-7640-1505-8658-A412D072E03D}"/>
              </a:ext>
            </a:extLst>
          </p:cNvPr>
          <p:cNvPicPr>
            <a:picLocks noChangeAspect="1"/>
          </p:cNvPicPr>
          <p:nvPr/>
        </p:nvPicPr>
        <p:blipFill rotWithShape="1">
          <a:blip r:embed="rId2">
            <a:grayscl/>
            <a:extLst>
              <a:ext uri="{28A0092B-C50C-407E-A947-70E740481C1C}">
                <a14:useLocalDpi xmlns:a14="http://schemas.microsoft.com/office/drawing/2010/main" val="0"/>
              </a:ext>
            </a:extLst>
          </a:blip>
          <a:srcRect l="3781" t="377" r="71429" b="377"/>
          <a:stretch/>
        </p:blipFill>
        <p:spPr>
          <a:xfrm>
            <a:off x="0" y="0"/>
            <a:ext cx="3022332" cy="6858000"/>
          </a:xfrm>
          <a:prstGeom prst="rect">
            <a:avLst/>
          </a:prstGeom>
        </p:spPr>
      </p:pic>
      <p:pic>
        <p:nvPicPr>
          <p:cNvPr id="26" name="图片 25" descr="桌子上放着花瓶&#10;&#10;中度可信度描述已自动生成">
            <a:extLst>
              <a:ext uri="{FF2B5EF4-FFF2-40B4-BE49-F238E27FC236}">
                <a16:creationId xmlns:a16="http://schemas.microsoft.com/office/drawing/2014/main" id="{CB2EA053-8684-4670-882C-774660489B83}"/>
              </a:ext>
            </a:extLst>
          </p:cNvPr>
          <p:cNvPicPr>
            <a:picLocks noChangeAspect="1"/>
          </p:cNvPicPr>
          <p:nvPr/>
        </p:nvPicPr>
        <p:blipFill rotWithShape="1">
          <a:blip r:embed="rId2">
            <a:grayscl/>
            <a:extLst>
              <a:ext uri="{28A0092B-C50C-407E-A947-70E740481C1C}">
                <a14:useLocalDpi xmlns:a14="http://schemas.microsoft.com/office/drawing/2010/main" val="0"/>
              </a:ext>
            </a:extLst>
          </a:blip>
          <a:srcRect l="75211" t="377" b="377"/>
          <a:stretch/>
        </p:blipFill>
        <p:spPr>
          <a:xfrm>
            <a:off x="9169665" y="0"/>
            <a:ext cx="3022332" cy="6858000"/>
          </a:xfrm>
          <a:prstGeom prst="rect">
            <a:avLst/>
          </a:prstGeom>
        </p:spPr>
      </p:pic>
      <p:grpSp>
        <p:nvGrpSpPr>
          <p:cNvPr id="4" name="组合 3">
            <a:extLst>
              <a:ext uri="{FF2B5EF4-FFF2-40B4-BE49-F238E27FC236}">
                <a16:creationId xmlns:a16="http://schemas.microsoft.com/office/drawing/2014/main" id="{27B59527-20D1-2348-B475-AC9E4AE5D183}"/>
              </a:ext>
            </a:extLst>
          </p:cNvPr>
          <p:cNvGrpSpPr/>
          <p:nvPr/>
        </p:nvGrpSpPr>
        <p:grpSpPr>
          <a:xfrm>
            <a:off x="3498751" y="3327881"/>
            <a:ext cx="5194498" cy="2655666"/>
            <a:chOff x="3478687" y="3327881"/>
            <a:chExt cx="5194498" cy="2655666"/>
          </a:xfrm>
        </p:grpSpPr>
        <p:sp>
          <p:nvSpPr>
            <p:cNvPr id="10" name="文本框 9">
              <a:extLst>
                <a:ext uri="{FF2B5EF4-FFF2-40B4-BE49-F238E27FC236}">
                  <a16:creationId xmlns:a16="http://schemas.microsoft.com/office/drawing/2014/main" id="{5231C2AA-D6F4-4016-B1D2-91471D4D1D89}"/>
                </a:ext>
              </a:extLst>
            </p:cNvPr>
            <p:cNvSpPr txBox="1"/>
            <p:nvPr/>
          </p:nvSpPr>
          <p:spPr>
            <a:xfrm>
              <a:off x="3478687" y="3331786"/>
              <a:ext cx="1806585" cy="307777"/>
            </a:xfrm>
            <a:prstGeom prst="rect">
              <a:avLst/>
            </a:prstGeom>
          </p:spPr>
          <p:txBody>
            <a:bodyPr wrap="none" lIns="0" tIns="0" rIns="0" bIns="0" rtlCol="0">
              <a:noAutofit/>
            </a:bodyPr>
            <a:lstStyle/>
            <a:p>
              <a:pPr marL="0" indent="0">
                <a:buNone/>
              </a:pPr>
              <a:r>
                <a:rPr lang="zh-CN" altLang="en-US" sz="2000" b="1" dirty="0">
                  <a:solidFill>
                    <a:schemeClr val="bg1"/>
                  </a:solidFill>
                  <a:latin typeface="+mj-ea"/>
                  <a:ea typeface="+mj-ea"/>
                  <a:sym typeface="微软雅黑" panose="020B0503020204020204" pitchFamily="34" charset="-122"/>
                </a:rPr>
                <a:t>多样的宣传活动</a:t>
              </a:r>
            </a:p>
          </p:txBody>
        </p:sp>
        <p:sp>
          <p:nvSpPr>
            <p:cNvPr id="11" name="文本框 10">
              <a:extLst>
                <a:ext uri="{FF2B5EF4-FFF2-40B4-BE49-F238E27FC236}">
                  <a16:creationId xmlns:a16="http://schemas.microsoft.com/office/drawing/2014/main" id="{F5B9202B-4327-4864-8C55-D1B853FF6D15}"/>
                </a:ext>
              </a:extLst>
            </p:cNvPr>
            <p:cNvSpPr txBox="1"/>
            <p:nvPr/>
          </p:nvSpPr>
          <p:spPr>
            <a:xfrm>
              <a:off x="3478687" y="3770062"/>
              <a:ext cx="1959587" cy="686150"/>
            </a:xfrm>
            <a:prstGeom prst="rect">
              <a:avLst/>
            </a:prstGeom>
          </p:spPr>
          <p:txBody>
            <a:bodyPr wrap="square" lIns="0" tIns="0" rIns="0" bIns="0" rtlCol="0">
              <a:noAutofit/>
            </a:bodyPr>
            <a:lstStyle/>
            <a:p>
              <a:pPr algn="just">
                <a:lnSpc>
                  <a:spcPct val="130000"/>
                </a:lnSpc>
              </a:pPr>
              <a:r>
                <a:rPr lang="zh-CN" altLang="en-US" sz="1200" kern="100" dirty="0">
                  <a:solidFill>
                    <a:schemeClr val="bg1"/>
                  </a:solidFill>
                  <a:effectLst/>
                  <a:latin typeface="+mn-ea"/>
                  <a:cs typeface="Times New Roman" panose="02020603050405020304" pitchFamily="18" charset="0"/>
                  <a:sym typeface="微软雅黑" panose="020B0503020204020204" pitchFamily="34" charset="-122"/>
                </a:rPr>
                <a:t>如开户抽奖、分享换积分等，进行宣传造势，推广公司服务和品牌</a:t>
              </a:r>
            </a:p>
          </p:txBody>
        </p:sp>
        <p:sp>
          <p:nvSpPr>
            <p:cNvPr id="12" name="文本框 11">
              <a:extLst>
                <a:ext uri="{FF2B5EF4-FFF2-40B4-BE49-F238E27FC236}">
                  <a16:creationId xmlns:a16="http://schemas.microsoft.com/office/drawing/2014/main" id="{9DEB5398-243C-4BD0-83B4-3C4E4204FA21}"/>
                </a:ext>
              </a:extLst>
            </p:cNvPr>
            <p:cNvSpPr txBox="1"/>
            <p:nvPr/>
          </p:nvSpPr>
          <p:spPr>
            <a:xfrm>
              <a:off x="3478687" y="4859121"/>
              <a:ext cx="2580835" cy="307777"/>
            </a:xfrm>
            <a:prstGeom prst="rect">
              <a:avLst/>
            </a:prstGeom>
          </p:spPr>
          <p:txBody>
            <a:bodyPr wrap="none" lIns="0" tIns="0" rIns="0" bIns="0" rtlCol="0">
              <a:noAutofit/>
            </a:bodyPr>
            <a:lstStyle/>
            <a:p>
              <a:pPr marL="0" indent="0">
                <a:buNone/>
              </a:pPr>
              <a:r>
                <a:rPr lang="zh-CN" altLang="en-US" sz="2000" b="1" dirty="0">
                  <a:solidFill>
                    <a:schemeClr val="bg1"/>
                  </a:solidFill>
                  <a:latin typeface="+mj-ea"/>
                  <a:ea typeface="+mj-ea"/>
                  <a:sym typeface="微软雅黑" panose="020B0503020204020204" pitchFamily="34" charset="-122"/>
                </a:rPr>
                <a:t>线下营销团队积极推广</a:t>
              </a:r>
            </a:p>
          </p:txBody>
        </p:sp>
        <p:sp>
          <p:nvSpPr>
            <p:cNvPr id="13" name="文本框 12">
              <a:extLst>
                <a:ext uri="{FF2B5EF4-FFF2-40B4-BE49-F238E27FC236}">
                  <a16:creationId xmlns:a16="http://schemas.microsoft.com/office/drawing/2014/main" id="{00FB9CCA-E1CB-4CC4-8F20-E5E6015711CA}"/>
                </a:ext>
              </a:extLst>
            </p:cNvPr>
            <p:cNvSpPr txBox="1"/>
            <p:nvPr/>
          </p:nvSpPr>
          <p:spPr>
            <a:xfrm>
              <a:off x="3478687" y="5297397"/>
              <a:ext cx="1959587" cy="686150"/>
            </a:xfrm>
            <a:prstGeom prst="rect">
              <a:avLst/>
            </a:prstGeom>
          </p:spPr>
          <p:txBody>
            <a:bodyPr wrap="square" lIns="0" tIns="0" rIns="0" bIns="0" rtlCol="0">
              <a:noAutofit/>
            </a:bodyPr>
            <a:lstStyle/>
            <a:p>
              <a:pPr algn="just">
                <a:lnSpc>
                  <a:spcPct val="130000"/>
                </a:lnSpc>
              </a:pPr>
              <a:r>
                <a:rPr lang="zh-CN" altLang="en-US" sz="1200" kern="100" dirty="0">
                  <a:solidFill>
                    <a:schemeClr val="bg1"/>
                  </a:solidFill>
                  <a:effectLst/>
                  <a:latin typeface="+mn-ea"/>
                  <a:cs typeface="Times New Roman" panose="02020603050405020304" pitchFamily="18" charset="0"/>
                  <a:sym typeface="微软雅黑" panose="020B0503020204020204" pitchFamily="34" charset="-122"/>
                </a:rPr>
                <a:t>通过绩效考核引导和激励的方式，充分发挥营销团队的主观能动性</a:t>
              </a:r>
            </a:p>
          </p:txBody>
        </p:sp>
        <p:sp>
          <p:nvSpPr>
            <p:cNvPr id="14" name="文本框 13">
              <a:extLst>
                <a:ext uri="{FF2B5EF4-FFF2-40B4-BE49-F238E27FC236}">
                  <a16:creationId xmlns:a16="http://schemas.microsoft.com/office/drawing/2014/main" id="{09E67D19-D367-4E22-A175-495CFD0F1812}"/>
                </a:ext>
              </a:extLst>
            </p:cNvPr>
            <p:cNvSpPr txBox="1"/>
            <p:nvPr/>
          </p:nvSpPr>
          <p:spPr>
            <a:xfrm>
              <a:off x="6713598" y="3327881"/>
              <a:ext cx="1806585" cy="307777"/>
            </a:xfrm>
            <a:prstGeom prst="rect">
              <a:avLst/>
            </a:prstGeom>
          </p:spPr>
          <p:txBody>
            <a:bodyPr wrap="none" lIns="0" tIns="0" rIns="0" bIns="0" rtlCol="0">
              <a:noAutofit/>
            </a:bodyPr>
            <a:lstStyle/>
            <a:p>
              <a:pPr marL="0" indent="0">
                <a:buNone/>
              </a:pPr>
              <a:r>
                <a:rPr lang="zh-CN" altLang="en-US" sz="2000" b="1" dirty="0">
                  <a:solidFill>
                    <a:schemeClr val="bg1"/>
                  </a:solidFill>
                  <a:latin typeface="+mj-ea"/>
                  <a:ea typeface="+mj-ea"/>
                  <a:sym typeface="微软雅黑" panose="020B0503020204020204" pitchFamily="34" charset="-122"/>
                </a:rPr>
                <a:t>资讯类产品营销</a:t>
              </a:r>
            </a:p>
          </p:txBody>
        </p:sp>
        <p:sp>
          <p:nvSpPr>
            <p:cNvPr id="15" name="文本框 14">
              <a:extLst>
                <a:ext uri="{FF2B5EF4-FFF2-40B4-BE49-F238E27FC236}">
                  <a16:creationId xmlns:a16="http://schemas.microsoft.com/office/drawing/2014/main" id="{BDCEC8A5-DB5E-4407-A5D9-E41D15432FC5}"/>
                </a:ext>
              </a:extLst>
            </p:cNvPr>
            <p:cNvSpPr txBox="1"/>
            <p:nvPr/>
          </p:nvSpPr>
          <p:spPr>
            <a:xfrm>
              <a:off x="6713598" y="3766157"/>
              <a:ext cx="1959587" cy="686150"/>
            </a:xfrm>
            <a:prstGeom prst="rect">
              <a:avLst/>
            </a:prstGeom>
          </p:spPr>
          <p:txBody>
            <a:bodyPr wrap="square" lIns="0" tIns="0" rIns="0" bIns="0" rtlCol="0">
              <a:noAutofit/>
            </a:bodyPr>
            <a:lstStyle/>
            <a:p>
              <a:pPr algn="just">
                <a:lnSpc>
                  <a:spcPct val="130000"/>
                </a:lnSpc>
              </a:pPr>
              <a:r>
                <a:rPr lang="zh-CN" altLang="en-US" sz="1200" kern="100" dirty="0">
                  <a:solidFill>
                    <a:schemeClr val="bg1"/>
                  </a:solidFill>
                  <a:effectLst/>
                  <a:latin typeface="+mn-ea"/>
                  <a:cs typeface="Times New Roman" panose="02020603050405020304" pitchFamily="18" charset="0"/>
                  <a:sym typeface="微软雅黑" panose="020B0503020204020204" pitchFamily="34" charset="-122"/>
                </a:rPr>
                <a:t>在互联网金融项目上销售的资讯类产品打造公司生产的自有产品</a:t>
              </a:r>
            </a:p>
          </p:txBody>
        </p:sp>
        <p:sp>
          <p:nvSpPr>
            <p:cNvPr id="16" name="文本框 15">
              <a:extLst>
                <a:ext uri="{FF2B5EF4-FFF2-40B4-BE49-F238E27FC236}">
                  <a16:creationId xmlns:a16="http://schemas.microsoft.com/office/drawing/2014/main" id="{06CFB01F-E722-4385-959A-31B08D0FB83A}"/>
                </a:ext>
              </a:extLst>
            </p:cNvPr>
            <p:cNvSpPr txBox="1"/>
            <p:nvPr/>
          </p:nvSpPr>
          <p:spPr>
            <a:xfrm>
              <a:off x="6713598" y="4855217"/>
              <a:ext cx="1032334" cy="307777"/>
            </a:xfrm>
            <a:prstGeom prst="rect">
              <a:avLst/>
            </a:prstGeom>
          </p:spPr>
          <p:txBody>
            <a:bodyPr wrap="none" lIns="0" tIns="0" rIns="0" bIns="0" rtlCol="0">
              <a:noAutofit/>
            </a:bodyPr>
            <a:lstStyle/>
            <a:p>
              <a:pPr marL="0" indent="0">
                <a:buNone/>
              </a:pPr>
              <a:r>
                <a:rPr lang="zh-CN" altLang="en-US" sz="2000" b="1" dirty="0">
                  <a:solidFill>
                    <a:schemeClr val="bg1"/>
                  </a:solidFill>
                  <a:latin typeface="+mj-ea"/>
                  <a:ea typeface="+mj-ea"/>
                  <a:sym typeface="微软雅黑" panose="020B0503020204020204" pitchFamily="34" charset="-122"/>
                </a:rPr>
                <a:t>渠道营销</a:t>
              </a:r>
            </a:p>
          </p:txBody>
        </p:sp>
        <p:sp>
          <p:nvSpPr>
            <p:cNvPr id="17" name="文本框 16">
              <a:extLst>
                <a:ext uri="{FF2B5EF4-FFF2-40B4-BE49-F238E27FC236}">
                  <a16:creationId xmlns:a16="http://schemas.microsoft.com/office/drawing/2014/main" id="{69A3088A-D4A8-4085-9CF4-761120EFB717}"/>
                </a:ext>
              </a:extLst>
            </p:cNvPr>
            <p:cNvSpPr txBox="1"/>
            <p:nvPr/>
          </p:nvSpPr>
          <p:spPr>
            <a:xfrm>
              <a:off x="6713598" y="5293493"/>
              <a:ext cx="1959587" cy="686150"/>
            </a:xfrm>
            <a:prstGeom prst="rect">
              <a:avLst/>
            </a:prstGeom>
          </p:spPr>
          <p:txBody>
            <a:bodyPr wrap="square" lIns="0" tIns="0" rIns="0" bIns="0" rtlCol="0">
              <a:noAutofit/>
            </a:bodyPr>
            <a:lstStyle/>
            <a:p>
              <a:pPr algn="just">
                <a:lnSpc>
                  <a:spcPct val="130000"/>
                </a:lnSpc>
              </a:pPr>
              <a:r>
                <a:rPr lang="zh-CN" altLang="en-US" sz="1200" kern="100" dirty="0">
                  <a:solidFill>
                    <a:schemeClr val="bg1"/>
                  </a:solidFill>
                  <a:effectLst/>
                  <a:latin typeface="+mn-ea"/>
                  <a:cs typeface="Times New Roman" panose="02020603050405020304" pitchFamily="18" charset="0"/>
                  <a:sym typeface="微软雅黑" panose="020B0503020204020204" pitchFamily="34" charset="-122"/>
                </a:rPr>
                <a:t>定位为营销信息传播的途径，不提供任何业务处理、 交易等方面的核心服务</a:t>
              </a:r>
            </a:p>
          </p:txBody>
        </p:sp>
      </p:grpSp>
      <p:sp>
        <p:nvSpPr>
          <p:cNvPr id="23" name="文本框 22">
            <a:extLst>
              <a:ext uri="{FF2B5EF4-FFF2-40B4-BE49-F238E27FC236}">
                <a16:creationId xmlns:a16="http://schemas.microsoft.com/office/drawing/2014/main" id="{D0303C2F-8E9A-49A1-BC32-1B6240CD8ECA}"/>
              </a:ext>
            </a:extLst>
          </p:cNvPr>
          <p:cNvSpPr txBox="1"/>
          <p:nvPr/>
        </p:nvSpPr>
        <p:spPr>
          <a:xfrm>
            <a:off x="3498751" y="735101"/>
            <a:ext cx="2190323" cy="384721"/>
          </a:xfrm>
          <a:prstGeom prst="rect">
            <a:avLst/>
          </a:prstGeom>
          <a:noFill/>
        </p:spPr>
        <p:txBody>
          <a:bodyPr wrap="square" lIns="0" tIns="0" rIns="0" bIns="0" rtlCol="0">
            <a:noAutofit/>
          </a:bodyPr>
          <a:lstStyle/>
          <a:p>
            <a:r>
              <a:rPr lang="zh-CN" altLang="en-US" sz="2500" b="1" dirty="0">
                <a:solidFill>
                  <a:schemeClr val="bg1"/>
                </a:solidFill>
                <a:sym typeface="微软雅黑" panose="020B0503020204020204" pitchFamily="34" charset="-122"/>
              </a:rPr>
              <a:t>营销模式介绍</a:t>
            </a:r>
          </a:p>
        </p:txBody>
      </p:sp>
      <p:sp>
        <p:nvSpPr>
          <p:cNvPr id="24" name="文本框 23">
            <a:extLst>
              <a:ext uri="{FF2B5EF4-FFF2-40B4-BE49-F238E27FC236}">
                <a16:creationId xmlns:a16="http://schemas.microsoft.com/office/drawing/2014/main" id="{FD2B0BF2-0047-4D13-A50D-34E9984410A2}"/>
              </a:ext>
            </a:extLst>
          </p:cNvPr>
          <p:cNvSpPr txBox="1"/>
          <p:nvPr/>
        </p:nvSpPr>
        <p:spPr>
          <a:xfrm>
            <a:off x="3498751" y="1306381"/>
            <a:ext cx="2273300" cy="1384995"/>
          </a:xfrm>
          <a:prstGeom prst="rect">
            <a:avLst/>
          </a:prstGeom>
          <a:noFill/>
        </p:spPr>
        <p:txBody>
          <a:bodyPr wrap="square" lIns="0" tIns="0" rIns="0" bIns="0" rtlCol="0">
            <a:noAutofit/>
          </a:bodyPr>
          <a:lstStyle/>
          <a:p>
            <a:r>
              <a:rPr lang="en-US" altLang="zh-CN" sz="3000" b="1" dirty="0">
                <a:solidFill>
                  <a:schemeClr val="bg1"/>
                </a:solidFill>
                <a:sym typeface="微软雅黑" panose="020B0503020204020204" pitchFamily="34" charset="-122"/>
              </a:rPr>
              <a:t>Marketing Model Introduction</a:t>
            </a:r>
          </a:p>
        </p:txBody>
      </p:sp>
      <p:sp>
        <p:nvSpPr>
          <p:cNvPr id="25" name="任意多边形: 形状 24">
            <a:extLst>
              <a:ext uri="{FF2B5EF4-FFF2-40B4-BE49-F238E27FC236}">
                <a16:creationId xmlns:a16="http://schemas.microsoft.com/office/drawing/2014/main" id="{04C2F238-7029-7D41-0199-AFDA1CD4710F}"/>
              </a:ext>
            </a:extLst>
          </p:cNvPr>
          <p:cNvSpPr/>
          <p:nvPr/>
        </p:nvSpPr>
        <p:spPr>
          <a:xfrm>
            <a:off x="723900" y="454640"/>
            <a:ext cx="1661579" cy="222250"/>
          </a:xfrm>
          <a:custGeom>
            <a:avLst/>
            <a:gdLst>
              <a:gd name="connsiteX0" fmla="*/ 1232440 w 1495425"/>
              <a:gd name="connsiteY0" fmla="*/ 178500 h 200025"/>
              <a:gd name="connsiteX1" fmla="*/ 1239870 w 1495425"/>
              <a:gd name="connsiteY1" fmla="*/ 181354 h 200025"/>
              <a:gd name="connsiteX2" fmla="*/ 1242822 w 1495425"/>
              <a:gd name="connsiteY2" fmla="*/ 188727 h 200025"/>
              <a:gd name="connsiteX3" fmla="*/ 1239870 w 1495425"/>
              <a:gd name="connsiteY3" fmla="*/ 196101 h 200025"/>
              <a:gd name="connsiteX4" fmla="*/ 1232440 w 1495425"/>
              <a:gd name="connsiteY4" fmla="*/ 199073 h 200025"/>
              <a:gd name="connsiteX5" fmla="*/ 1225296 w 1495425"/>
              <a:gd name="connsiteY5" fmla="*/ 196101 h 200025"/>
              <a:gd name="connsiteX6" fmla="*/ 1222438 w 1495425"/>
              <a:gd name="connsiteY6" fmla="*/ 188727 h 200025"/>
              <a:gd name="connsiteX7" fmla="*/ 1225296 w 1495425"/>
              <a:gd name="connsiteY7" fmla="*/ 181354 h 200025"/>
              <a:gd name="connsiteX8" fmla="*/ 1232440 w 1495425"/>
              <a:gd name="connsiteY8" fmla="*/ 178500 h 200025"/>
              <a:gd name="connsiteX9" fmla="*/ 561804 w 1495425"/>
              <a:gd name="connsiteY9" fmla="*/ 72895 h 200025"/>
              <a:gd name="connsiteX10" fmla="*/ 531676 w 1495425"/>
              <a:gd name="connsiteY10" fmla="*/ 85268 h 200025"/>
              <a:gd name="connsiteX11" fmla="*/ 516970 w 1495425"/>
              <a:gd name="connsiteY11" fmla="*/ 120825 h 200025"/>
              <a:gd name="connsiteX12" fmla="*/ 599980 w 1495425"/>
              <a:gd name="connsiteY12" fmla="*/ 120825 h 200025"/>
              <a:gd name="connsiteX13" fmla="*/ 589236 w 1495425"/>
              <a:gd name="connsiteY13" fmla="*/ 85449 h 200025"/>
              <a:gd name="connsiteX14" fmla="*/ 561804 w 1495425"/>
              <a:gd name="connsiteY14" fmla="*/ 72895 h 200025"/>
              <a:gd name="connsiteX15" fmla="*/ 346062 w 1495425"/>
              <a:gd name="connsiteY15" fmla="*/ 65284 h 200025"/>
              <a:gd name="connsiteX16" fmla="*/ 357616 w 1495425"/>
              <a:gd name="connsiteY16" fmla="*/ 65284 h 200025"/>
              <a:gd name="connsiteX17" fmla="*/ 357616 w 1495425"/>
              <a:gd name="connsiteY17" fmla="*/ 196814 h 200025"/>
              <a:gd name="connsiteX18" fmla="*/ 346062 w 1495425"/>
              <a:gd name="connsiteY18" fmla="*/ 196814 h 200025"/>
              <a:gd name="connsiteX19" fmla="*/ 1452372 w 1495425"/>
              <a:gd name="connsiteY19" fmla="*/ 62074 h 200025"/>
              <a:gd name="connsiteX20" fmla="*/ 1484376 w 1495425"/>
              <a:gd name="connsiteY20" fmla="*/ 76286 h 200025"/>
              <a:gd name="connsiteX21" fmla="*/ 1495425 w 1495425"/>
              <a:gd name="connsiteY21" fmla="*/ 116777 h 200025"/>
              <a:gd name="connsiteX22" fmla="*/ 1495425 w 1495425"/>
              <a:gd name="connsiteY22" fmla="*/ 196814 h 200025"/>
              <a:gd name="connsiteX23" fmla="*/ 1483900 w 1495425"/>
              <a:gd name="connsiteY23" fmla="*/ 196814 h 200025"/>
              <a:gd name="connsiteX24" fmla="*/ 1483900 w 1495425"/>
              <a:gd name="connsiteY24" fmla="*/ 120225 h 200025"/>
              <a:gd name="connsiteX25" fmla="*/ 1450372 w 1495425"/>
              <a:gd name="connsiteY25" fmla="*/ 72895 h 200025"/>
              <a:gd name="connsiteX26" fmla="*/ 1419606 w 1495425"/>
              <a:gd name="connsiteY26" fmla="*/ 86811 h 200025"/>
              <a:gd name="connsiteX27" fmla="*/ 1407605 w 1495425"/>
              <a:gd name="connsiteY27" fmla="*/ 121301 h 200025"/>
              <a:gd name="connsiteX28" fmla="*/ 1407605 w 1495425"/>
              <a:gd name="connsiteY28" fmla="*/ 196814 h 200025"/>
              <a:gd name="connsiteX29" fmla="*/ 1396079 w 1495425"/>
              <a:gd name="connsiteY29" fmla="*/ 196814 h 200025"/>
              <a:gd name="connsiteX30" fmla="*/ 1396079 w 1495425"/>
              <a:gd name="connsiteY30" fmla="*/ 65284 h 200025"/>
              <a:gd name="connsiteX31" fmla="*/ 1407605 w 1495425"/>
              <a:gd name="connsiteY31" fmla="*/ 65284 h 200025"/>
              <a:gd name="connsiteX32" fmla="*/ 1407605 w 1495425"/>
              <a:gd name="connsiteY32" fmla="*/ 89192 h 200025"/>
              <a:gd name="connsiteX33" fmla="*/ 1408176 w 1495425"/>
              <a:gd name="connsiteY33" fmla="*/ 89192 h 200025"/>
              <a:gd name="connsiteX34" fmla="*/ 1452372 w 1495425"/>
              <a:gd name="connsiteY34" fmla="*/ 62074 h 200025"/>
              <a:gd name="connsiteX35" fmla="*/ 1337215 w 1495425"/>
              <a:gd name="connsiteY35" fmla="*/ 62074 h 200025"/>
              <a:gd name="connsiteX36" fmla="*/ 1365790 w 1495425"/>
              <a:gd name="connsiteY36" fmla="*/ 68256 h 200025"/>
              <a:gd name="connsiteX37" fmla="*/ 1365790 w 1495425"/>
              <a:gd name="connsiteY37" fmla="*/ 81582 h 200025"/>
              <a:gd name="connsiteX38" fmla="*/ 1335405 w 1495425"/>
              <a:gd name="connsiteY38" fmla="*/ 72895 h 200025"/>
              <a:gd name="connsiteX39" fmla="*/ 1298638 w 1495425"/>
              <a:gd name="connsiteY39" fmla="*/ 89545 h 200025"/>
              <a:gd name="connsiteX40" fmla="*/ 1284541 w 1495425"/>
              <a:gd name="connsiteY40" fmla="*/ 132598 h 200025"/>
              <a:gd name="connsiteX41" fmla="*/ 1297400 w 1495425"/>
              <a:gd name="connsiteY41" fmla="*/ 173684 h 200025"/>
              <a:gd name="connsiteX42" fmla="*/ 1331596 w 1495425"/>
              <a:gd name="connsiteY42" fmla="*/ 189203 h 200025"/>
              <a:gd name="connsiteX43" fmla="*/ 1365313 w 1495425"/>
              <a:gd name="connsiteY43" fmla="*/ 178738 h 200025"/>
              <a:gd name="connsiteX44" fmla="*/ 1365313 w 1495425"/>
              <a:gd name="connsiteY44" fmla="*/ 190987 h 200025"/>
              <a:gd name="connsiteX45" fmla="*/ 1331023 w 1495425"/>
              <a:gd name="connsiteY45" fmla="*/ 200025 h 200025"/>
              <a:gd name="connsiteX46" fmla="*/ 1288542 w 1495425"/>
              <a:gd name="connsiteY46" fmla="*/ 181592 h 200025"/>
              <a:gd name="connsiteX47" fmla="*/ 1272349 w 1495425"/>
              <a:gd name="connsiteY47" fmla="*/ 133312 h 200025"/>
              <a:gd name="connsiteX48" fmla="*/ 1290542 w 1495425"/>
              <a:gd name="connsiteY48" fmla="*/ 82058 h 200025"/>
              <a:gd name="connsiteX49" fmla="*/ 1337215 w 1495425"/>
              <a:gd name="connsiteY49" fmla="*/ 62074 h 200025"/>
              <a:gd name="connsiteX50" fmla="*/ 562270 w 1495425"/>
              <a:gd name="connsiteY50" fmla="*/ 62074 h 200025"/>
              <a:gd name="connsiteX51" fmla="*/ 599218 w 1495425"/>
              <a:gd name="connsiteY51" fmla="*/ 79324 h 200025"/>
              <a:gd name="connsiteX52" fmla="*/ 612124 w 1495425"/>
              <a:gd name="connsiteY52" fmla="*/ 126292 h 200025"/>
              <a:gd name="connsiteX53" fmla="*/ 612124 w 1495425"/>
              <a:gd name="connsiteY53" fmla="*/ 131531 h 200025"/>
              <a:gd name="connsiteX54" fmla="*/ 516503 w 1495425"/>
              <a:gd name="connsiteY54" fmla="*/ 131531 h 200025"/>
              <a:gd name="connsiteX55" fmla="*/ 528761 w 1495425"/>
              <a:gd name="connsiteY55" fmla="*/ 173922 h 200025"/>
              <a:gd name="connsiteX56" fmla="*/ 562499 w 1495425"/>
              <a:gd name="connsiteY56" fmla="*/ 189203 h 200025"/>
              <a:gd name="connsiteX57" fmla="*/ 604885 w 1495425"/>
              <a:gd name="connsiteY57" fmla="*/ 172911 h 200025"/>
              <a:gd name="connsiteX58" fmla="*/ 604885 w 1495425"/>
              <a:gd name="connsiteY58" fmla="*/ 185517 h 200025"/>
              <a:gd name="connsiteX59" fmla="*/ 560165 w 1495425"/>
              <a:gd name="connsiteY59" fmla="*/ 200025 h 200025"/>
              <a:gd name="connsiteX60" fmla="*/ 519769 w 1495425"/>
              <a:gd name="connsiteY60" fmla="*/ 181770 h 200025"/>
              <a:gd name="connsiteX61" fmla="*/ 504358 w 1495425"/>
              <a:gd name="connsiteY61" fmla="*/ 130340 h 200025"/>
              <a:gd name="connsiteX62" fmla="*/ 520475 w 1495425"/>
              <a:gd name="connsiteY62" fmla="*/ 81820 h 200025"/>
              <a:gd name="connsiteX63" fmla="*/ 562270 w 1495425"/>
              <a:gd name="connsiteY63" fmla="*/ 62074 h 200025"/>
              <a:gd name="connsiteX64" fmla="*/ 454800 w 1495425"/>
              <a:gd name="connsiteY64" fmla="*/ 62074 h 200025"/>
              <a:gd name="connsiteX65" fmla="*/ 483403 w 1495425"/>
              <a:gd name="connsiteY65" fmla="*/ 68256 h 200025"/>
              <a:gd name="connsiteX66" fmla="*/ 483403 w 1495425"/>
              <a:gd name="connsiteY66" fmla="*/ 81582 h 200025"/>
              <a:gd name="connsiteX67" fmla="*/ 453047 w 1495425"/>
              <a:gd name="connsiteY67" fmla="*/ 72895 h 200025"/>
              <a:gd name="connsiteX68" fmla="*/ 416271 w 1495425"/>
              <a:gd name="connsiteY68" fmla="*/ 89545 h 200025"/>
              <a:gd name="connsiteX69" fmla="*/ 402145 w 1495425"/>
              <a:gd name="connsiteY69" fmla="*/ 132598 h 200025"/>
              <a:gd name="connsiteX70" fmla="*/ 415042 w 1495425"/>
              <a:gd name="connsiteY70" fmla="*/ 173684 h 200025"/>
              <a:gd name="connsiteX71" fmla="*/ 449199 w 1495425"/>
              <a:gd name="connsiteY71" fmla="*/ 189203 h 200025"/>
              <a:gd name="connsiteX72" fmla="*/ 482937 w 1495425"/>
              <a:gd name="connsiteY72" fmla="*/ 178738 h 200025"/>
              <a:gd name="connsiteX73" fmla="*/ 482937 w 1495425"/>
              <a:gd name="connsiteY73" fmla="*/ 190987 h 200025"/>
              <a:gd name="connsiteX74" fmla="*/ 448609 w 1495425"/>
              <a:gd name="connsiteY74" fmla="*/ 200025 h 200025"/>
              <a:gd name="connsiteX75" fmla="*/ 406175 w 1495425"/>
              <a:gd name="connsiteY75" fmla="*/ 181592 h 200025"/>
              <a:gd name="connsiteX76" fmla="*/ 390001 w 1495425"/>
              <a:gd name="connsiteY76" fmla="*/ 133312 h 200025"/>
              <a:gd name="connsiteX77" fmla="*/ 408156 w 1495425"/>
              <a:gd name="connsiteY77" fmla="*/ 82058 h 200025"/>
              <a:gd name="connsiteX78" fmla="*/ 454800 w 1495425"/>
              <a:gd name="connsiteY78" fmla="*/ 62074 h 200025"/>
              <a:gd name="connsiteX79" fmla="*/ 671313 w 1495425"/>
              <a:gd name="connsiteY79" fmla="*/ 30089 h 200025"/>
              <a:gd name="connsiteX80" fmla="*/ 671313 w 1495425"/>
              <a:gd name="connsiteY80" fmla="*/ 102289 h 200025"/>
              <a:gd name="connsiteX81" fmla="*/ 693163 w 1495425"/>
              <a:gd name="connsiteY81" fmla="*/ 102289 h 200025"/>
              <a:gd name="connsiteX82" fmla="*/ 725986 w 1495425"/>
              <a:gd name="connsiteY82" fmla="*/ 92650 h 200025"/>
              <a:gd name="connsiteX83" fmla="*/ 737206 w 1495425"/>
              <a:gd name="connsiteY83" fmla="*/ 65018 h 200025"/>
              <a:gd name="connsiteX84" fmla="*/ 695401 w 1495425"/>
              <a:gd name="connsiteY84" fmla="*/ 30089 h 200025"/>
              <a:gd name="connsiteX85" fmla="*/ 85115 w 1495425"/>
              <a:gd name="connsiteY85" fmla="*/ 21165 h 200025"/>
              <a:gd name="connsiteX86" fmla="*/ 33214 w 1495425"/>
              <a:gd name="connsiteY86" fmla="*/ 44415 h 200025"/>
              <a:gd name="connsiteX87" fmla="*/ 12840 w 1495425"/>
              <a:gd name="connsiteY87" fmla="*/ 105242 h 200025"/>
              <a:gd name="connsiteX88" fmla="*/ 32109 w 1495425"/>
              <a:gd name="connsiteY88" fmla="*/ 165835 h 200025"/>
              <a:gd name="connsiteX89" fmla="*/ 83591 w 1495425"/>
              <a:gd name="connsiteY89" fmla="*/ 188371 h 200025"/>
              <a:gd name="connsiteX90" fmla="*/ 136655 w 1495425"/>
              <a:gd name="connsiteY90" fmla="*/ 166073 h 200025"/>
              <a:gd name="connsiteX91" fmla="*/ 156220 w 1495425"/>
              <a:gd name="connsiteY91" fmla="*/ 103937 h 200025"/>
              <a:gd name="connsiteX92" fmla="*/ 137122 w 1495425"/>
              <a:gd name="connsiteY92" fmla="*/ 43053 h 200025"/>
              <a:gd name="connsiteX93" fmla="*/ 85115 w 1495425"/>
              <a:gd name="connsiteY93" fmla="*/ 21165 h 200025"/>
              <a:gd name="connsiteX94" fmla="*/ 351777 w 1495425"/>
              <a:gd name="connsiteY94" fmla="*/ 12602 h 200025"/>
              <a:gd name="connsiteX95" fmla="*/ 358616 w 1495425"/>
              <a:gd name="connsiteY95" fmla="*/ 15164 h 200025"/>
              <a:gd name="connsiteX96" fmla="*/ 361588 w 1495425"/>
              <a:gd name="connsiteY96" fmla="*/ 22117 h 200025"/>
              <a:gd name="connsiteX97" fmla="*/ 358673 w 1495425"/>
              <a:gd name="connsiteY97" fmla="*/ 29194 h 200025"/>
              <a:gd name="connsiteX98" fmla="*/ 351777 w 1495425"/>
              <a:gd name="connsiteY98" fmla="*/ 32109 h 200025"/>
              <a:gd name="connsiteX99" fmla="*/ 345072 w 1495425"/>
              <a:gd name="connsiteY99" fmla="*/ 29318 h 200025"/>
              <a:gd name="connsiteX100" fmla="*/ 342205 w 1495425"/>
              <a:gd name="connsiteY100" fmla="*/ 22117 h 200025"/>
              <a:gd name="connsiteX101" fmla="*/ 345129 w 1495425"/>
              <a:gd name="connsiteY101" fmla="*/ 15278 h 200025"/>
              <a:gd name="connsiteX102" fmla="*/ 351777 w 1495425"/>
              <a:gd name="connsiteY102" fmla="*/ 12602 h 200025"/>
              <a:gd name="connsiteX103" fmla="*/ 1142048 w 1495425"/>
              <a:gd name="connsiteY103" fmla="*/ 9525 h 200025"/>
              <a:gd name="connsiteX104" fmla="*/ 1182720 w 1495425"/>
              <a:gd name="connsiteY104" fmla="*/ 16192 h 200025"/>
              <a:gd name="connsiteX105" fmla="*/ 1182720 w 1495425"/>
              <a:gd name="connsiteY105" fmla="*/ 42129 h 200025"/>
              <a:gd name="connsiteX106" fmla="*/ 1140237 w 1495425"/>
              <a:gd name="connsiteY106" fmla="*/ 30585 h 200025"/>
              <a:gd name="connsiteX107" fmla="*/ 1112425 w 1495425"/>
              <a:gd name="connsiteY107" fmla="*/ 37662 h 200025"/>
              <a:gd name="connsiteX108" fmla="*/ 1101662 w 1495425"/>
              <a:gd name="connsiteY108" fmla="*/ 57360 h 200025"/>
              <a:gd name="connsiteX109" fmla="*/ 1109090 w 1495425"/>
              <a:gd name="connsiteY109" fmla="*/ 75562 h 200025"/>
              <a:gd name="connsiteX110" fmla="*/ 1141380 w 1495425"/>
              <a:gd name="connsiteY110" fmla="*/ 94717 h 200025"/>
              <a:gd name="connsiteX111" fmla="*/ 1179671 w 1495425"/>
              <a:gd name="connsiteY111" fmla="*/ 120663 h 200025"/>
              <a:gd name="connsiteX112" fmla="*/ 1190625 w 1495425"/>
              <a:gd name="connsiteY112" fmla="*/ 149812 h 200025"/>
              <a:gd name="connsiteX113" fmla="*/ 1172813 w 1495425"/>
              <a:gd name="connsiteY113" fmla="*/ 187056 h 200025"/>
              <a:gd name="connsiteX114" fmla="*/ 1123473 w 1495425"/>
              <a:gd name="connsiteY114" fmla="*/ 200025 h 200025"/>
              <a:gd name="connsiteX115" fmla="*/ 1097756 w 1495425"/>
              <a:gd name="connsiteY115" fmla="*/ 196990 h 200025"/>
              <a:gd name="connsiteX116" fmla="*/ 1076325 w 1495425"/>
              <a:gd name="connsiteY116" fmla="*/ 189435 h 200025"/>
              <a:gd name="connsiteX117" fmla="*/ 1076325 w 1495425"/>
              <a:gd name="connsiteY117" fmla="*/ 162306 h 200025"/>
              <a:gd name="connsiteX118" fmla="*/ 1099185 w 1495425"/>
              <a:gd name="connsiteY118" fmla="*/ 174443 h 200025"/>
              <a:gd name="connsiteX119" fmla="*/ 1126236 w 1495425"/>
              <a:gd name="connsiteY119" fmla="*/ 179202 h 200025"/>
              <a:gd name="connsiteX120" fmla="*/ 1165384 w 1495425"/>
              <a:gd name="connsiteY120" fmla="*/ 151597 h 200025"/>
              <a:gd name="connsiteX121" fmla="*/ 1161193 w 1495425"/>
              <a:gd name="connsiteY121" fmla="*/ 137674 h 200025"/>
              <a:gd name="connsiteX122" fmla="*/ 1149667 w 1495425"/>
              <a:gd name="connsiteY122" fmla="*/ 126730 h 200025"/>
              <a:gd name="connsiteX123" fmla="*/ 1122235 w 1495425"/>
              <a:gd name="connsiteY123" fmla="*/ 112090 h 200025"/>
              <a:gd name="connsiteX124" fmla="*/ 1085373 w 1495425"/>
              <a:gd name="connsiteY124" fmla="*/ 86449 h 200025"/>
              <a:gd name="connsiteX125" fmla="*/ 1076420 w 1495425"/>
              <a:gd name="connsiteY125" fmla="*/ 59379 h 200025"/>
              <a:gd name="connsiteX126" fmla="*/ 1095089 w 1495425"/>
              <a:gd name="connsiteY126" fmla="*/ 22974 h 200025"/>
              <a:gd name="connsiteX127" fmla="*/ 1142048 w 1495425"/>
              <a:gd name="connsiteY127" fmla="*/ 9525 h 200025"/>
              <a:gd name="connsiteX128" fmla="*/ 904875 w 1495425"/>
              <a:gd name="connsiteY128" fmla="*/ 9525 h 200025"/>
              <a:gd name="connsiteX129" fmla="*/ 929354 w 1495425"/>
              <a:gd name="connsiteY129" fmla="*/ 9525 h 200025"/>
              <a:gd name="connsiteX130" fmla="*/ 929354 w 1495425"/>
              <a:gd name="connsiteY130" fmla="*/ 122253 h 200025"/>
              <a:gd name="connsiteX131" fmla="*/ 977075 w 1495425"/>
              <a:gd name="connsiteY131" fmla="*/ 178496 h 200025"/>
              <a:gd name="connsiteX132" fmla="*/ 1023271 w 1495425"/>
              <a:gd name="connsiteY132" fmla="*/ 124063 h 200025"/>
              <a:gd name="connsiteX133" fmla="*/ 1023271 w 1495425"/>
              <a:gd name="connsiteY133" fmla="*/ 9525 h 200025"/>
              <a:gd name="connsiteX134" fmla="*/ 1047750 w 1495425"/>
              <a:gd name="connsiteY134" fmla="*/ 9525 h 200025"/>
              <a:gd name="connsiteX135" fmla="*/ 1047750 w 1495425"/>
              <a:gd name="connsiteY135" fmla="*/ 120558 h 200025"/>
              <a:gd name="connsiteX136" fmla="*/ 974789 w 1495425"/>
              <a:gd name="connsiteY136" fmla="*/ 200025 h 200025"/>
              <a:gd name="connsiteX137" fmla="*/ 904875 w 1495425"/>
              <a:gd name="connsiteY137" fmla="*/ 123339 h 200025"/>
              <a:gd name="connsiteX138" fmla="*/ 790575 w 1495425"/>
              <a:gd name="connsiteY138" fmla="*/ 9525 h 200025"/>
              <a:gd name="connsiteX139" fmla="*/ 813911 w 1495425"/>
              <a:gd name="connsiteY139" fmla="*/ 9525 h 200025"/>
              <a:gd name="connsiteX140" fmla="*/ 813911 w 1495425"/>
              <a:gd name="connsiteY140" fmla="*/ 169820 h 200025"/>
              <a:gd name="connsiteX141" fmla="*/ 885825 w 1495425"/>
              <a:gd name="connsiteY141" fmla="*/ 169820 h 200025"/>
              <a:gd name="connsiteX142" fmla="*/ 885825 w 1495425"/>
              <a:gd name="connsiteY142" fmla="*/ 190500 h 200025"/>
              <a:gd name="connsiteX143" fmla="*/ 790575 w 1495425"/>
              <a:gd name="connsiteY143" fmla="*/ 190500 h 200025"/>
              <a:gd name="connsiteX144" fmla="*/ 647700 w 1495425"/>
              <a:gd name="connsiteY144" fmla="*/ 9525 h 200025"/>
              <a:gd name="connsiteX145" fmla="*/ 699659 w 1495425"/>
              <a:gd name="connsiteY145" fmla="*/ 9525 h 200025"/>
              <a:gd name="connsiteX146" fmla="*/ 745646 w 1495425"/>
              <a:gd name="connsiteY146" fmla="*/ 23660 h 200025"/>
              <a:gd name="connsiteX147" fmla="*/ 762000 w 1495425"/>
              <a:gd name="connsiteY147" fmla="*/ 64084 h 200025"/>
              <a:gd name="connsiteX148" fmla="*/ 742874 w 1495425"/>
              <a:gd name="connsiteY148" fmla="*/ 107252 h 200025"/>
              <a:gd name="connsiteX149" fmla="*/ 695049 w 1495425"/>
              <a:gd name="connsiteY149" fmla="*/ 122853 h 200025"/>
              <a:gd name="connsiteX150" fmla="*/ 671313 w 1495425"/>
              <a:gd name="connsiteY150" fmla="*/ 122853 h 200025"/>
              <a:gd name="connsiteX151" fmla="*/ 671313 w 1495425"/>
              <a:gd name="connsiteY151" fmla="*/ 190500 h 200025"/>
              <a:gd name="connsiteX152" fmla="*/ 647700 w 1495425"/>
              <a:gd name="connsiteY152" fmla="*/ 190500 h 200025"/>
              <a:gd name="connsiteX153" fmla="*/ 87211 w 1495425"/>
              <a:gd name="connsiteY153" fmla="*/ 9515 h 200025"/>
              <a:gd name="connsiteX154" fmla="*/ 146409 w 1495425"/>
              <a:gd name="connsiteY154" fmla="*/ 35023 h 200025"/>
              <a:gd name="connsiteX155" fmla="*/ 169059 w 1495425"/>
              <a:gd name="connsiteY155" fmla="*/ 101917 h 200025"/>
              <a:gd name="connsiteX156" fmla="*/ 145885 w 1495425"/>
              <a:gd name="connsiteY156" fmla="*/ 173803 h 200025"/>
              <a:gd name="connsiteX157" fmla="*/ 83830 w 1495425"/>
              <a:gd name="connsiteY157" fmla="*/ 200025 h 200025"/>
              <a:gd name="connsiteX158" fmla="*/ 22765 w 1495425"/>
              <a:gd name="connsiteY158" fmla="*/ 174100 h 200025"/>
              <a:gd name="connsiteX159" fmla="*/ 0 w 1495425"/>
              <a:gd name="connsiteY159" fmla="*/ 106670 h 200025"/>
              <a:gd name="connsiteX160" fmla="*/ 23356 w 1495425"/>
              <a:gd name="connsiteY160" fmla="*/ 36033 h 200025"/>
              <a:gd name="connsiteX161" fmla="*/ 87211 w 1495425"/>
              <a:gd name="connsiteY161" fmla="*/ 9515 h 200025"/>
              <a:gd name="connsiteX162" fmla="*/ 317440 w 1495425"/>
              <a:gd name="connsiteY162" fmla="*/ 0 h 200025"/>
              <a:gd name="connsiteX163" fmla="*/ 331098 w 1495425"/>
              <a:gd name="connsiteY163" fmla="*/ 2496 h 200025"/>
              <a:gd name="connsiteX164" fmla="*/ 331098 w 1495425"/>
              <a:gd name="connsiteY164" fmla="*/ 14507 h 200025"/>
              <a:gd name="connsiteX165" fmla="*/ 316973 w 1495425"/>
              <a:gd name="connsiteY165" fmla="*/ 10820 h 200025"/>
              <a:gd name="connsiteX166" fmla="*/ 293151 w 1495425"/>
              <a:gd name="connsiteY166" fmla="*/ 43405 h 200025"/>
              <a:gd name="connsiteX167" fmla="*/ 293151 w 1495425"/>
              <a:gd name="connsiteY167" fmla="*/ 65284 h 200025"/>
              <a:gd name="connsiteX168" fmla="*/ 327365 w 1495425"/>
              <a:gd name="connsiteY168" fmla="*/ 65284 h 200025"/>
              <a:gd name="connsiteX169" fmla="*/ 327365 w 1495425"/>
              <a:gd name="connsiteY169" fmla="*/ 76105 h 200025"/>
              <a:gd name="connsiteX170" fmla="*/ 293151 w 1495425"/>
              <a:gd name="connsiteY170" fmla="*/ 76105 h 200025"/>
              <a:gd name="connsiteX171" fmla="*/ 293151 w 1495425"/>
              <a:gd name="connsiteY171" fmla="*/ 196814 h 200025"/>
              <a:gd name="connsiteX172" fmla="*/ 281597 w 1495425"/>
              <a:gd name="connsiteY172" fmla="*/ 196814 h 200025"/>
              <a:gd name="connsiteX173" fmla="*/ 281597 w 1495425"/>
              <a:gd name="connsiteY173" fmla="*/ 76105 h 200025"/>
              <a:gd name="connsiteX174" fmla="*/ 258356 w 1495425"/>
              <a:gd name="connsiteY174" fmla="*/ 76105 h 200025"/>
              <a:gd name="connsiteX175" fmla="*/ 258356 w 1495425"/>
              <a:gd name="connsiteY175" fmla="*/ 65284 h 200025"/>
              <a:gd name="connsiteX176" fmla="*/ 281597 w 1495425"/>
              <a:gd name="connsiteY176" fmla="*/ 65284 h 200025"/>
              <a:gd name="connsiteX177" fmla="*/ 281597 w 1495425"/>
              <a:gd name="connsiteY177" fmla="*/ 42453 h 200025"/>
              <a:gd name="connsiteX178" fmla="*/ 291865 w 1495425"/>
              <a:gd name="connsiteY178" fmla="*/ 10820 h 200025"/>
              <a:gd name="connsiteX179" fmla="*/ 317440 w 1495425"/>
              <a:gd name="connsiteY179" fmla="*/ 0 h 200025"/>
              <a:gd name="connsiteX180" fmla="*/ 245964 w 1495425"/>
              <a:gd name="connsiteY180" fmla="*/ 0 h 200025"/>
              <a:gd name="connsiteX181" fmla="*/ 259623 w 1495425"/>
              <a:gd name="connsiteY181" fmla="*/ 2496 h 200025"/>
              <a:gd name="connsiteX182" fmla="*/ 259623 w 1495425"/>
              <a:gd name="connsiteY182" fmla="*/ 14507 h 200025"/>
              <a:gd name="connsiteX183" fmla="*/ 245497 w 1495425"/>
              <a:gd name="connsiteY183" fmla="*/ 10820 h 200025"/>
              <a:gd name="connsiteX184" fmla="*/ 221675 w 1495425"/>
              <a:gd name="connsiteY184" fmla="*/ 43405 h 200025"/>
              <a:gd name="connsiteX185" fmla="*/ 221675 w 1495425"/>
              <a:gd name="connsiteY185" fmla="*/ 65284 h 200025"/>
              <a:gd name="connsiteX186" fmla="*/ 255889 w 1495425"/>
              <a:gd name="connsiteY186" fmla="*/ 65284 h 200025"/>
              <a:gd name="connsiteX187" fmla="*/ 255889 w 1495425"/>
              <a:gd name="connsiteY187" fmla="*/ 76105 h 200025"/>
              <a:gd name="connsiteX188" fmla="*/ 221675 w 1495425"/>
              <a:gd name="connsiteY188" fmla="*/ 76105 h 200025"/>
              <a:gd name="connsiteX189" fmla="*/ 221675 w 1495425"/>
              <a:gd name="connsiteY189" fmla="*/ 196814 h 200025"/>
              <a:gd name="connsiteX190" fmla="*/ 210121 w 1495425"/>
              <a:gd name="connsiteY190" fmla="*/ 196814 h 200025"/>
              <a:gd name="connsiteX191" fmla="*/ 210121 w 1495425"/>
              <a:gd name="connsiteY191" fmla="*/ 76105 h 200025"/>
              <a:gd name="connsiteX192" fmla="*/ 186890 w 1495425"/>
              <a:gd name="connsiteY192" fmla="*/ 76105 h 200025"/>
              <a:gd name="connsiteX193" fmla="*/ 186890 w 1495425"/>
              <a:gd name="connsiteY193" fmla="*/ 65284 h 200025"/>
              <a:gd name="connsiteX194" fmla="*/ 210121 w 1495425"/>
              <a:gd name="connsiteY194" fmla="*/ 65284 h 200025"/>
              <a:gd name="connsiteX195" fmla="*/ 210121 w 1495425"/>
              <a:gd name="connsiteY195" fmla="*/ 42453 h 200025"/>
              <a:gd name="connsiteX196" fmla="*/ 220389 w 1495425"/>
              <a:gd name="connsiteY196" fmla="*/ 10820 h 200025"/>
              <a:gd name="connsiteX197" fmla="*/ 245964 w 1495425"/>
              <a:gd name="connsiteY197" fmla="*/ 0 h 200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Lst>
            <a:rect l="l" t="t" r="r" b="b"/>
            <a:pathLst>
              <a:path w="1495425" h="200025">
                <a:moveTo>
                  <a:pt x="1232440" y="178500"/>
                </a:moveTo>
                <a:cubicBezTo>
                  <a:pt x="1235392" y="178500"/>
                  <a:pt x="1237773" y="179452"/>
                  <a:pt x="1239870" y="181354"/>
                </a:cubicBezTo>
                <a:cubicBezTo>
                  <a:pt x="1241870" y="183257"/>
                  <a:pt x="1242822" y="185715"/>
                  <a:pt x="1242822" y="188727"/>
                </a:cubicBezTo>
                <a:cubicBezTo>
                  <a:pt x="1242822" y="191661"/>
                  <a:pt x="1241870" y="194119"/>
                  <a:pt x="1239870" y="196101"/>
                </a:cubicBezTo>
                <a:cubicBezTo>
                  <a:pt x="1237773" y="198083"/>
                  <a:pt x="1235392" y="199073"/>
                  <a:pt x="1232440" y="199073"/>
                </a:cubicBezTo>
                <a:cubicBezTo>
                  <a:pt x="1229582" y="199073"/>
                  <a:pt x="1227201" y="198083"/>
                  <a:pt x="1225296" y="196101"/>
                </a:cubicBezTo>
                <a:cubicBezTo>
                  <a:pt x="1223391" y="194119"/>
                  <a:pt x="1222438" y="191661"/>
                  <a:pt x="1222438" y="188727"/>
                </a:cubicBezTo>
                <a:cubicBezTo>
                  <a:pt x="1222438" y="185715"/>
                  <a:pt x="1223391" y="183257"/>
                  <a:pt x="1225296" y="181354"/>
                </a:cubicBezTo>
                <a:cubicBezTo>
                  <a:pt x="1227201" y="179452"/>
                  <a:pt x="1229582" y="178500"/>
                  <a:pt x="1232440" y="178500"/>
                </a:cubicBezTo>
                <a:close/>
                <a:moveTo>
                  <a:pt x="561804" y="72895"/>
                </a:moveTo>
                <a:cubicBezTo>
                  <a:pt x="549659" y="72895"/>
                  <a:pt x="539620" y="77019"/>
                  <a:pt x="531676" y="85268"/>
                </a:cubicBezTo>
                <a:cubicBezTo>
                  <a:pt x="523742" y="93507"/>
                  <a:pt x="518836" y="105366"/>
                  <a:pt x="516970" y="120825"/>
                </a:cubicBezTo>
                <a:lnTo>
                  <a:pt x="599980" y="120825"/>
                </a:lnTo>
                <a:cubicBezTo>
                  <a:pt x="599437" y="105604"/>
                  <a:pt x="595856" y="93812"/>
                  <a:pt x="589236" y="85449"/>
                </a:cubicBezTo>
                <a:cubicBezTo>
                  <a:pt x="582626" y="77076"/>
                  <a:pt x="573471" y="72895"/>
                  <a:pt x="561804" y="72895"/>
                </a:cubicBezTo>
                <a:close/>
                <a:moveTo>
                  <a:pt x="346062" y="65284"/>
                </a:moveTo>
                <a:lnTo>
                  <a:pt x="357616" y="65284"/>
                </a:lnTo>
                <a:lnTo>
                  <a:pt x="357616" y="196814"/>
                </a:lnTo>
                <a:lnTo>
                  <a:pt x="346062" y="196814"/>
                </a:lnTo>
                <a:close/>
                <a:moveTo>
                  <a:pt x="1452372" y="62074"/>
                </a:moveTo>
                <a:cubicBezTo>
                  <a:pt x="1466278" y="62074"/>
                  <a:pt x="1476947" y="66818"/>
                  <a:pt x="1484376" y="76286"/>
                </a:cubicBezTo>
                <a:cubicBezTo>
                  <a:pt x="1491710" y="85763"/>
                  <a:pt x="1495425" y="99260"/>
                  <a:pt x="1495425" y="116777"/>
                </a:cubicBezTo>
                <a:lnTo>
                  <a:pt x="1495425" y="196814"/>
                </a:lnTo>
                <a:lnTo>
                  <a:pt x="1483900" y="196814"/>
                </a:lnTo>
                <a:lnTo>
                  <a:pt x="1483900" y="120225"/>
                </a:lnTo>
                <a:cubicBezTo>
                  <a:pt x="1483900" y="88678"/>
                  <a:pt x="1472660" y="72895"/>
                  <a:pt x="1450372" y="72895"/>
                </a:cubicBezTo>
                <a:cubicBezTo>
                  <a:pt x="1437894" y="72895"/>
                  <a:pt x="1427702" y="77533"/>
                  <a:pt x="1419606" y="86811"/>
                </a:cubicBezTo>
                <a:cubicBezTo>
                  <a:pt x="1411605" y="96088"/>
                  <a:pt x="1407605" y="107585"/>
                  <a:pt x="1407605" y="121301"/>
                </a:cubicBezTo>
                <a:lnTo>
                  <a:pt x="1407605" y="196814"/>
                </a:lnTo>
                <a:lnTo>
                  <a:pt x="1396079" y="196814"/>
                </a:lnTo>
                <a:lnTo>
                  <a:pt x="1396079" y="65284"/>
                </a:lnTo>
                <a:lnTo>
                  <a:pt x="1407605" y="65284"/>
                </a:lnTo>
                <a:lnTo>
                  <a:pt x="1407605" y="89192"/>
                </a:lnTo>
                <a:lnTo>
                  <a:pt x="1408176" y="89192"/>
                </a:lnTo>
                <a:cubicBezTo>
                  <a:pt x="1417605" y="71114"/>
                  <a:pt x="1432370" y="62074"/>
                  <a:pt x="1452372" y="62074"/>
                </a:cubicBezTo>
                <a:close/>
                <a:moveTo>
                  <a:pt x="1337215" y="62074"/>
                </a:moveTo>
                <a:cubicBezTo>
                  <a:pt x="1347026" y="62074"/>
                  <a:pt x="1356551" y="64141"/>
                  <a:pt x="1365790" y="68256"/>
                </a:cubicBezTo>
                <a:lnTo>
                  <a:pt x="1365790" y="81582"/>
                </a:lnTo>
                <a:cubicBezTo>
                  <a:pt x="1356551" y="75790"/>
                  <a:pt x="1346454" y="72895"/>
                  <a:pt x="1335405" y="72895"/>
                </a:cubicBezTo>
                <a:cubicBezTo>
                  <a:pt x="1320356" y="72895"/>
                  <a:pt x="1308068" y="78448"/>
                  <a:pt x="1298638" y="89545"/>
                </a:cubicBezTo>
                <a:cubicBezTo>
                  <a:pt x="1289209" y="100651"/>
                  <a:pt x="1284541" y="114995"/>
                  <a:pt x="1284541" y="132598"/>
                </a:cubicBezTo>
                <a:cubicBezTo>
                  <a:pt x="1284541" y="149642"/>
                  <a:pt x="1288828" y="163338"/>
                  <a:pt x="1297400" y="173684"/>
                </a:cubicBezTo>
                <a:cubicBezTo>
                  <a:pt x="1305973" y="184031"/>
                  <a:pt x="1317403" y="189203"/>
                  <a:pt x="1331596" y="189203"/>
                </a:cubicBezTo>
                <a:cubicBezTo>
                  <a:pt x="1344454" y="189203"/>
                  <a:pt x="1355693" y="185715"/>
                  <a:pt x="1365313" y="178738"/>
                </a:cubicBezTo>
                <a:lnTo>
                  <a:pt x="1365313" y="190987"/>
                </a:lnTo>
                <a:cubicBezTo>
                  <a:pt x="1355693" y="197012"/>
                  <a:pt x="1344263" y="200025"/>
                  <a:pt x="1331023" y="200025"/>
                </a:cubicBezTo>
                <a:cubicBezTo>
                  <a:pt x="1313498" y="200025"/>
                  <a:pt x="1299306" y="193880"/>
                  <a:pt x="1288542" y="181592"/>
                </a:cubicBezTo>
                <a:cubicBezTo>
                  <a:pt x="1277779" y="169304"/>
                  <a:pt x="1272349" y="153210"/>
                  <a:pt x="1272349" y="133312"/>
                </a:cubicBezTo>
                <a:cubicBezTo>
                  <a:pt x="1272349" y="112462"/>
                  <a:pt x="1278445" y="95374"/>
                  <a:pt x="1290542" y="82058"/>
                </a:cubicBezTo>
                <a:cubicBezTo>
                  <a:pt x="1302639" y="68732"/>
                  <a:pt x="1318165" y="62074"/>
                  <a:pt x="1337215" y="62074"/>
                </a:cubicBezTo>
                <a:close/>
                <a:moveTo>
                  <a:pt x="562270" y="62074"/>
                </a:moveTo>
                <a:cubicBezTo>
                  <a:pt x="578301" y="62074"/>
                  <a:pt x="590617" y="67828"/>
                  <a:pt x="599218" y="79324"/>
                </a:cubicBezTo>
                <a:cubicBezTo>
                  <a:pt x="607819" y="90811"/>
                  <a:pt x="612124" y="106470"/>
                  <a:pt x="612124" y="126292"/>
                </a:cubicBezTo>
                <a:lnTo>
                  <a:pt x="612124" y="131531"/>
                </a:lnTo>
                <a:lnTo>
                  <a:pt x="516503" y="131531"/>
                </a:lnTo>
                <a:cubicBezTo>
                  <a:pt x="516503" y="149603"/>
                  <a:pt x="520589" y="163734"/>
                  <a:pt x="528761" y="173922"/>
                </a:cubicBezTo>
                <a:cubicBezTo>
                  <a:pt x="536934" y="184110"/>
                  <a:pt x="548183" y="189203"/>
                  <a:pt x="562499" y="189203"/>
                </a:cubicBezTo>
                <a:cubicBezTo>
                  <a:pt x="576977" y="189203"/>
                  <a:pt x="591102" y="183773"/>
                  <a:pt x="604885" y="172911"/>
                </a:cubicBezTo>
                <a:lnTo>
                  <a:pt x="604885" y="185517"/>
                </a:lnTo>
                <a:cubicBezTo>
                  <a:pt x="591493" y="195189"/>
                  <a:pt x="576586" y="200025"/>
                  <a:pt x="560165" y="200025"/>
                </a:cubicBezTo>
                <a:cubicBezTo>
                  <a:pt x="543506" y="200025"/>
                  <a:pt x="530047" y="193940"/>
                  <a:pt x="519769" y="181770"/>
                </a:cubicBezTo>
                <a:cubicBezTo>
                  <a:pt x="509492" y="169601"/>
                  <a:pt x="504358" y="152456"/>
                  <a:pt x="504358" y="130340"/>
                </a:cubicBezTo>
                <a:cubicBezTo>
                  <a:pt x="504358" y="111147"/>
                  <a:pt x="509731" y="94974"/>
                  <a:pt x="520475" y="81820"/>
                </a:cubicBezTo>
                <a:cubicBezTo>
                  <a:pt x="531209" y="68656"/>
                  <a:pt x="545144" y="62074"/>
                  <a:pt x="562270" y="62074"/>
                </a:cubicBezTo>
                <a:close/>
                <a:moveTo>
                  <a:pt x="454800" y="62074"/>
                </a:moveTo>
                <a:cubicBezTo>
                  <a:pt x="464687" y="62074"/>
                  <a:pt x="474221" y="64141"/>
                  <a:pt x="483403" y="68256"/>
                </a:cubicBezTo>
                <a:lnTo>
                  <a:pt x="483403" y="81582"/>
                </a:lnTo>
                <a:cubicBezTo>
                  <a:pt x="474221" y="75790"/>
                  <a:pt x="464096" y="72895"/>
                  <a:pt x="453047" y="72895"/>
                </a:cubicBezTo>
                <a:cubicBezTo>
                  <a:pt x="437950" y="72895"/>
                  <a:pt x="425691" y="78448"/>
                  <a:pt x="416271" y="89545"/>
                </a:cubicBezTo>
                <a:cubicBezTo>
                  <a:pt x="406851" y="100651"/>
                  <a:pt x="402145" y="114995"/>
                  <a:pt x="402145" y="132598"/>
                </a:cubicBezTo>
                <a:cubicBezTo>
                  <a:pt x="402145" y="149642"/>
                  <a:pt x="406441" y="163338"/>
                  <a:pt x="415042" y="173684"/>
                </a:cubicBezTo>
                <a:cubicBezTo>
                  <a:pt x="423643" y="184031"/>
                  <a:pt x="435026" y="189203"/>
                  <a:pt x="449199" y="189203"/>
                </a:cubicBezTo>
                <a:cubicBezTo>
                  <a:pt x="462115" y="189203"/>
                  <a:pt x="473364" y="185715"/>
                  <a:pt x="482937" y="178738"/>
                </a:cubicBezTo>
                <a:lnTo>
                  <a:pt x="482937" y="190987"/>
                </a:lnTo>
                <a:cubicBezTo>
                  <a:pt x="473364" y="197012"/>
                  <a:pt x="461924" y="200025"/>
                  <a:pt x="448609" y="200025"/>
                </a:cubicBezTo>
                <a:cubicBezTo>
                  <a:pt x="431102" y="200025"/>
                  <a:pt x="416947" y="193880"/>
                  <a:pt x="406175" y="181592"/>
                </a:cubicBezTo>
                <a:cubicBezTo>
                  <a:pt x="395392" y="169304"/>
                  <a:pt x="390001" y="153210"/>
                  <a:pt x="390001" y="133312"/>
                </a:cubicBezTo>
                <a:cubicBezTo>
                  <a:pt x="390001" y="112462"/>
                  <a:pt x="396050" y="95374"/>
                  <a:pt x="408156" y="82058"/>
                </a:cubicBezTo>
                <a:cubicBezTo>
                  <a:pt x="420262" y="68732"/>
                  <a:pt x="435807" y="62074"/>
                  <a:pt x="454800" y="62074"/>
                </a:cubicBezTo>
                <a:close/>
                <a:moveTo>
                  <a:pt x="671313" y="30089"/>
                </a:moveTo>
                <a:lnTo>
                  <a:pt x="671313" y="102289"/>
                </a:lnTo>
                <a:lnTo>
                  <a:pt x="693163" y="102289"/>
                </a:lnTo>
                <a:cubicBezTo>
                  <a:pt x="707564" y="102289"/>
                  <a:pt x="718509" y="99079"/>
                  <a:pt x="725986" y="92650"/>
                </a:cubicBezTo>
                <a:cubicBezTo>
                  <a:pt x="733463" y="86230"/>
                  <a:pt x="737206" y="77019"/>
                  <a:pt x="737206" y="65018"/>
                </a:cubicBezTo>
                <a:cubicBezTo>
                  <a:pt x="737206" y="41729"/>
                  <a:pt x="723272" y="30089"/>
                  <a:pt x="695401" y="30089"/>
                </a:cubicBezTo>
                <a:close/>
                <a:moveTo>
                  <a:pt x="85115" y="21165"/>
                </a:moveTo>
                <a:cubicBezTo>
                  <a:pt x="64094" y="21165"/>
                  <a:pt x="46797" y="28918"/>
                  <a:pt x="33214" y="44415"/>
                </a:cubicBezTo>
                <a:cubicBezTo>
                  <a:pt x="19631" y="59912"/>
                  <a:pt x="12840" y="80191"/>
                  <a:pt x="12840" y="105242"/>
                </a:cubicBezTo>
                <a:cubicBezTo>
                  <a:pt x="12840" y="130616"/>
                  <a:pt x="19269" y="150811"/>
                  <a:pt x="32109" y="165835"/>
                </a:cubicBezTo>
                <a:cubicBezTo>
                  <a:pt x="44948" y="180859"/>
                  <a:pt x="62112" y="188371"/>
                  <a:pt x="83591" y="188371"/>
                </a:cubicBezTo>
                <a:cubicBezTo>
                  <a:pt x="105937" y="188371"/>
                  <a:pt x="123625" y="180938"/>
                  <a:pt x="136655" y="166073"/>
                </a:cubicBezTo>
                <a:cubicBezTo>
                  <a:pt x="149695" y="151207"/>
                  <a:pt x="156220" y="130492"/>
                  <a:pt x="156220" y="103937"/>
                </a:cubicBezTo>
                <a:cubicBezTo>
                  <a:pt x="156220" y="77934"/>
                  <a:pt x="149857" y="57636"/>
                  <a:pt x="137122" y="43053"/>
                </a:cubicBezTo>
                <a:cubicBezTo>
                  <a:pt x="124396" y="28461"/>
                  <a:pt x="107061" y="21165"/>
                  <a:pt x="85115" y="21165"/>
                </a:cubicBezTo>
                <a:close/>
                <a:moveTo>
                  <a:pt x="351777" y="12602"/>
                </a:moveTo>
                <a:cubicBezTo>
                  <a:pt x="354349" y="12602"/>
                  <a:pt x="356625" y="13459"/>
                  <a:pt x="358616" y="15164"/>
                </a:cubicBezTo>
                <a:cubicBezTo>
                  <a:pt x="360597" y="16869"/>
                  <a:pt x="361588" y="19183"/>
                  <a:pt x="361588" y="22117"/>
                </a:cubicBezTo>
                <a:cubicBezTo>
                  <a:pt x="361588" y="24898"/>
                  <a:pt x="360616" y="27251"/>
                  <a:pt x="358673" y="29194"/>
                </a:cubicBezTo>
                <a:cubicBezTo>
                  <a:pt x="356721" y="31137"/>
                  <a:pt x="354425" y="32109"/>
                  <a:pt x="351777" y="32109"/>
                </a:cubicBezTo>
                <a:cubicBezTo>
                  <a:pt x="349215" y="32109"/>
                  <a:pt x="346977" y="31175"/>
                  <a:pt x="345072" y="29318"/>
                </a:cubicBezTo>
                <a:cubicBezTo>
                  <a:pt x="343167" y="27451"/>
                  <a:pt x="342205" y="25051"/>
                  <a:pt x="342205" y="22117"/>
                </a:cubicBezTo>
                <a:cubicBezTo>
                  <a:pt x="342205" y="19345"/>
                  <a:pt x="343186" y="17069"/>
                  <a:pt x="345129" y="15278"/>
                </a:cubicBezTo>
                <a:cubicBezTo>
                  <a:pt x="347072" y="13497"/>
                  <a:pt x="349291" y="12602"/>
                  <a:pt x="351777" y="12602"/>
                </a:cubicBezTo>
                <a:close/>
                <a:moveTo>
                  <a:pt x="1142048" y="9525"/>
                </a:moveTo>
                <a:cubicBezTo>
                  <a:pt x="1160526" y="9525"/>
                  <a:pt x="1174052" y="11744"/>
                  <a:pt x="1182720" y="16192"/>
                </a:cubicBezTo>
                <a:lnTo>
                  <a:pt x="1182720" y="42129"/>
                </a:lnTo>
                <a:cubicBezTo>
                  <a:pt x="1171480" y="34433"/>
                  <a:pt x="1157288" y="30585"/>
                  <a:pt x="1140237" y="30585"/>
                </a:cubicBezTo>
                <a:cubicBezTo>
                  <a:pt x="1128808" y="30585"/>
                  <a:pt x="1119569" y="32947"/>
                  <a:pt x="1112425" y="37662"/>
                </a:cubicBezTo>
                <a:cubicBezTo>
                  <a:pt x="1105281" y="42386"/>
                  <a:pt x="1101662" y="48949"/>
                  <a:pt x="1101662" y="57360"/>
                </a:cubicBezTo>
                <a:cubicBezTo>
                  <a:pt x="1101662" y="64818"/>
                  <a:pt x="1104138" y="70885"/>
                  <a:pt x="1109090" y="75562"/>
                </a:cubicBezTo>
                <a:cubicBezTo>
                  <a:pt x="1114044" y="80248"/>
                  <a:pt x="1124807" y="86630"/>
                  <a:pt x="1141380" y="94717"/>
                </a:cubicBezTo>
                <a:cubicBezTo>
                  <a:pt x="1159669" y="103365"/>
                  <a:pt x="1172432" y="112014"/>
                  <a:pt x="1179671" y="120663"/>
                </a:cubicBezTo>
                <a:cubicBezTo>
                  <a:pt x="1187005" y="129302"/>
                  <a:pt x="1190625" y="139027"/>
                  <a:pt x="1190625" y="149812"/>
                </a:cubicBezTo>
                <a:cubicBezTo>
                  <a:pt x="1190625" y="165994"/>
                  <a:pt x="1184720" y="178409"/>
                  <a:pt x="1172813" y="187056"/>
                </a:cubicBezTo>
                <a:cubicBezTo>
                  <a:pt x="1161002" y="195702"/>
                  <a:pt x="1144524" y="200025"/>
                  <a:pt x="1123473" y="200025"/>
                </a:cubicBezTo>
                <a:cubicBezTo>
                  <a:pt x="1116140" y="200025"/>
                  <a:pt x="1107567" y="199013"/>
                  <a:pt x="1097756" y="196990"/>
                </a:cubicBezTo>
                <a:cubicBezTo>
                  <a:pt x="1087945" y="194968"/>
                  <a:pt x="1080801" y="192450"/>
                  <a:pt x="1076325" y="189435"/>
                </a:cubicBezTo>
                <a:lnTo>
                  <a:pt x="1076325" y="162306"/>
                </a:lnTo>
                <a:cubicBezTo>
                  <a:pt x="1082040" y="167224"/>
                  <a:pt x="1089660" y="171269"/>
                  <a:pt x="1099185" y="174443"/>
                </a:cubicBezTo>
                <a:cubicBezTo>
                  <a:pt x="1108710" y="177616"/>
                  <a:pt x="1117663" y="179202"/>
                  <a:pt x="1126236" y="179202"/>
                </a:cubicBezTo>
                <a:cubicBezTo>
                  <a:pt x="1152334" y="179202"/>
                  <a:pt x="1165384" y="170000"/>
                  <a:pt x="1165384" y="151597"/>
                </a:cubicBezTo>
                <a:cubicBezTo>
                  <a:pt x="1165384" y="146440"/>
                  <a:pt x="1164050" y="141799"/>
                  <a:pt x="1161193" y="137674"/>
                </a:cubicBezTo>
                <a:cubicBezTo>
                  <a:pt x="1158430" y="133550"/>
                  <a:pt x="1154525" y="129902"/>
                  <a:pt x="1149667" y="126730"/>
                </a:cubicBezTo>
                <a:cubicBezTo>
                  <a:pt x="1144809" y="123558"/>
                  <a:pt x="1135666" y="118672"/>
                  <a:pt x="1122235" y="112090"/>
                </a:cubicBezTo>
                <a:cubicBezTo>
                  <a:pt x="1103566" y="102889"/>
                  <a:pt x="1091279" y="94345"/>
                  <a:pt x="1085373" y="86449"/>
                </a:cubicBezTo>
                <a:cubicBezTo>
                  <a:pt x="1079372" y="78562"/>
                  <a:pt x="1076420" y="69533"/>
                  <a:pt x="1076420" y="59379"/>
                </a:cubicBezTo>
                <a:cubicBezTo>
                  <a:pt x="1076420" y="44072"/>
                  <a:pt x="1082612" y="31937"/>
                  <a:pt x="1095089" y="22974"/>
                </a:cubicBezTo>
                <a:cubicBezTo>
                  <a:pt x="1107472" y="14011"/>
                  <a:pt x="1123093" y="9525"/>
                  <a:pt x="1142048" y="9525"/>
                </a:cubicBezTo>
                <a:close/>
                <a:moveTo>
                  <a:pt x="904875" y="9525"/>
                </a:moveTo>
                <a:lnTo>
                  <a:pt x="929354" y="9525"/>
                </a:lnTo>
                <a:lnTo>
                  <a:pt x="929354" y="122253"/>
                </a:lnTo>
                <a:cubicBezTo>
                  <a:pt x="929354" y="159748"/>
                  <a:pt x="945261" y="178496"/>
                  <a:pt x="977075" y="178496"/>
                </a:cubicBezTo>
                <a:cubicBezTo>
                  <a:pt x="1007841" y="178496"/>
                  <a:pt x="1023271" y="160352"/>
                  <a:pt x="1023271" y="124063"/>
                </a:cubicBezTo>
                <a:lnTo>
                  <a:pt x="1023271" y="9525"/>
                </a:lnTo>
                <a:lnTo>
                  <a:pt x="1047750" y="9525"/>
                </a:lnTo>
                <a:lnTo>
                  <a:pt x="1047750" y="120558"/>
                </a:lnTo>
                <a:cubicBezTo>
                  <a:pt x="1047750" y="173536"/>
                  <a:pt x="1023461" y="200025"/>
                  <a:pt x="974789" y="200025"/>
                </a:cubicBezTo>
                <a:cubicBezTo>
                  <a:pt x="928211" y="200025"/>
                  <a:pt x="904875" y="174464"/>
                  <a:pt x="904875" y="123339"/>
                </a:cubicBezTo>
                <a:close/>
                <a:moveTo>
                  <a:pt x="790575" y="9525"/>
                </a:moveTo>
                <a:lnTo>
                  <a:pt x="813911" y="9525"/>
                </a:lnTo>
                <a:lnTo>
                  <a:pt x="813911" y="169820"/>
                </a:lnTo>
                <a:lnTo>
                  <a:pt x="885825" y="169820"/>
                </a:lnTo>
                <a:lnTo>
                  <a:pt x="885825" y="190500"/>
                </a:lnTo>
                <a:lnTo>
                  <a:pt x="790575" y="190500"/>
                </a:lnTo>
                <a:close/>
                <a:moveTo>
                  <a:pt x="647700" y="9525"/>
                </a:moveTo>
                <a:lnTo>
                  <a:pt x="699659" y="9525"/>
                </a:lnTo>
                <a:cubicBezTo>
                  <a:pt x="719414" y="9525"/>
                  <a:pt x="734739" y="14240"/>
                  <a:pt x="745646" y="23660"/>
                </a:cubicBezTo>
                <a:cubicBezTo>
                  <a:pt x="756551" y="33090"/>
                  <a:pt x="762000" y="46558"/>
                  <a:pt x="762000" y="64084"/>
                </a:cubicBezTo>
                <a:cubicBezTo>
                  <a:pt x="762000" y="81848"/>
                  <a:pt x="755628" y="96231"/>
                  <a:pt x="742874" y="107252"/>
                </a:cubicBezTo>
                <a:cubicBezTo>
                  <a:pt x="730120" y="118281"/>
                  <a:pt x="714175" y="123473"/>
                  <a:pt x="695049" y="122853"/>
                </a:cubicBezTo>
                <a:lnTo>
                  <a:pt x="671313" y="122853"/>
                </a:lnTo>
                <a:lnTo>
                  <a:pt x="671313" y="190500"/>
                </a:lnTo>
                <a:lnTo>
                  <a:pt x="647700" y="190500"/>
                </a:lnTo>
                <a:close/>
                <a:moveTo>
                  <a:pt x="87211" y="9515"/>
                </a:moveTo>
                <a:cubicBezTo>
                  <a:pt x="111576" y="9515"/>
                  <a:pt x="131312" y="18012"/>
                  <a:pt x="146409" y="35023"/>
                </a:cubicBezTo>
                <a:cubicBezTo>
                  <a:pt x="161506" y="52026"/>
                  <a:pt x="169059" y="74324"/>
                  <a:pt x="169059" y="101917"/>
                </a:cubicBezTo>
                <a:cubicBezTo>
                  <a:pt x="169059" y="132359"/>
                  <a:pt x="161334" y="156321"/>
                  <a:pt x="145885" y="173803"/>
                </a:cubicBezTo>
                <a:cubicBezTo>
                  <a:pt x="130435" y="191284"/>
                  <a:pt x="109747" y="200025"/>
                  <a:pt x="83830" y="200025"/>
                </a:cubicBezTo>
                <a:cubicBezTo>
                  <a:pt x="58302" y="200025"/>
                  <a:pt x="37948" y="191383"/>
                  <a:pt x="22765" y="174100"/>
                </a:cubicBezTo>
                <a:cubicBezTo>
                  <a:pt x="7591" y="156817"/>
                  <a:pt x="0" y="134341"/>
                  <a:pt x="0" y="106670"/>
                </a:cubicBezTo>
                <a:cubicBezTo>
                  <a:pt x="0" y="77257"/>
                  <a:pt x="7782" y="53711"/>
                  <a:pt x="23356" y="36033"/>
                </a:cubicBezTo>
                <a:cubicBezTo>
                  <a:pt x="38919" y="18355"/>
                  <a:pt x="60207" y="9515"/>
                  <a:pt x="87211" y="9515"/>
                </a:cubicBezTo>
                <a:close/>
                <a:moveTo>
                  <a:pt x="317440" y="0"/>
                </a:moveTo>
                <a:cubicBezTo>
                  <a:pt x="322964" y="0"/>
                  <a:pt x="327517" y="829"/>
                  <a:pt x="331098" y="2496"/>
                </a:cubicBezTo>
                <a:lnTo>
                  <a:pt x="331098" y="14507"/>
                </a:lnTo>
                <a:cubicBezTo>
                  <a:pt x="327984" y="12049"/>
                  <a:pt x="323279" y="10820"/>
                  <a:pt x="316973" y="10820"/>
                </a:cubicBezTo>
                <a:cubicBezTo>
                  <a:pt x="301095" y="10820"/>
                  <a:pt x="293151" y="21679"/>
                  <a:pt x="293151" y="43405"/>
                </a:cubicBezTo>
                <a:lnTo>
                  <a:pt x="293151" y="65284"/>
                </a:lnTo>
                <a:lnTo>
                  <a:pt x="327365" y="65284"/>
                </a:lnTo>
                <a:lnTo>
                  <a:pt x="327365" y="76105"/>
                </a:lnTo>
                <a:lnTo>
                  <a:pt x="293151" y="76105"/>
                </a:lnTo>
                <a:lnTo>
                  <a:pt x="293151" y="196814"/>
                </a:lnTo>
                <a:lnTo>
                  <a:pt x="281597" y="196814"/>
                </a:lnTo>
                <a:lnTo>
                  <a:pt x="281597" y="76105"/>
                </a:lnTo>
                <a:lnTo>
                  <a:pt x="258356" y="76105"/>
                </a:lnTo>
                <a:lnTo>
                  <a:pt x="258356" y="65284"/>
                </a:lnTo>
                <a:lnTo>
                  <a:pt x="281597" y="65284"/>
                </a:lnTo>
                <a:lnTo>
                  <a:pt x="281597" y="42453"/>
                </a:lnTo>
                <a:cubicBezTo>
                  <a:pt x="281597" y="28585"/>
                  <a:pt x="285016" y="18040"/>
                  <a:pt x="291865" y="10820"/>
                </a:cubicBezTo>
                <a:cubicBezTo>
                  <a:pt x="298714" y="3610"/>
                  <a:pt x="307238" y="0"/>
                  <a:pt x="317440" y="0"/>
                </a:cubicBezTo>
                <a:close/>
                <a:moveTo>
                  <a:pt x="245964" y="0"/>
                </a:moveTo>
                <a:cubicBezTo>
                  <a:pt x="251489" y="0"/>
                  <a:pt x="256041" y="829"/>
                  <a:pt x="259623" y="2496"/>
                </a:cubicBezTo>
                <a:lnTo>
                  <a:pt x="259623" y="14507"/>
                </a:lnTo>
                <a:cubicBezTo>
                  <a:pt x="256508" y="12049"/>
                  <a:pt x="251803" y="10820"/>
                  <a:pt x="245497" y="10820"/>
                </a:cubicBezTo>
                <a:cubicBezTo>
                  <a:pt x="229619" y="10820"/>
                  <a:pt x="221675" y="21679"/>
                  <a:pt x="221675" y="43405"/>
                </a:cubicBezTo>
                <a:lnTo>
                  <a:pt x="221675" y="65284"/>
                </a:lnTo>
                <a:lnTo>
                  <a:pt x="255889" y="65284"/>
                </a:lnTo>
                <a:lnTo>
                  <a:pt x="255889" y="76105"/>
                </a:lnTo>
                <a:lnTo>
                  <a:pt x="221675" y="76105"/>
                </a:lnTo>
                <a:lnTo>
                  <a:pt x="221675" y="196814"/>
                </a:lnTo>
                <a:lnTo>
                  <a:pt x="210121" y="196814"/>
                </a:lnTo>
                <a:lnTo>
                  <a:pt x="210121" y="76105"/>
                </a:lnTo>
                <a:lnTo>
                  <a:pt x="186890" y="76105"/>
                </a:lnTo>
                <a:lnTo>
                  <a:pt x="186890" y="65284"/>
                </a:lnTo>
                <a:lnTo>
                  <a:pt x="210121" y="65284"/>
                </a:lnTo>
                <a:lnTo>
                  <a:pt x="210121" y="42453"/>
                </a:lnTo>
                <a:cubicBezTo>
                  <a:pt x="210121" y="28585"/>
                  <a:pt x="213541" y="18040"/>
                  <a:pt x="220389" y="10820"/>
                </a:cubicBezTo>
                <a:cubicBezTo>
                  <a:pt x="227247" y="3610"/>
                  <a:pt x="235763" y="0"/>
                  <a:pt x="245964" y="0"/>
                </a:cubicBezTo>
                <a:close/>
              </a:path>
            </a:pathLst>
          </a:custGeom>
          <a:solidFill>
            <a:schemeClr val="bg1"/>
          </a:solidFill>
          <a:ln w="9525" cap="flat">
            <a:noFill/>
            <a:prstDash val="solid"/>
            <a:miter/>
          </a:ln>
        </p:spPr>
        <p:txBody>
          <a:bodyPr rtlCol="0" anchor="ctr">
            <a:noAutofit/>
          </a:bodyPr>
          <a:lstStyle/>
          <a:p>
            <a:endParaRPr lang="zh-CN" altLang="en-US"/>
          </a:p>
        </p:txBody>
      </p:sp>
      <p:sp>
        <p:nvSpPr>
          <p:cNvPr id="27" name="文本框 26">
            <a:extLst>
              <a:ext uri="{FF2B5EF4-FFF2-40B4-BE49-F238E27FC236}">
                <a16:creationId xmlns:a16="http://schemas.microsoft.com/office/drawing/2014/main" id="{EC2F96BB-DC29-2850-10D0-77C101A70276}"/>
              </a:ext>
            </a:extLst>
          </p:cNvPr>
          <p:cNvSpPr txBox="1"/>
          <p:nvPr/>
        </p:nvSpPr>
        <p:spPr>
          <a:xfrm>
            <a:off x="10117190" y="406400"/>
            <a:ext cx="1360695" cy="307777"/>
          </a:xfrm>
          <a:prstGeom prst="rect">
            <a:avLst/>
          </a:prstGeom>
          <a:noFill/>
        </p:spPr>
        <p:txBody>
          <a:bodyPr wrap="square" lIns="0" tIns="0" rIns="0" bIns="0">
            <a:noAutofit/>
          </a:bodyPr>
          <a:lstStyle/>
          <a:p>
            <a:r>
              <a:rPr lang="en-US" altLang="zh-CN" sz="1000" dirty="0">
                <a:solidFill>
                  <a:schemeClr val="bg1"/>
                </a:solidFill>
              </a:rPr>
              <a:t>Make your presentation outstanding</a:t>
            </a:r>
            <a:endParaRPr lang="zh-CN" altLang="en-US" sz="1000" dirty="0"/>
          </a:p>
        </p:txBody>
      </p:sp>
    </p:spTree>
    <p:extLst>
      <p:ext uri="{BB962C8B-B14F-4D97-AF65-F5344CB8AC3E}">
        <p14:creationId xmlns:p14="http://schemas.microsoft.com/office/powerpoint/2010/main" val="16699806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3575E730-295E-F98E-B8FA-8D8BA553356F}"/>
              </a:ext>
            </a:extLst>
          </p:cNvPr>
          <p:cNvSpPr/>
          <p:nvPr/>
        </p:nvSpPr>
        <p:spPr>
          <a:xfrm>
            <a:off x="1183907" y="1627722"/>
            <a:ext cx="9824186" cy="4432434"/>
          </a:xfrm>
          <a:prstGeom prst="rect">
            <a:avLst/>
          </a:prstGeom>
          <a:gradFill>
            <a:gsLst>
              <a:gs pos="0">
                <a:schemeClr val="accent1">
                  <a:lumMod val="60000"/>
                  <a:lumOff val="40000"/>
                  <a:alpha val="60000"/>
                </a:schemeClr>
              </a:gs>
              <a:gs pos="100000">
                <a:schemeClr val="accent1">
                  <a:alpha val="80000"/>
                </a:scheme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2" name="任意多边形: 形状 21">
            <a:extLst>
              <a:ext uri="{FF2B5EF4-FFF2-40B4-BE49-F238E27FC236}">
                <a16:creationId xmlns:a16="http://schemas.microsoft.com/office/drawing/2014/main" id="{A61E782F-3CCE-4940-9281-5B8797B39EB6}"/>
              </a:ext>
            </a:extLst>
          </p:cNvPr>
          <p:cNvSpPr/>
          <p:nvPr/>
        </p:nvSpPr>
        <p:spPr>
          <a:xfrm>
            <a:off x="4668207" y="-972254"/>
            <a:ext cx="2855586" cy="2878998"/>
          </a:xfrm>
          <a:custGeom>
            <a:avLst/>
            <a:gdLst>
              <a:gd name="connsiteX0" fmla="*/ 0 w 1987938"/>
              <a:gd name="connsiteY0" fmla="*/ 0 h 886680"/>
              <a:gd name="connsiteX1" fmla="*/ 1987938 w 1987938"/>
              <a:gd name="connsiteY1" fmla="*/ 0 h 886680"/>
              <a:gd name="connsiteX2" fmla="*/ 1987938 w 1987938"/>
              <a:gd name="connsiteY2" fmla="*/ 886680 h 886680"/>
              <a:gd name="connsiteX3" fmla="*/ 0 w 1987938"/>
              <a:gd name="connsiteY3" fmla="*/ 886680 h 886680"/>
            </a:gdLst>
            <a:ahLst/>
            <a:cxnLst>
              <a:cxn ang="0">
                <a:pos x="connsiteX0" y="connsiteY0"/>
              </a:cxn>
              <a:cxn ang="0">
                <a:pos x="connsiteX1" y="connsiteY1"/>
              </a:cxn>
              <a:cxn ang="0">
                <a:pos x="connsiteX2" y="connsiteY2"/>
              </a:cxn>
              <a:cxn ang="0">
                <a:pos x="connsiteX3" y="connsiteY3"/>
              </a:cxn>
            </a:cxnLst>
            <a:rect l="l" t="t" r="r" b="b"/>
            <a:pathLst>
              <a:path w="1987938" h="886680">
                <a:moveTo>
                  <a:pt x="0" y="0"/>
                </a:moveTo>
                <a:lnTo>
                  <a:pt x="1987938" y="0"/>
                </a:lnTo>
                <a:lnTo>
                  <a:pt x="1987938" y="886680"/>
                </a:lnTo>
                <a:lnTo>
                  <a:pt x="0" y="886680"/>
                </a:lnTo>
                <a:close/>
              </a:path>
            </a:pathLst>
          </a:custGeom>
          <a:gradFill>
            <a:gsLst>
              <a:gs pos="0">
                <a:schemeClr val="accent2"/>
              </a:gs>
              <a:gs pos="100000">
                <a:schemeClr val="accent3"/>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grpSp>
        <p:nvGrpSpPr>
          <p:cNvPr id="8" name="组合 7">
            <a:extLst>
              <a:ext uri="{FF2B5EF4-FFF2-40B4-BE49-F238E27FC236}">
                <a16:creationId xmlns:a16="http://schemas.microsoft.com/office/drawing/2014/main" id="{DC740193-FB71-C6F3-2C81-1A874D9BF1CF}"/>
              </a:ext>
            </a:extLst>
          </p:cNvPr>
          <p:cNvGrpSpPr/>
          <p:nvPr/>
        </p:nvGrpSpPr>
        <p:grpSpPr>
          <a:xfrm>
            <a:off x="7957618" y="2132990"/>
            <a:ext cx="1987939" cy="1381603"/>
            <a:chOff x="8301866" y="2132990"/>
            <a:chExt cx="1987939" cy="1381603"/>
          </a:xfrm>
        </p:grpSpPr>
        <p:sp>
          <p:nvSpPr>
            <p:cNvPr id="41" name="文本框 40">
              <a:extLst>
                <a:ext uri="{FF2B5EF4-FFF2-40B4-BE49-F238E27FC236}">
                  <a16:creationId xmlns:a16="http://schemas.microsoft.com/office/drawing/2014/main" id="{1588320E-C1ED-47F0-9799-1ADAC72313F1}"/>
                </a:ext>
              </a:extLst>
            </p:cNvPr>
            <p:cNvSpPr txBox="1"/>
            <p:nvPr/>
          </p:nvSpPr>
          <p:spPr>
            <a:xfrm>
              <a:off x="8301866" y="2723764"/>
              <a:ext cx="1987939" cy="384721"/>
            </a:xfrm>
            <a:prstGeom prst="rect">
              <a:avLst/>
            </a:prstGeom>
            <a:noFill/>
          </p:spPr>
          <p:txBody>
            <a:bodyPr wrap="square" lIns="0" tIns="0" rIns="0" bIns="0" rtlCol="0">
              <a:noAutofit/>
            </a:bodyPr>
            <a:lstStyle/>
            <a:p>
              <a:pPr algn="just"/>
              <a:r>
                <a:rPr lang="zh-CN" altLang="en-US" sz="2500" b="1" dirty="0">
                  <a:solidFill>
                    <a:schemeClr val="bg1"/>
                  </a:solidFill>
                  <a:sym typeface="微软雅黑" panose="020B0503020204020204" pitchFamily="34" charset="-122"/>
                </a:rPr>
                <a:t>项目产品简介</a:t>
              </a:r>
            </a:p>
          </p:txBody>
        </p:sp>
        <p:sp>
          <p:nvSpPr>
            <p:cNvPr id="42" name="文本框 41">
              <a:extLst>
                <a:ext uri="{FF2B5EF4-FFF2-40B4-BE49-F238E27FC236}">
                  <a16:creationId xmlns:a16="http://schemas.microsoft.com/office/drawing/2014/main" id="{E78AD848-9B57-456F-9C57-2CE30CE119AC}"/>
                </a:ext>
              </a:extLst>
            </p:cNvPr>
            <p:cNvSpPr txBox="1"/>
            <p:nvPr/>
          </p:nvSpPr>
          <p:spPr>
            <a:xfrm>
              <a:off x="8352292" y="3206816"/>
              <a:ext cx="1359178" cy="307777"/>
            </a:xfrm>
            <a:prstGeom prst="rect">
              <a:avLst/>
            </a:prstGeom>
            <a:noFill/>
          </p:spPr>
          <p:txBody>
            <a:bodyPr wrap="square" lIns="0" tIns="0" rIns="0" bIns="0" rtlCol="0">
              <a:noAutofit/>
            </a:bodyPr>
            <a:lstStyle/>
            <a:p>
              <a:r>
                <a:rPr lang="en-US" altLang="zh-CN" sz="1000" b="1" dirty="0">
                  <a:solidFill>
                    <a:schemeClr val="bg1"/>
                  </a:solidFill>
                  <a:sym typeface="微软雅黑" panose="020B0503020204020204" pitchFamily="34" charset="-122"/>
                </a:rPr>
                <a:t>Project Product Introduction</a:t>
              </a:r>
            </a:p>
          </p:txBody>
        </p:sp>
        <p:sp>
          <p:nvSpPr>
            <p:cNvPr id="32" name="文本框 31">
              <a:extLst>
                <a:ext uri="{FF2B5EF4-FFF2-40B4-BE49-F238E27FC236}">
                  <a16:creationId xmlns:a16="http://schemas.microsoft.com/office/drawing/2014/main" id="{04026E40-6D02-497D-B9D5-6A1C8CF8BD4A}"/>
                </a:ext>
              </a:extLst>
            </p:cNvPr>
            <p:cNvSpPr txBox="1"/>
            <p:nvPr/>
          </p:nvSpPr>
          <p:spPr>
            <a:xfrm>
              <a:off x="8316770" y="2132990"/>
              <a:ext cx="796693" cy="492443"/>
            </a:xfrm>
            <a:prstGeom prst="rect">
              <a:avLst/>
            </a:prstGeom>
            <a:noFill/>
          </p:spPr>
          <p:txBody>
            <a:bodyPr wrap="none" lIns="0" tIns="0" rIns="0" bIns="0" rtlCol="0">
              <a:noAutofit/>
            </a:bodyPr>
            <a:lstStyle/>
            <a:p>
              <a:r>
                <a:rPr lang="en-US" altLang="zh-CN" sz="3200" b="1" dirty="0">
                  <a:solidFill>
                    <a:schemeClr val="bg1"/>
                  </a:solidFill>
                </a:rPr>
                <a:t># 03</a:t>
              </a:r>
              <a:endParaRPr lang="zh-CN" altLang="en-US" sz="3200" b="1" dirty="0">
                <a:solidFill>
                  <a:schemeClr val="bg1"/>
                </a:solidFill>
              </a:endParaRPr>
            </a:p>
          </p:txBody>
        </p:sp>
      </p:grpSp>
      <p:sp>
        <p:nvSpPr>
          <p:cNvPr id="4" name="文本框 3">
            <a:extLst>
              <a:ext uri="{FF2B5EF4-FFF2-40B4-BE49-F238E27FC236}">
                <a16:creationId xmlns:a16="http://schemas.microsoft.com/office/drawing/2014/main" id="{BA6C963D-2C33-48D4-AB59-7F4DD4E22968}"/>
              </a:ext>
            </a:extLst>
          </p:cNvPr>
          <p:cNvSpPr txBox="1"/>
          <p:nvPr/>
        </p:nvSpPr>
        <p:spPr>
          <a:xfrm>
            <a:off x="2246446" y="2723764"/>
            <a:ext cx="1987939" cy="384721"/>
          </a:xfrm>
          <a:prstGeom prst="rect">
            <a:avLst/>
          </a:prstGeom>
          <a:noFill/>
        </p:spPr>
        <p:txBody>
          <a:bodyPr wrap="square" lIns="0" tIns="0" rIns="0" bIns="0" rtlCol="0">
            <a:noAutofit/>
          </a:bodyPr>
          <a:lstStyle/>
          <a:p>
            <a:pPr algn="just"/>
            <a:r>
              <a:rPr lang="zh-CN" altLang="en-US" sz="2500" b="1" dirty="0">
                <a:solidFill>
                  <a:schemeClr val="bg1"/>
                </a:solidFill>
                <a:sym typeface="微软雅黑" panose="020B0503020204020204" pitchFamily="34" charset="-122"/>
              </a:rPr>
              <a:t>项目背景介绍 </a:t>
            </a:r>
          </a:p>
        </p:txBody>
      </p:sp>
      <p:sp>
        <p:nvSpPr>
          <p:cNvPr id="5" name="文本框 4">
            <a:extLst>
              <a:ext uri="{FF2B5EF4-FFF2-40B4-BE49-F238E27FC236}">
                <a16:creationId xmlns:a16="http://schemas.microsoft.com/office/drawing/2014/main" id="{14AE28E2-5B45-42C2-B3BB-BBCA5A3C96A7}"/>
              </a:ext>
            </a:extLst>
          </p:cNvPr>
          <p:cNvSpPr txBox="1"/>
          <p:nvPr/>
        </p:nvSpPr>
        <p:spPr>
          <a:xfrm>
            <a:off x="2246446" y="3206816"/>
            <a:ext cx="1359178" cy="307777"/>
          </a:xfrm>
          <a:prstGeom prst="rect">
            <a:avLst/>
          </a:prstGeom>
          <a:noFill/>
        </p:spPr>
        <p:txBody>
          <a:bodyPr wrap="square" lIns="0" tIns="0" rIns="0" bIns="0" rtlCol="0">
            <a:noAutofit/>
          </a:bodyPr>
          <a:lstStyle/>
          <a:p>
            <a:r>
              <a:rPr lang="en-US" altLang="zh-CN" sz="1000" b="1" dirty="0">
                <a:solidFill>
                  <a:schemeClr val="bg1"/>
                </a:solidFill>
                <a:sym typeface="微软雅黑" panose="020B0503020204020204" pitchFamily="34" charset="-122"/>
              </a:rPr>
              <a:t>Project Background Introduction</a:t>
            </a:r>
            <a:endParaRPr lang="zh-CN" altLang="en-US" sz="1000" b="1" dirty="0">
              <a:solidFill>
                <a:schemeClr val="bg1"/>
              </a:solidFill>
              <a:sym typeface="微软雅黑" panose="020B0503020204020204" pitchFamily="34" charset="-122"/>
            </a:endParaRPr>
          </a:p>
        </p:txBody>
      </p:sp>
      <p:sp>
        <p:nvSpPr>
          <p:cNvPr id="35" name="文本框 34">
            <a:extLst>
              <a:ext uri="{FF2B5EF4-FFF2-40B4-BE49-F238E27FC236}">
                <a16:creationId xmlns:a16="http://schemas.microsoft.com/office/drawing/2014/main" id="{10495E89-182C-49F0-8028-A6B916384EC8}"/>
              </a:ext>
            </a:extLst>
          </p:cNvPr>
          <p:cNvSpPr txBox="1"/>
          <p:nvPr/>
        </p:nvSpPr>
        <p:spPr>
          <a:xfrm>
            <a:off x="2246446" y="2132990"/>
            <a:ext cx="796693" cy="492443"/>
          </a:xfrm>
          <a:prstGeom prst="rect">
            <a:avLst/>
          </a:prstGeom>
          <a:noFill/>
        </p:spPr>
        <p:txBody>
          <a:bodyPr wrap="none" lIns="0" tIns="0" rIns="0" bIns="0" rtlCol="0">
            <a:noAutofit/>
          </a:bodyPr>
          <a:lstStyle/>
          <a:p>
            <a:r>
              <a:rPr lang="en-US" altLang="zh-CN" sz="3200" b="1" dirty="0">
                <a:solidFill>
                  <a:schemeClr val="bg1"/>
                </a:solidFill>
              </a:rPr>
              <a:t># 01</a:t>
            </a:r>
            <a:endParaRPr lang="zh-CN" altLang="en-US" sz="3200" b="1" dirty="0">
              <a:solidFill>
                <a:schemeClr val="bg1"/>
              </a:solidFill>
            </a:endParaRPr>
          </a:p>
        </p:txBody>
      </p:sp>
      <p:sp>
        <p:nvSpPr>
          <p:cNvPr id="45" name="文本框 44">
            <a:extLst>
              <a:ext uri="{FF2B5EF4-FFF2-40B4-BE49-F238E27FC236}">
                <a16:creationId xmlns:a16="http://schemas.microsoft.com/office/drawing/2014/main" id="{82507021-88FB-46EB-8B2A-69C49B9F964D}"/>
              </a:ext>
            </a:extLst>
          </p:cNvPr>
          <p:cNvSpPr txBox="1"/>
          <p:nvPr/>
        </p:nvSpPr>
        <p:spPr>
          <a:xfrm>
            <a:off x="2246446" y="4587899"/>
            <a:ext cx="1987939" cy="384721"/>
          </a:xfrm>
          <a:prstGeom prst="rect">
            <a:avLst/>
          </a:prstGeom>
          <a:noFill/>
        </p:spPr>
        <p:txBody>
          <a:bodyPr wrap="square" lIns="0" tIns="0" rIns="0" bIns="0" rtlCol="0">
            <a:noAutofit/>
          </a:bodyPr>
          <a:lstStyle/>
          <a:p>
            <a:pPr algn="just"/>
            <a:r>
              <a:rPr lang="zh-CN" altLang="en-US" sz="2500" b="1" dirty="0">
                <a:solidFill>
                  <a:schemeClr val="bg1"/>
                </a:solidFill>
                <a:sym typeface="微软雅黑" panose="020B0503020204020204" pitchFamily="34" charset="-122"/>
              </a:rPr>
              <a:t>营销模式介绍</a:t>
            </a:r>
          </a:p>
        </p:txBody>
      </p:sp>
      <p:sp>
        <p:nvSpPr>
          <p:cNvPr id="46" name="文本框 45">
            <a:extLst>
              <a:ext uri="{FF2B5EF4-FFF2-40B4-BE49-F238E27FC236}">
                <a16:creationId xmlns:a16="http://schemas.microsoft.com/office/drawing/2014/main" id="{B58BF484-0650-4FAB-884F-D08E73E90010}"/>
              </a:ext>
            </a:extLst>
          </p:cNvPr>
          <p:cNvSpPr txBox="1"/>
          <p:nvPr/>
        </p:nvSpPr>
        <p:spPr>
          <a:xfrm>
            <a:off x="2246446" y="5070951"/>
            <a:ext cx="1359178" cy="307777"/>
          </a:xfrm>
          <a:prstGeom prst="rect">
            <a:avLst/>
          </a:prstGeom>
          <a:noFill/>
        </p:spPr>
        <p:txBody>
          <a:bodyPr wrap="square" lIns="0" tIns="0" rIns="0" bIns="0" rtlCol="0">
            <a:noAutofit/>
          </a:bodyPr>
          <a:lstStyle/>
          <a:p>
            <a:r>
              <a:rPr lang="en-US" altLang="zh-CN" sz="1000" b="1" dirty="0">
                <a:solidFill>
                  <a:schemeClr val="bg1"/>
                </a:solidFill>
                <a:sym typeface="微软雅黑" panose="020B0503020204020204" pitchFamily="34" charset="-122"/>
              </a:rPr>
              <a:t>Marketing Model Introduction</a:t>
            </a:r>
          </a:p>
        </p:txBody>
      </p:sp>
      <p:sp>
        <p:nvSpPr>
          <p:cNvPr id="33" name="文本框 32">
            <a:extLst>
              <a:ext uri="{FF2B5EF4-FFF2-40B4-BE49-F238E27FC236}">
                <a16:creationId xmlns:a16="http://schemas.microsoft.com/office/drawing/2014/main" id="{25E7AC47-FAD3-4B83-A707-372924C83297}"/>
              </a:ext>
            </a:extLst>
          </p:cNvPr>
          <p:cNvSpPr txBox="1"/>
          <p:nvPr/>
        </p:nvSpPr>
        <p:spPr>
          <a:xfrm>
            <a:off x="2246446" y="3997125"/>
            <a:ext cx="796693" cy="492443"/>
          </a:xfrm>
          <a:prstGeom prst="rect">
            <a:avLst/>
          </a:prstGeom>
          <a:noFill/>
        </p:spPr>
        <p:txBody>
          <a:bodyPr wrap="none" lIns="0" tIns="0" rIns="0" bIns="0" rtlCol="0">
            <a:noAutofit/>
          </a:bodyPr>
          <a:lstStyle/>
          <a:p>
            <a:r>
              <a:rPr lang="en-US" altLang="zh-CN" sz="3200" b="1" dirty="0">
                <a:solidFill>
                  <a:schemeClr val="bg1"/>
                </a:solidFill>
              </a:rPr>
              <a:t># 04</a:t>
            </a:r>
            <a:endParaRPr lang="zh-CN" altLang="en-US" sz="3200" b="1" dirty="0">
              <a:solidFill>
                <a:schemeClr val="bg1"/>
              </a:solidFill>
            </a:endParaRPr>
          </a:p>
        </p:txBody>
      </p:sp>
      <p:sp>
        <p:nvSpPr>
          <p:cNvPr id="37" name="文本框 36">
            <a:extLst>
              <a:ext uri="{FF2B5EF4-FFF2-40B4-BE49-F238E27FC236}">
                <a16:creationId xmlns:a16="http://schemas.microsoft.com/office/drawing/2014/main" id="{067A9AC3-4FEC-436D-AFBB-A6DF59483416}"/>
              </a:ext>
            </a:extLst>
          </p:cNvPr>
          <p:cNvSpPr txBox="1"/>
          <p:nvPr/>
        </p:nvSpPr>
        <p:spPr>
          <a:xfrm>
            <a:off x="5102032" y="2723764"/>
            <a:ext cx="1987939" cy="384721"/>
          </a:xfrm>
          <a:prstGeom prst="rect">
            <a:avLst/>
          </a:prstGeom>
          <a:noFill/>
        </p:spPr>
        <p:txBody>
          <a:bodyPr wrap="square" lIns="0" tIns="0" rIns="0" bIns="0" rtlCol="0">
            <a:noAutofit/>
          </a:bodyPr>
          <a:lstStyle/>
          <a:p>
            <a:pPr algn="just"/>
            <a:r>
              <a:rPr lang="zh-CN" altLang="en-US" sz="2500" b="1" dirty="0">
                <a:solidFill>
                  <a:schemeClr val="bg1"/>
                </a:solidFill>
                <a:sym typeface="微软雅黑" panose="020B0503020204020204" pitchFamily="34" charset="-122"/>
              </a:rPr>
              <a:t>市场环境分析 </a:t>
            </a:r>
          </a:p>
        </p:txBody>
      </p:sp>
      <p:sp>
        <p:nvSpPr>
          <p:cNvPr id="38" name="文本框 37">
            <a:extLst>
              <a:ext uri="{FF2B5EF4-FFF2-40B4-BE49-F238E27FC236}">
                <a16:creationId xmlns:a16="http://schemas.microsoft.com/office/drawing/2014/main" id="{3F510307-82A9-491B-BAD7-9EF869E492A4}"/>
              </a:ext>
            </a:extLst>
          </p:cNvPr>
          <p:cNvSpPr txBox="1"/>
          <p:nvPr/>
        </p:nvSpPr>
        <p:spPr>
          <a:xfrm>
            <a:off x="5102032" y="3206816"/>
            <a:ext cx="1359178" cy="307777"/>
          </a:xfrm>
          <a:prstGeom prst="rect">
            <a:avLst/>
          </a:prstGeom>
          <a:noFill/>
        </p:spPr>
        <p:txBody>
          <a:bodyPr wrap="square" lIns="0" tIns="0" rIns="0" bIns="0" rtlCol="0">
            <a:noAutofit/>
          </a:bodyPr>
          <a:lstStyle/>
          <a:p>
            <a:r>
              <a:rPr lang="en-US" altLang="zh-CN" sz="1000" b="1" dirty="0">
                <a:solidFill>
                  <a:schemeClr val="bg1"/>
                </a:solidFill>
                <a:sym typeface="微软雅黑" panose="020B0503020204020204" pitchFamily="34" charset="-122"/>
              </a:rPr>
              <a:t>Market Environment Analysis</a:t>
            </a:r>
          </a:p>
        </p:txBody>
      </p:sp>
      <p:sp>
        <p:nvSpPr>
          <p:cNvPr id="49" name="文本框 48">
            <a:extLst>
              <a:ext uri="{FF2B5EF4-FFF2-40B4-BE49-F238E27FC236}">
                <a16:creationId xmlns:a16="http://schemas.microsoft.com/office/drawing/2014/main" id="{A9AA300C-7CDF-4C4B-A74C-E94F3B0633F4}"/>
              </a:ext>
            </a:extLst>
          </p:cNvPr>
          <p:cNvSpPr txBox="1"/>
          <p:nvPr/>
        </p:nvSpPr>
        <p:spPr>
          <a:xfrm>
            <a:off x="5102032" y="4587899"/>
            <a:ext cx="1987939" cy="384721"/>
          </a:xfrm>
          <a:prstGeom prst="rect">
            <a:avLst/>
          </a:prstGeom>
          <a:noFill/>
        </p:spPr>
        <p:txBody>
          <a:bodyPr wrap="square" lIns="0" tIns="0" rIns="0" bIns="0" rtlCol="0">
            <a:noAutofit/>
          </a:bodyPr>
          <a:lstStyle/>
          <a:p>
            <a:pPr algn="just"/>
            <a:r>
              <a:rPr lang="zh-CN" altLang="en-US" sz="2500" b="1" dirty="0">
                <a:solidFill>
                  <a:schemeClr val="bg1"/>
                </a:solidFill>
                <a:sym typeface="微软雅黑" panose="020B0503020204020204" pitchFamily="34" charset="-122"/>
              </a:rPr>
              <a:t>发展前景规划 </a:t>
            </a:r>
          </a:p>
        </p:txBody>
      </p:sp>
      <p:sp>
        <p:nvSpPr>
          <p:cNvPr id="50" name="文本框 49">
            <a:extLst>
              <a:ext uri="{FF2B5EF4-FFF2-40B4-BE49-F238E27FC236}">
                <a16:creationId xmlns:a16="http://schemas.microsoft.com/office/drawing/2014/main" id="{05C4EE49-5AB3-4482-B982-8CFE46600EBC}"/>
              </a:ext>
            </a:extLst>
          </p:cNvPr>
          <p:cNvSpPr txBox="1"/>
          <p:nvPr/>
        </p:nvSpPr>
        <p:spPr>
          <a:xfrm>
            <a:off x="5102032" y="5070951"/>
            <a:ext cx="1359178" cy="307777"/>
          </a:xfrm>
          <a:prstGeom prst="rect">
            <a:avLst/>
          </a:prstGeom>
          <a:noFill/>
        </p:spPr>
        <p:txBody>
          <a:bodyPr wrap="square" lIns="0" tIns="0" rIns="0" bIns="0" rtlCol="0">
            <a:noAutofit/>
          </a:bodyPr>
          <a:lstStyle/>
          <a:p>
            <a:r>
              <a:rPr lang="en-US" altLang="zh-CN" sz="1000" b="1" dirty="0">
                <a:solidFill>
                  <a:schemeClr val="bg1"/>
                </a:solidFill>
                <a:sym typeface="微软雅黑" panose="020B0503020204020204" pitchFamily="34" charset="-122"/>
              </a:rPr>
              <a:t>Development Prospect Planning</a:t>
            </a:r>
          </a:p>
        </p:txBody>
      </p:sp>
      <p:sp>
        <p:nvSpPr>
          <p:cNvPr id="30" name="文本框 29">
            <a:extLst>
              <a:ext uri="{FF2B5EF4-FFF2-40B4-BE49-F238E27FC236}">
                <a16:creationId xmlns:a16="http://schemas.microsoft.com/office/drawing/2014/main" id="{9ED4121D-68A4-40FB-8D3D-C4EA15DCA65D}"/>
              </a:ext>
            </a:extLst>
          </p:cNvPr>
          <p:cNvSpPr txBox="1"/>
          <p:nvPr/>
        </p:nvSpPr>
        <p:spPr>
          <a:xfrm>
            <a:off x="5102032" y="2132990"/>
            <a:ext cx="796693" cy="492443"/>
          </a:xfrm>
          <a:prstGeom prst="rect">
            <a:avLst/>
          </a:prstGeom>
          <a:noFill/>
        </p:spPr>
        <p:txBody>
          <a:bodyPr wrap="none" lIns="0" tIns="0" rIns="0" bIns="0" rtlCol="0">
            <a:noAutofit/>
          </a:bodyPr>
          <a:lstStyle/>
          <a:p>
            <a:r>
              <a:rPr lang="en-US" altLang="zh-CN" sz="3200" b="1" dirty="0">
                <a:solidFill>
                  <a:schemeClr val="bg1"/>
                </a:solidFill>
              </a:rPr>
              <a:t># 02</a:t>
            </a:r>
            <a:endParaRPr lang="zh-CN" altLang="en-US" sz="3200" b="1" dirty="0">
              <a:solidFill>
                <a:schemeClr val="bg1"/>
              </a:solidFill>
            </a:endParaRPr>
          </a:p>
        </p:txBody>
      </p:sp>
      <p:sp>
        <p:nvSpPr>
          <p:cNvPr id="52" name="文本框 51">
            <a:extLst>
              <a:ext uri="{FF2B5EF4-FFF2-40B4-BE49-F238E27FC236}">
                <a16:creationId xmlns:a16="http://schemas.microsoft.com/office/drawing/2014/main" id="{9D48A526-56CC-444B-BE36-58BDA6A5D937}"/>
              </a:ext>
            </a:extLst>
          </p:cNvPr>
          <p:cNvSpPr txBox="1"/>
          <p:nvPr/>
        </p:nvSpPr>
        <p:spPr>
          <a:xfrm>
            <a:off x="5102032" y="3997125"/>
            <a:ext cx="796693" cy="492443"/>
          </a:xfrm>
          <a:prstGeom prst="rect">
            <a:avLst/>
          </a:prstGeom>
          <a:noFill/>
        </p:spPr>
        <p:txBody>
          <a:bodyPr wrap="none" lIns="0" tIns="0" rIns="0" bIns="0" rtlCol="0">
            <a:noAutofit/>
          </a:bodyPr>
          <a:lstStyle/>
          <a:p>
            <a:r>
              <a:rPr lang="en-US" altLang="zh-CN" sz="3200" b="1" dirty="0">
                <a:solidFill>
                  <a:schemeClr val="bg1"/>
                </a:solidFill>
              </a:rPr>
              <a:t># 05</a:t>
            </a:r>
            <a:endParaRPr lang="zh-CN" altLang="en-US" sz="3200" b="1" dirty="0">
              <a:solidFill>
                <a:schemeClr val="bg1"/>
              </a:solidFill>
            </a:endParaRPr>
          </a:p>
        </p:txBody>
      </p:sp>
      <p:grpSp>
        <p:nvGrpSpPr>
          <p:cNvPr id="9" name="组合 8">
            <a:extLst>
              <a:ext uri="{FF2B5EF4-FFF2-40B4-BE49-F238E27FC236}">
                <a16:creationId xmlns:a16="http://schemas.microsoft.com/office/drawing/2014/main" id="{92027AE1-04BA-1523-B4EE-DE2FE0D32501}"/>
              </a:ext>
            </a:extLst>
          </p:cNvPr>
          <p:cNvGrpSpPr/>
          <p:nvPr/>
        </p:nvGrpSpPr>
        <p:grpSpPr>
          <a:xfrm>
            <a:off x="4915111" y="916022"/>
            <a:ext cx="2361778" cy="623953"/>
            <a:chOff x="4849930" y="916022"/>
            <a:chExt cx="2361778" cy="623953"/>
          </a:xfrm>
        </p:grpSpPr>
        <p:sp>
          <p:nvSpPr>
            <p:cNvPr id="53" name="TextBox 5">
              <a:extLst>
                <a:ext uri="{FF2B5EF4-FFF2-40B4-BE49-F238E27FC236}">
                  <a16:creationId xmlns:a16="http://schemas.microsoft.com/office/drawing/2014/main" id="{4C663C0A-2B31-4DF0-994F-6A149726451F}"/>
                </a:ext>
              </a:extLst>
            </p:cNvPr>
            <p:cNvSpPr txBox="1"/>
            <p:nvPr/>
          </p:nvSpPr>
          <p:spPr>
            <a:xfrm>
              <a:off x="4849930" y="916022"/>
              <a:ext cx="1029128" cy="615553"/>
            </a:xfrm>
            <a:prstGeom prst="rect">
              <a:avLst/>
            </a:prstGeom>
            <a:noFill/>
          </p:spPr>
          <p:txBody>
            <a:bodyPr wrap="none" lIns="0" tIns="0" rIns="0" bIns="0" rtlCol="0">
              <a:noAutofit/>
            </a:bodyPr>
            <a:lstStyle>
              <a:defPPr>
                <a:defRPr lang="en-US"/>
              </a:defPPr>
              <a:lvl1pPr>
                <a:defRPr sz="2800" b="1">
                  <a:latin typeface="+mj-ea"/>
                  <a:ea typeface="+mj-ea"/>
                </a:defRPr>
              </a:lvl1pPr>
            </a:lstStyle>
            <a:p>
              <a:r>
                <a:rPr lang="zh-CN" altLang="en-US" sz="4000" dirty="0">
                  <a:solidFill>
                    <a:schemeClr val="bg1"/>
                  </a:solidFill>
                  <a:sym typeface="微软雅黑" panose="020B0503020204020204" pitchFamily="34" charset="-122"/>
                </a:rPr>
                <a:t>目录</a:t>
              </a:r>
            </a:p>
          </p:txBody>
        </p:sp>
        <p:sp>
          <p:nvSpPr>
            <p:cNvPr id="54" name="文本框 53">
              <a:extLst>
                <a:ext uri="{FF2B5EF4-FFF2-40B4-BE49-F238E27FC236}">
                  <a16:creationId xmlns:a16="http://schemas.microsoft.com/office/drawing/2014/main" id="{99C17898-5E8E-4796-B988-CB4E57D54F30}"/>
                </a:ext>
              </a:extLst>
            </p:cNvPr>
            <p:cNvSpPr txBox="1"/>
            <p:nvPr/>
          </p:nvSpPr>
          <p:spPr>
            <a:xfrm>
              <a:off x="5942130" y="1262976"/>
              <a:ext cx="1269578" cy="276999"/>
            </a:xfrm>
            <a:prstGeom prst="rect">
              <a:avLst/>
            </a:prstGeom>
            <a:noFill/>
          </p:spPr>
          <p:txBody>
            <a:bodyPr wrap="none" lIns="0" tIns="0" rIns="0" bIns="0" rtlCol="0">
              <a:noAutofit/>
            </a:bodyPr>
            <a:lstStyle/>
            <a:p>
              <a:r>
                <a:rPr lang="en-US" altLang="zh-CN" b="1" dirty="0">
                  <a:solidFill>
                    <a:schemeClr val="bg1"/>
                  </a:solidFill>
                  <a:sym typeface="微软雅黑" panose="020B0503020204020204" pitchFamily="34" charset="-122"/>
                </a:rPr>
                <a:t>CONTENTS</a:t>
              </a:r>
            </a:p>
          </p:txBody>
        </p:sp>
      </p:grpSp>
      <p:sp>
        <p:nvSpPr>
          <p:cNvPr id="34" name="矩形 33">
            <a:extLst>
              <a:ext uri="{FF2B5EF4-FFF2-40B4-BE49-F238E27FC236}">
                <a16:creationId xmlns:a16="http://schemas.microsoft.com/office/drawing/2014/main" id="{25DD688A-1F74-477C-9D57-9C0E1E5C1D3C}"/>
              </a:ext>
            </a:extLst>
          </p:cNvPr>
          <p:cNvSpPr/>
          <p:nvPr/>
        </p:nvSpPr>
        <p:spPr>
          <a:xfrm>
            <a:off x="588871" y="4185648"/>
            <a:ext cx="282334" cy="2343527"/>
          </a:xfrm>
          <a:prstGeom prst="rect">
            <a:avLst/>
          </a:prstGeom>
          <a:gradFill flip="none" rotWithShape="1">
            <a:gsLst>
              <a:gs pos="0">
                <a:schemeClr val="accent1"/>
              </a:gs>
              <a:gs pos="100000">
                <a:schemeClr val="accent1">
                  <a:lumMod val="60000"/>
                  <a:lumOff val="40000"/>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39" name="矩形 38">
            <a:extLst>
              <a:ext uri="{FF2B5EF4-FFF2-40B4-BE49-F238E27FC236}">
                <a16:creationId xmlns:a16="http://schemas.microsoft.com/office/drawing/2014/main" id="{9D64EC0D-BE36-0983-F949-F4E303844600}"/>
              </a:ext>
            </a:extLst>
          </p:cNvPr>
          <p:cNvSpPr/>
          <p:nvPr/>
        </p:nvSpPr>
        <p:spPr>
          <a:xfrm>
            <a:off x="10869938" y="2534268"/>
            <a:ext cx="446282" cy="1960649"/>
          </a:xfrm>
          <a:prstGeom prst="rect">
            <a:avLst/>
          </a:prstGeom>
          <a:gradFill flip="none" rotWithShape="1">
            <a:gsLst>
              <a:gs pos="0">
                <a:schemeClr val="accent1"/>
              </a:gs>
              <a:gs pos="100000">
                <a:schemeClr val="accent1">
                  <a:lumMod val="60000"/>
                  <a:lumOff val="40000"/>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43" name="矩形 42">
            <a:extLst>
              <a:ext uri="{FF2B5EF4-FFF2-40B4-BE49-F238E27FC236}">
                <a16:creationId xmlns:a16="http://schemas.microsoft.com/office/drawing/2014/main" id="{0351B4FE-5617-C6CF-EE7A-86397E2C7429}"/>
              </a:ext>
            </a:extLst>
          </p:cNvPr>
          <p:cNvSpPr/>
          <p:nvPr/>
        </p:nvSpPr>
        <p:spPr>
          <a:xfrm>
            <a:off x="1630189" y="5112702"/>
            <a:ext cx="134702" cy="1303003"/>
          </a:xfrm>
          <a:prstGeom prst="rect">
            <a:avLst/>
          </a:prstGeom>
          <a:gradFill flip="none" rotWithShape="1">
            <a:gsLst>
              <a:gs pos="0">
                <a:schemeClr val="accent1"/>
              </a:gs>
              <a:gs pos="100000">
                <a:schemeClr val="accent1">
                  <a:lumMod val="60000"/>
                  <a:lumOff val="40000"/>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47" name="矩形 46">
            <a:extLst>
              <a:ext uri="{FF2B5EF4-FFF2-40B4-BE49-F238E27FC236}">
                <a16:creationId xmlns:a16="http://schemas.microsoft.com/office/drawing/2014/main" id="{7DBA8521-5E25-5F14-84D3-D9D68346D873}"/>
              </a:ext>
            </a:extLst>
          </p:cNvPr>
          <p:cNvSpPr/>
          <p:nvPr/>
        </p:nvSpPr>
        <p:spPr>
          <a:xfrm>
            <a:off x="7657270" y="194789"/>
            <a:ext cx="88195" cy="1250929"/>
          </a:xfrm>
          <a:prstGeom prst="rect">
            <a:avLst/>
          </a:prstGeom>
          <a:gradFill flip="none" rotWithShape="1">
            <a:gsLst>
              <a:gs pos="0">
                <a:schemeClr val="accent1"/>
              </a:gs>
              <a:gs pos="100000">
                <a:schemeClr val="accent1">
                  <a:lumMod val="60000"/>
                  <a:lumOff val="40000"/>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51" name="矩形 50">
            <a:extLst>
              <a:ext uri="{FF2B5EF4-FFF2-40B4-BE49-F238E27FC236}">
                <a16:creationId xmlns:a16="http://schemas.microsoft.com/office/drawing/2014/main" id="{19E4B500-9764-3D42-095C-C6B4652677D9}"/>
              </a:ext>
            </a:extLst>
          </p:cNvPr>
          <p:cNvSpPr/>
          <p:nvPr/>
        </p:nvSpPr>
        <p:spPr>
          <a:xfrm>
            <a:off x="4263924" y="-90272"/>
            <a:ext cx="169226" cy="1326372"/>
          </a:xfrm>
          <a:prstGeom prst="rect">
            <a:avLst/>
          </a:prstGeom>
          <a:gradFill flip="none" rotWithShape="1">
            <a:gsLst>
              <a:gs pos="0">
                <a:schemeClr val="accent1"/>
              </a:gs>
              <a:gs pos="100000">
                <a:schemeClr val="accent1">
                  <a:lumMod val="60000"/>
                  <a:lumOff val="40000"/>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56" name="矩形 55">
            <a:extLst>
              <a:ext uri="{FF2B5EF4-FFF2-40B4-BE49-F238E27FC236}">
                <a16:creationId xmlns:a16="http://schemas.microsoft.com/office/drawing/2014/main" id="{9206313A-287B-DC51-1019-AD15532BE6A7}"/>
              </a:ext>
            </a:extLst>
          </p:cNvPr>
          <p:cNvSpPr/>
          <p:nvPr/>
        </p:nvSpPr>
        <p:spPr>
          <a:xfrm>
            <a:off x="4496222" y="194789"/>
            <a:ext cx="316127" cy="2154768"/>
          </a:xfrm>
          <a:prstGeom prst="rect">
            <a:avLst/>
          </a:prstGeom>
          <a:gradFill flip="none" rotWithShape="1">
            <a:gsLst>
              <a:gs pos="0">
                <a:schemeClr val="accent1"/>
              </a:gs>
              <a:gs pos="100000">
                <a:schemeClr val="accent1">
                  <a:lumMod val="60000"/>
                  <a:lumOff val="40000"/>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58" name="矩形 57">
            <a:extLst>
              <a:ext uri="{FF2B5EF4-FFF2-40B4-BE49-F238E27FC236}">
                <a16:creationId xmlns:a16="http://schemas.microsoft.com/office/drawing/2014/main" id="{780BA456-2631-D0AF-8DF1-8D305D7401A0}"/>
              </a:ext>
            </a:extLst>
          </p:cNvPr>
          <p:cNvSpPr/>
          <p:nvPr/>
        </p:nvSpPr>
        <p:spPr>
          <a:xfrm>
            <a:off x="11388049" y="3534146"/>
            <a:ext cx="134702" cy="1303003"/>
          </a:xfrm>
          <a:prstGeom prst="rect">
            <a:avLst/>
          </a:prstGeom>
          <a:gradFill flip="none" rotWithShape="1">
            <a:gsLst>
              <a:gs pos="0">
                <a:schemeClr val="accent1"/>
              </a:gs>
              <a:gs pos="100000">
                <a:schemeClr val="accent1">
                  <a:lumMod val="60000"/>
                  <a:lumOff val="40000"/>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59" name="矩形 58">
            <a:extLst>
              <a:ext uri="{FF2B5EF4-FFF2-40B4-BE49-F238E27FC236}">
                <a16:creationId xmlns:a16="http://schemas.microsoft.com/office/drawing/2014/main" id="{BE2E11BB-CFC0-1A87-7ED8-DE9D3E4E5450}"/>
              </a:ext>
            </a:extLst>
          </p:cNvPr>
          <p:cNvSpPr/>
          <p:nvPr/>
        </p:nvSpPr>
        <p:spPr>
          <a:xfrm>
            <a:off x="1389122" y="3665385"/>
            <a:ext cx="282334" cy="2343527"/>
          </a:xfrm>
          <a:prstGeom prst="rect">
            <a:avLst/>
          </a:prstGeom>
          <a:gradFill flip="none" rotWithShape="1">
            <a:gsLst>
              <a:gs pos="0">
                <a:schemeClr val="accent1"/>
              </a:gs>
              <a:gs pos="100000">
                <a:schemeClr val="accent1">
                  <a:lumMod val="60000"/>
                  <a:lumOff val="40000"/>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Tree>
    <p:extLst>
      <p:ext uri="{BB962C8B-B14F-4D97-AF65-F5344CB8AC3E}">
        <p14:creationId xmlns:p14="http://schemas.microsoft.com/office/powerpoint/2010/main" val="228438118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EA8632F-AEE3-B9AC-3766-D50E438A68FA}"/>
              </a:ext>
            </a:extLst>
          </p:cNvPr>
          <p:cNvSpPr/>
          <p:nvPr/>
        </p:nvSpPr>
        <p:spPr>
          <a:xfrm rot="10800000">
            <a:off x="5398530" y="3428999"/>
            <a:ext cx="6793470" cy="1297233"/>
          </a:xfrm>
          <a:prstGeom prst="rect">
            <a:avLst/>
          </a:prstGeom>
          <a:gradFill flip="none" rotWithShape="1">
            <a:gsLst>
              <a:gs pos="0">
                <a:schemeClr val="accent1"/>
              </a:gs>
              <a:gs pos="100000">
                <a:schemeClr val="accent1">
                  <a:lumMod val="60000"/>
                  <a:lumOff val="40000"/>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6" name="矩形 5">
            <a:extLst>
              <a:ext uri="{FF2B5EF4-FFF2-40B4-BE49-F238E27FC236}">
                <a16:creationId xmlns:a16="http://schemas.microsoft.com/office/drawing/2014/main" id="{006CB89A-4A32-2C41-FD2E-BA130661151D}"/>
              </a:ext>
            </a:extLst>
          </p:cNvPr>
          <p:cNvSpPr/>
          <p:nvPr/>
        </p:nvSpPr>
        <p:spPr>
          <a:xfrm>
            <a:off x="0" y="2098308"/>
            <a:ext cx="9500135" cy="2426008"/>
          </a:xfrm>
          <a:prstGeom prst="rect">
            <a:avLst/>
          </a:prstGeom>
          <a:gradFill flip="none" rotWithShape="1">
            <a:gsLst>
              <a:gs pos="0">
                <a:schemeClr val="accent1"/>
              </a:gs>
              <a:gs pos="100000">
                <a:schemeClr val="accent1">
                  <a:lumMod val="60000"/>
                  <a:lumOff val="40000"/>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 name="文本框 1">
            <a:extLst>
              <a:ext uri="{FF2B5EF4-FFF2-40B4-BE49-F238E27FC236}">
                <a16:creationId xmlns:a16="http://schemas.microsoft.com/office/drawing/2014/main" id="{1AC76C4E-D380-15CF-F0A8-7E20107DFF8E}"/>
              </a:ext>
            </a:extLst>
          </p:cNvPr>
          <p:cNvSpPr txBox="1"/>
          <p:nvPr/>
        </p:nvSpPr>
        <p:spPr>
          <a:xfrm>
            <a:off x="2937535" y="2978649"/>
            <a:ext cx="3230051" cy="615553"/>
          </a:xfrm>
          <a:prstGeom prst="rect">
            <a:avLst/>
          </a:prstGeom>
          <a:noFill/>
          <a:effectLst/>
        </p:spPr>
        <p:txBody>
          <a:bodyPr wrap="none" lIns="0" tIns="0" rIns="0" bIns="0" rtlCol="0">
            <a:noAutofit/>
          </a:bodyPr>
          <a:lstStyle/>
          <a:p>
            <a:pPr algn="just"/>
            <a:r>
              <a:rPr lang="zh-CN" altLang="en-US" sz="4000" b="1" dirty="0">
                <a:solidFill>
                  <a:schemeClr val="bg1"/>
                </a:solidFill>
                <a:sym typeface="微软雅黑" panose="020B0503020204020204" pitchFamily="34" charset="-122"/>
              </a:rPr>
              <a:t>发展前景规划 </a:t>
            </a:r>
          </a:p>
        </p:txBody>
      </p:sp>
      <p:sp>
        <p:nvSpPr>
          <p:cNvPr id="3" name="文本框 2">
            <a:extLst>
              <a:ext uri="{FF2B5EF4-FFF2-40B4-BE49-F238E27FC236}">
                <a16:creationId xmlns:a16="http://schemas.microsoft.com/office/drawing/2014/main" id="{53830C8F-FBF3-BA9F-89B1-F2ABF4E6D189}"/>
              </a:ext>
            </a:extLst>
          </p:cNvPr>
          <p:cNvSpPr txBox="1"/>
          <p:nvPr/>
        </p:nvSpPr>
        <p:spPr>
          <a:xfrm>
            <a:off x="3690077" y="-405000"/>
            <a:ext cx="1359178" cy="307777"/>
          </a:xfrm>
          <a:prstGeom prst="rect">
            <a:avLst/>
          </a:prstGeom>
          <a:noFill/>
        </p:spPr>
        <p:txBody>
          <a:bodyPr wrap="square" lIns="0" tIns="0" rIns="0" bIns="0" rtlCol="0">
            <a:noAutofit/>
          </a:bodyPr>
          <a:lstStyle/>
          <a:p>
            <a:r>
              <a:rPr lang="en-US" altLang="zh-CN" sz="1000" b="1" dirty="0">
                <a:solidFill>
                  <a:schemeClr val="bg1"/>
                </a:solidFill>
                <a:sym typeface="微软雅黑" panose="020B0503020204020204" pitchFamily="34" charset="-122"/>
              </a:rPr>
              <a:t>Project Background Introduction</a:t>
            </a:r>
            <a:endParaRPr lang="zh-CN" altLang="en-US" sz="1000" b="1" dirty="0">
              <a:solidFill>
                <a:schemeClr val="bg1"/>
              </a:solidFill>
              <a:sym typeface="微软雅黑" panose="020B0503020204020204" pitchFamily="34" charset="-122"/>
            </a:endParaRPr>
          </a:p>
        </p:txBody>
      </p:sp>
      <p:sp>
        <p:nvSpPr>
          <p:cNvPr id="4" name="文本框 3">
            <a:extLst>
              <a:ext uri="{FF2B5EF4-FFF2-40B4-BE49-F238E27FC236}">
                <a16:creationId xmlns:a16="http://schemas.microsoft.com/office/drawing/2014/main" id="{275AEFD6-FEE0-A88C-2293-6330892D62EC}"/>
              </a:ext>
            </a:extLst>
          </p:cNvPr>
          <p:cNvSpPr txBox="1"/>
          <p:nvPr/>
        </p:nvSpPr>
        <p:spPr>
          <a:xfrm>
            <a:off x="2968301" y="2210642"/>
            <a:ext cx="1035701" cy="640176"/>
          </a:xfrm>
          <a:prstGeom prst="rect">
            <a:avLst/>
          </a:prstGeom>
          <a:noFill/>
          <a:effectLst/>
        </p:spPr>
        <p:txBody>
          <a:bodyPr wrap="none" lIns="0" tIns="0" rIns="0" bIns="0" rtlCol="0">
            <a:noAutofit/>
          </a:bodyPr>
          <a:lstStyle/>
          <a:p>
            <a:r>
              <a:rPr lang="en-US" altLang="zh-CN" sz="4160" b="1" dirty="0">
                <a:solidFill>
                  <a:schemeClr val="bg1"/>
                </a:solidFill>
              </a:rPr>
              <a:t># 05</a:t>
            </a:r>
            <a:endParaRPr lang="zh-CN" altLang="en-US" sz="4160" b="1" dirty="0">
              <a:solidFill>
                <a:schemeClr val="bg1"/>
              </a:solidFill>
            </a:endParaRPr>
          </a:p>
        </p:txBody>
      </p:sp>
      <p:sp>
        <p:nvSpPr>
          <p:cNvPr id="5" name="文本框 4">
            <a:extLst>
              <a:ext uri="{FF2B5EF4-FFF2-40B4-BE49-F238E27FC236}">
                <a16:creationId xmlns:a16="http://schemas.microsoft.com/office/drawing/2014/main" id="{4841A284-E85B-4B0F-5963-2ED8B99134AB}"/>
              </a:ext>
            </a:extLst>
          </p:cNvPr>
          <p:cNvSpPr txBox="1"/>
          <p:nvPr/>
        </p:nvSpPr>
        <p:spPr>
          <a:xfrm>
            <a:off x="5748866" y="2980395"/>
            <a:ext cx="3484457" cy="1384995"/>
          </a:xfrm>
          <a:prstGeom prst="rect">
            <a:avLst/>
          </a:prstGeom>
          <a:noFill/>
          <a:effectLst/>
        </p:spPr>
        <p:txBody>
          <a:bodyPr wrap="square" lIns="0" tIns="0" rIns="0" bIns="0" rtlCol="0">
            <a:noAutofit/>
          </a:bodyPr>
          <a:lstStyle/>
          <a:p>
            <a:pPr algn="r"/>
            <a:r>
              <a:rPr lang="en-US" altLang="zh-CN" sz="3000" b="1" cap="all" dirty="0">
                <a:solidFill>
                  <a:schemeClr val="bg1"/>
                </a:solidFill>
                <a:sym typeface="微软雅黑" panose="020B0503020204020204" pitchFamily="34" charset="-122"/>
              </a:rPr>
              <a:t>Development Prospect Planning</a:t>
            </a:r>
          </a:p>
        </p:txBody>
      </p:sp>
      <p:sp>
        <p:nvSpPr>
          <p:cNvPr id="8" name="矩形 7">
            <a:extLst>
              <a:ext uri="{FF2B5EF4-FFF2-40B4-BE49-F238E27FC236}">
                <a16:creationId xmlns:a16="http://schemas.microsoft.com/office/drawing/2014/main" id="{77FC2BE6-7941-2A81-BA28-99E2C3DB7C08}"/>
              </a:ext>
            </a:extLst>
          </p:cNvPr>
          <p:cNvSpPr/>
          <p:nvPr/>
        </p:nvSpPr>
        <p:spPr>
          <a:xfrm>
            <a:off x="1162205" y="4514473"/>
            <a:ext cx="282334" cy="2343527"/>
          </a:xfrm>
          <a:prstGeom prst="rect">
            <a:avLst/>
          </a:prstGeom>
          <a:gradFill flip="none" rotWithShape="1">
            <a:gsLst>
              <a:gs pos="0">
                <a:schemeClr val="accent1"/>
              </a:gs>
              <a:gs pos="100000">
                <a:schemeClr val="accent1">
                  <a:lumMod val="60000"/>
                  <a:lumOff val="40000"/>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9" name="矩形 8">
            <a:extLst>
              <a:ext uri="{FF2B5EF4-FFF2-40B4-BE49-F238E27FC236}">
                <a16:creationId xmlns:a16="http://schemas.microsoft.com/office/drawing/2014/main" id="{6A3D5B41-10FC-CCE6-3B05-DE6181B45052}"/>
              </a:ext>
            </a:extLst>
          </p:cNvPr>
          <p:cNvSpPr/>
          <p:nvPr/>
        </p:nvSpPr>
        <p:spPr>
          <a:xfrm>
            <a:off x="1346295" y="3725587"/>
            <a:ext cx="446282" cy="1960649"/>
          </a:xfrm>
          <a:prstGeom prst="rect">
            <a:avLst/>
          </a:prstGeom>
          <a:gradFill flip="none" rotWithShape="1">
            <a:gsLst>
              <a:gs pos="0">
                <a:schemeClr val="accent1"/>
              </a:gs>
              <a:gs pos="100000">
                <a:schemeClr val="accent1">
                  <a:lumMod val="60000"/>
                  <a:lumOff val="40000"/>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0" name="矩形 9">
            <a:extLst>
              <a:ext uri="{FF2B5EF4-FFF2-40B4-BE49-F238E27FC236}">
                <a16:creationId xmlns:a16="http://schemas.microsoft.com/office/drawing/2014/main" id="{F3A21EEB-7F00-8BAD-A503-106BF8DE3EDF}"/>
              </a:ext>
            </a:extLst>
          </p:cNvPr>
          <p:cNvSpPr/>
          <p:nvPr/>
        </p:nvSpPr>
        <p:spPr>
          <a:xfrm>
            <a:off x="1893883" y="4705911"/>
            <a:ext cx="134702" cy="1303003"/>
          </a:xfrm>
          <a:prstGeom prst="rect">
            <a:avLst/>
          </a:prstGeom>
          <a:gradFill flip="none" rotWithShape="1">
            <a:gsLst>
              <a:gs pos="0">
                <a:schemeClr val="accent1"/>
              </a:gs>
              <a:gs pos="100000">
                <a:schemeClr val="accent1">
                  <a:lumMod val="60000"/>
                  <a:lumOff val="40000"/>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1" name="矩形 10">
            <a:extLst>
              <a:ext uri="{FF2B5EF4-FFF2-40B4-BE49-F238E27FC236}">
                <a16:creationId xmlns:a16="http://schemas.microsoft.com/office/drawing/2014/main" id="{26453922-63E9-21CC-17F7-C10A5CD0FE17}"/>
              </a:ext>
            </a:extLst>
          </p:cNvPr>
          <p:cNvSpPr/>
          <p:nvPr/>
        </p:nvSpPr>
        <p:spPr>
          <a:xfrm>
            <a:off x="8471321" y="173566"/>
            <a:ext cx="88195" cy="1250929"/>
          </a:xfrm>
          <a:prstGeom prst="rect">
            <a:avLst/>
          </a:prstGeom>
          <a:gradFill flip="none" rotWithShape="1">
            <a:gsLst>
              <a:gs pos="0">
                <a:schemeClr val="accent1"/>
              </a:gs>
              <a:gs pos="100000">
                <a:schemeClr val="accent1">
                  <a:lumMod val="60000"/>
                  <a:lumOff val="40000"/>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2" name="矩形 11">
            <a:extLst>
              <a:ext uri="{FF2B5EF4-FFF2-40B4-BE49-F238E27FC236}">
                <a16:creationId xmlns:a16="http://schemas.microsoft.com/office/drawing/2014/main" id="{419FE156-841A-26AB-6E65-6AEC160C8C59}"/>
              </a:ext>
            </a:extLst>
          </p:cNvPr>
          <p:cNvSpPr/>
          <p:nvPr/>
        </p:nvSpPr>
        <p:spPr>
          <a:xfrm>
            <a:off x="8875643" y="330893"/>
            <a:ext cx="169226" cy="1326372"/>
          </a:xfrm>
          <a:prstGeom prst="rect">
            <a:avLst/>
          </a:prstGeom>
          <a:gradFill flip="none" rotWithShape="1">
            <a:gsLst>
              <a:gs pos="0">
                <a:schemeClr val="accent1"/>
              </a:gs>
              <a:gs pos="100000">
                <a:schemeClr val="accent1">
                  <a:lumMod val="60000"/>
                  <a:lumOff val="40000"/>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3" name="矩形 12">
            <a:extLst>
              <a:ext uri="{FF2B5EF4-FFF2-40B4-BE49-F238E27FC236}">
                <a16:creationId xmlns:a16="http://schemas.microsoft.com/office/drawing/2014/main" id="{0CC85720-6A2D-B295-25D5-6BE6287D8F17}"/>
              </a:ext>
            </a:extLst>
          </p:cNvPr>
          <p:cNvSpPr/>
          <p:nvPr/>
        </p:nvSpPr>
        <p:spPr>
          <a:xfrm>
            <a:off x="8644129" y="-280762"/>
            <a:ext cx="316127" cy="2154768"/>
          </a:xfrm>
          <a:prstGeom prst="rect">
            <a:avLst/>
          </a:prstGeom>
          <a:gradFill flip="none" rotWithShape="1">
            <a:gsLst>
              <a:gs pos="0">
                <a:schemeClr val="accent1"/>
              </a:gs>
              <a:gs pos="100000">
                <a:schemeClr val="accent1">
                  <a:lumMod val="60000"/>
                  <a:lumOff val="40000"/>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4" name="矩形 13">
            <a:extLst>
              <a:ext uri="{FF2B5EF4-FFF2-40B4-BE49-F238E27FC236}">
                <a16:creationId xmlns:a16="http://schemas.microsoft.com/office/drawing/2014/main" id="{3040FE30-6A99-6EAF-BF1B-57A934301E09}"/>
              </a:ext>
            </a:extLst>
          </p:cNvPr>
          <p:cNvSpPr/>
          <p:nvPr/>
        </p:nvSpPr>
        <p:spPr>
          <a:xfrm rot="10800000">
            <a:off x="10760090" y="2098308"/>
            <a:ext cx="298954" cy="1446008"/>
          </a:xfrm>
          <a:prstGeom prst="rect">
            <a:avLst/>
          </a:prstGeom>
          <a:gradFill flip="none" rotWithShape="1">
            <a:gsLst>
              <a:gs pos="0">
                <a:schemeClr val="accent1"/>
              </a:gs>
              <a:gs pos="100000">
                <a:schemeClr val="accent1">
                  <a:lumMod val="60000"/>
                  <a:lumOff val="40000"/>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5" name="矩形 14">
            <a:extLst>
              <a:ext uri="{FF2B5EF4-FFF2-40B4-BE49-F238E27FC236}">
                <a16:creationId xmlns:a16="http://schemas.microsoft.com/office/drawing/2014/main" id="{9D92D62D-8A51-8E3F-9D06-B06AEF493CBD}"/>
              </a:ext>
            </a:extLst>
          </p:cNvPr>
          <p:cNvSpPr/>
          <p:nvPr/>
        </p:nvSpPr>
        <p:spPr>
          <a:xfrm>
            <a:off x="593860" y="1173972"/>
            <a:ext cx="401570" cy="1960649"/>
          </a:xfrm>
          <a:prstGeom prst="rect">
            <a:avLst/>
          </a:prstGeom>
          <a:gradFill flip="none" rotWithShape="1">
            <a:gsLst>
              <a:gs pos="0">
                <a:schemeClr val="accent1"/>
              </a:gs>
              <a:gs pos="100000">
                <a:schemeClr val="accent1">
                  <a:lumMod val="60000"/>
                  <a:lumOff val="40000"/>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Tree>
    <p:extLst>
      <p:ext uri="{BB962C8B-B14F-4D97-AF65-F5344CB8AC3E}">
        <p14:creationId xmlns:p14="http://schemas.microsoft.com/office/powerpoint/2010/main" val="249890003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descr="花瓶里的植物&#10;&#10;描述已自动生成">
            <a:extLst>
              <a:ext uri="{FF2B5EF4-FFF2-40B4-BE49-F238E27FC236}">
                <a16:creationId xmlns:a16="http://schemas.microsoft.com/office/drawing/2014/main" id="{9A50DE51-EB71-4875-B466-12C9C5B8E830}"/>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18733" r="5028"/>
          <a:stretch/>
        </p:blipFill>
        <p:spPr>
          <a:xfrm>
            <a:off x="1" y="1072248"/>
            <a:ext cx="4614700" cy="4090421"/>
          </a:xfrm>
          <a:prstGeom prst="rect">
            <a:avLst/>
          </a:prstGeom>
        </p:spPr>
      </p:pic>
      <p:sp>
        <p:nvSpPr>
          <p:cNvPr id="5" name="矩形: 圆角 4">
            <a:extLst>
              <a:ext uri="{FF2B5EF4-FFF2-40B4-BE49-F238E27FC236}">
                <a16:creationId xmlns:a16="http://schemas.microsoft.com/office/drawing/2014/main" id="{4D18EA4B-2A00-78D1-C841-574CD2DDF06A}"/>
              </a:ext>
            </a:extLst>
          </p:cNvPr>
          <p:cNvSpPr/>
          <p:nvPr/>
        </p:nvSpPr>
        <p:spPr>
          <a:xfrm>
            <a:off x="1" y="1072248"/>
            <a:ext cx="4614700" cy="4090421"/>
          </a:xfrm>
          <a:prstGeom prst="roundRect">
            <a:avLst>
              <a:gd name="adj" fmla="val 0"/>
            </a:avLst>
          </a:prstGeom>
          <a:gradFill>
            <a:gsLst>
              <a:gs pos="0">
                <a:schemeClr val="accent2">
                  <a:alpha val="20000"/>
                </a:schemeClr>
              </a:gs>
              <a:gs pos="100000">
                <a:schemeClr val="accent3">
                  <a:alpha val="20000"/>
                </a:schemeClr>
              </a:gs>
            </a:gsLst>
            <a:lin ang="2700000" scaled="1"/>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2" name="矩形 21">
            <a:extLst>
              <a:ext uri="{FF2B5EF4-FFF2-40B4-BE49-F238E27FC236}">
                <a16:creationId xmlns:a16="http://schemas.microsoft.com/office/drawing/2014/main" id="{1EC3FCCC-2CF1-8C37-2854-93B0AA3C2A9F}"/>
              </a:ext>
            </a:extLst>
          </p:cNvPr>
          <p:cNvSpPr/>
          <p:nvPr/>
        </p:nvSpPr>
        <p:spPr>
          <a:xfrm>
            <a:off x="7923632" y="1637396"/>
            <a:ext cx="283730" cy="1456740"/>
          </a:xfrm>
          <a:prstGeom prst="rect">
            <a:avLst/>
          </a:prstGeom>
          <a:gradFill flip="none" rotWithShape="1">
            <a:gsLst>
              <a:gs pos="0">
                <a:schemeClr val="accent1"/>
              </a:gs>
              <a:gs pos="100000">
                <a:schemeClr val="accent1">
                  <a:lumMod val="60000"/>
                  <a:lumOff val="40000"/>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3" name="矩形 22">
            <a:extLst>
              <a:ext uri="{FF2B5EF4-FFF2-40B4-BE49-F238E27FC236}">
                <a16:creationId xmlns:a16="http://schemas.microsoft.com/office/drawing/2014/main" id="{469BFAA4-AFC1-0817-ACEE-46B9EA3A5499}"/>
              </a:ext>
            </a:extLst>
          </p:cNvPr>
          <p:cNvSpPr/>
          <p:nvPr/>
        </p:nvSpPr>
        <p:spPr>
          <a:xfrm>
            <a:off x="8107722" y="993892"/>
            <a:ext cx="378773" cy="1669882"/>
          </a:xfrm>
          <a:prstGeom prst="rect">
            <a:avLst/>
          </a:prstGeom>
          <a:gradFill flip="none" rotWithShape="1">
            <a:gsLst>
              <a:gs pos="0">
                <a:schemeClr val="accent1"/>
              </a:gs>
              <a:gs pos="100000">
                <a:schemeClr val="accent1">
                  <a:lumMod val="60000"/>
                  <a:lumOff val="40000"/>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6" name="矩形 25">
            <a:extLst>
              <a:ext uri="{FF2B5EF4-FFF2-40B4-BE49-F238E27FC236}">
                <a16:creationId xmlns:a16="http://schemas.microsoft.com/office/drawing/2014/main" id="{DBACF48E-CD92-EC0A-7717-0A7881587B88}"/>
              </a:ext>
            </a:extLst>
          </p:cNvPr>
          <p:cNvSpPr/>
          <p:nvPr/>
        </p:nvSpPr>
        <p:spPr>
          <a:xfrm>
            <a:off x="8574876" y="1895861"/>
            <a:ext cx="134702" cy="1303003"/>
          </a:xfrm>
          <a:prstGeom prst="rect">
            <a:avLst/>
          </a:prstGeom>
          <a:gradFill flip="none" rotWithShape="1">
            <a:gsLst>
              <a:gs pos="0">
                <a:schemeClr val="accent1"/>
              </a:gs>
              <a:gs pos="100000">
                <a:schemeClr val="accent1">
                  <a:lumMod val="60000"/>
                  <a:lumOff val="40000"/>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cxnSp>
        <p:nvCxnSpPr>
          <p:cNvPr id="20" name="直接连接符 19">
            <a:extLst>
              <a:ext uri="{FF2B5EF4-FFF2-40B4-BE49-F238E27FC236}">
                <a16:creationId xmlns:a16="http://schemas.microsoft.com/office/drawing/2014/main" id="{042E9A98-CEB9-4624-B73C-3727BC36968A}"/>
              </a:ext>
            </a:extLst>
          </p:cNvPr>
          <p:cNvCxnSpPr>
            <a:cxnSpLocks/>
          </p:cNvCxnSpPr>
          <p:nvPr/>
        </p:nvCxnSpPr>
        <p:spPr>
          <a:xfrm>
            <a:off x="3482252" y="7986387"/>
            <a:ext cx="0" cy="2930015"/>
          </a:xfrm>
          <a:prstGeom prst="line">
            <a:avLst/>
          </a:prstGeom>
        </p:spPr>
        <p:style>
          <a:lnRef idx="1">
            <a:schemeClr val="accent1"/>
          </a:lnRef>
          <a:fillRef idx="0">
            <a:schemeClr val="accent1"/>
          </a:fillRef>
          <a:effectRef idx="0">
            <a:schemeClr val="accent1"/>
          </a:effectRef>
          <a:fontRef idx="minor">
            <a:schemeClr val="tx1"/>
          </a:fontRef>
        </p:style>
      </p:cxnSp>
      <p:sp>
        <p:nvSpPr>
          <p:cNvPr id="27" name="文本框 26">
            <a:extLst>
              <a:ext uri="{FF2B5EF4-FFF2-40B4-BE49-F238E27FC236}">
                <a16:creationId xmlns:a16="http://schemas.microsoft.com/office/drawing/2014/main" id="{6001CAD5-5122-436A-AAEC-5EE6BAA6F457}"/>
              </a:ext>
            </a:extLst>
          </p:cNvPr>
          <p:cNvSpPr txBox="1"/>
          <p:nvPr/>
        </p:nvSpPr>
        <p:spPr>
          <a:xfrm>
            <a:off x="4025900" y="1323092"/>
            <a:ext cx="2190323" cy="384721"/>
          </a:xfrm>
          <a:prstGeom prst="rect">
            <a:avLst/>
          </a:prstGeom>
          <a:noFill/>
        </p:spPr>
        <p:txBody>
          <a:bodyPr wrap="square" lIns="0" tIns="0" rIns="0" bIns="0" rtlCol="0">
            <a:noAutofit/>
          </a:bodyPr>
          <a:lstStyle/>
          <a:p>
            <a:endParaRPr lang="zh-CN" altLang="en-US" sz="2500" b="1" dirty="0">
              <a:solidFill>
                <a:schemeClr val="bg1"/>
              </a:solidFill>
              <a:sym typeface="微软雅黑" panose="020B0503020204020204" pitchFamily="34" charset="-122"/>
            </a:endParaRPr>
          </a:p>
        </p:txBody>
      </p:sp>
      <p:sp>
        <p:nvSpPr>
          <p:cNvPr id="28" name="文本框 27">
            <a:extLst>
              <a:ext uri="{FF2B5EF4-FFF2-40B4-BE49-F238E27FC236}">
                <a16:creationId xmlns:a16="http://schemas.microsoft.com/office/drawing/2014/main" id="{F8E4A8CE-8460-42B7-98AB-55E8722E5487}"/>
              </a:ext>
            </a:extLst>
          </p:cNvPr>
          <p:cNvSpPr txBox="1"/>
          <p:nvPr/>
        </p:nvSpPr>
        <p:spPr>
          <a:xfrm>
            <a:off x="4025900" y="1828833"/>
            <a:ext cx="2408903" cy="615553"/>
          </a:xfrm>
          <a:prstGeom prst="rect">
            <a:avLst/>
          </a:prstGeom>
          <a:noFill/>
        </p:spPr>
        <p:txBody>
          <a:bodyPr wrap="square" lIns="0" tIns="0" rIns="0" bIns="0" rtlCol="0">
            <a:noAutofit/>
          </a:bodyPr>
          <a:lstStyle/>
          <a:p>
            <a:endParaRPr lang="en-US" altLang="zh-CN" sz="2000" b="1" dirty="0">
              <a:solidFill>
                <a:schemeClr val="bg1"/>
              </a:solidFill>
              <a:sym typeface="微软雅黑" panose="020B0503020204020204" pitchFamily="34" charset="-122"/>
            </a:endParaRPr>
          </a:p>
        </p:txBody>
      </p:sp>
      <p:sp>
        <p:nvSpPr>
          <p:cNvPr id="14" name="文本框 13">
            <a:extLst>
              <a:ext uri="{FF2B5EF4-FFF2-40B4-BE49-F238E27FC236}">
                <a16:creationId xmlns:a16="http://schemas.microsoft.com/office/drawing/2014/main" id="{A8CFA7B8-5216-EC5C-59AD-F3F121F74CB4}"/>
              </a:ext>
            </a:extLst>
          </p:cNvPr>
          <p:cNvSpPr txBox="1"/>
          <p:nvPr/>
        </p:nvSpPr>
        <p:spPr>
          <a:xfrm>
            <a:off x="4025900" y="2357409"/>
            <a:ext cx="2190323" cy="384721"/>
          </a:xfrm>
          <a:prstGeom prst="rect">
            <a:avLst/>
          </a:prstGeom>
          <a:noFill/>
        </p:spPr>
        <p:txBody>
          <a:bodyPr wrap="square" lIns="0" tIns="0" rIns="0" bIns="0" rtlCol="0">
            <a:noAutofit/>
          </a:bodyPr>
          <a:lstStyle/>
          <a:p>
            <a:r>
              <a:rPr lang="zh-CN" altLang="en-US" sz="2500" b="1" dirty="0">
                <a:solidFill>
                  <a:schemeClr val="bg1"/>
                </a:solidFill>
                <a:sym typeface="微软雅黑" panose="020B0503020204020204" pitchFamily="34" charset="-122"/>
              </a:rPr>
              <a:t>发展前景规划 </a:t>
            </a:r>
          </a:p>
        </p:txBody>
      </p:sp>
      <p:sp>
        <p:nvSpPr>
          <p:cNvPr id="15" name="文本框 14">
            <a:extLst>
              <a:ext uri="{FF2B5EF4-FFF2-40B4-BE49-F238E27FC236}">
                <a16:creationId xmlns:a16="http://schemas.microsoft.com/office/drawing/2014/main" id="{0A50179A-D4CF-0CA0-EB9A-085352EB9FA7}"/>
              </a:ext>
            </a:extLst>
          </p:cNvPr>
          <p:cNvSpPr txBox="1"/>
          <p:nvPr/>
        </p:nvSpPr>
        <p:spPr>
          <a:xfrm>
            <a:off x="4025900" y="1312267"/>
            <a:ext cx="4271209" cy="923330"/>
          </a:xfrm>
          <a:prstGeom prst="rect">
            <a:avLst/>
          </a:prstGeom>
          <a:noFill/>
        </p:spPr>
        <p:txBody>
          <a:bodyPr wrap="square" lIns="0" tIns="0" rIns="0" bIns="0" rtlCol="0">
            <a:noAutofit/>
          </a:bodyPr>
          <a:lstStyle/>
          <a:p>
            <a:r>
              <a:rPr lang="en-US" altLang="zh-CN" sz="3000" b="1" dirty="0">
                <a:solidFill>
                  <a:schemeClr val="bg1"/>
                </a:solidFill>
                <a:sym typeface="微软雅黑" panose="020B0503020204020204" pitchFamily="34" charset="-122"/>
              </a:rPr>
              <a:t>Development Prospect Planning</a:t>
            </a:r>
          </a:p>
        </p:txBody>
      </p:sp>
      <p:grpSp>
        <p:nvGrpSpPr>
          <p:cNvPr id="4" name="组合 3">
            <a:extLst>
              <a:ext uri="{FF2B5EF4-FFF2-40B4-BE49-F238E27FC236}">
                <a16:creationId xmlns:a16="http://schemas.microsoft.com/office/drawing/2014/main" id="{14580D01-62BF-4E42-4F27-BD55E2C3B390}"/>
              </a:ext>
            </a:extLst>
          </p:cNvPr>
          <p:cNvGrpSpPr/>
          <p:nvPr/>
        </p:nvGrpSpPr>
        <p:grpSpPr>
          <a:xfrm>
            <a:off x="2302039" y="4371159"/>
            <a:ext cx="9153361" cy="1938866"/>
            <a:chOff x="1078117" y="3687834"/>
            <a:chExt cx="9153361" cy="1938866"/>
          </a:xfrm>
        </p:grpSpPr>
        <p:sp>
          <p:nvSpPr>
            <p:cNvPr id="17" name="矩形 16">
              <a:extLst>
                <a:ext uri="{FF2B5EF4-FFF2-40B4-BE49-F238E27FC236}">
                  <a16:creationId xmlns:a16="http://schemas.microsoft.com/office/drawing/2014/main" id="{1DF6AF68-634A-4869-F3E1-CEDD7100FA93}"/>
                </a:ext>
              </a:extLst>
            </p:cNvPr>
            <p:cNvSpPr/>
            <p:nvPr/>
          </p:nvSpPr>
          <p:spPr>
            <a:xfrm>
              <a:off x="1078117" y="3687834"/>
              <a:ext cx="9153361" cy="1938866"/>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21" name="矩形 20">
              <a:extLst>
                <a:ext uri="{FF2B5EF4-FFF2-40B4-BE49-F238E27FC236}">
                  <a16:creationId xmlns:a16="http://schemas.microsoft.com/office/drawing/2014/main" id="{7AA9E155-C38C-49D0-9ECA-E8AEAC016D6B}"/>
                </a:ext>
              </a:extLst>
            </p:cNvPr>
            <p:cNvSpPr/>
            <p:nvPr/>
          </p:nvSpPr>
          <p:spPr>
            <a:xfrm>
              <a:off x="1078117" y="3687834"/>
              <a:ext cx="6102235" cy="1938866"/>
            </a:xfrm>
            <a:prstGeom prst="rect">
              <a:avLst/>
            </a:prstGeom>
            <a:gradFill>
              <a:gsLst>
                <a:gs pos="0">
                  <a:schemeClr val="accent1">
                    <a:lumMod val="60000"/>
                    <a:lumOff val="40000"/>
                  </a:schemeClr>
                </a:gs>
                <a:gs pos="100000">
                  <a:schemeClr val="accent1"/>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schemeClr val="bg1"/>
                </a:solidFill>
              </a:endParaRPr>
            </a:p>
          </p:txBody>
        </p:sp>
        <p:sp>
          <p:nvSpPr>
            <p:cNvPr id="8" name="文本框 7">
              <a:extLst>
                <a:ext uri="{FF2B5EF4-FFF2-40B4-BE49-F238E27FC236}">
                  <a16:creationId xmlns:a16="http://schemas.microsoft.com/office/drawing/2014/main" id="{BAEA30D9-A876-4429-9C2F-A816FDF03481}"/>
                </a:ext>
              </a:extLst>
            </p:cNvPr>
            <p:cNvSpPr txBox="1"/>
            <p:nvPr/>
          </p:nvSpPr>
          <p:spPr>
            <a:xfrm>
              <a:off x="1436169" y="3956401"/>
              <a:ext cx="1806585" cy="307777"/>
            </a:xfrm>
            <a:prstGeom prst="rect">
              <a:avLst/>
            </a:prstGeom>
          </p:spPr>
          <p:txBody>
            <a:bodyPr wrap="none" lIns="0" tIns="0" rIns="0" bIns="0" rtlCol="0">
              <a:noAutofit/>
            </a:bodyPr>
            <a:lstStyle/>
            <a:p>
              <a:pPr marL="0" indent="0">
                <a:buNone/>
              </a:pPr>
              <a:r>
                <a:rPr lang="zh-CN" altLang="en-US" sz="2000" b="1" dirty="0">
                  <a:solidFill>
                    <a:schemeClr val="bg1"/>
                  </a:solidFill>
                  <a:latin typeface="+mj-ea"/>
                  <a:ea typeface="+mj-ea"/>
                  <a:sym typeface="微软雅黑" panose="020B0503020204020204" pitchFamily="34" charset="-122"/>
                </a:rPr>
                <a:t>项目的投资计划</a:t>
              </a:r>
            </a:p>
          </p:txBody>
        </p:sp>
        <p:sp>
          <p:nvSpPr>
            <p:cNvPr id="9" name="文本框 8">
              <a:extLst>
                <a:ext uri="{FF2B5EF4-FFF2-40B4-BE49-F238E27FC236}">
                  <a16:creationId xmlns:a16="http://schemas.microsoft.com/office/drawing/2014/main" id="{FF1BFC8C-6133-4466-85E1-8B63307F7792}"/>
                </a:ext>
              </a:extLst>
            </p:cNvPr>
            <p:cNvSpPr txBox="1"/>
            <p:nvPr/>
          </p:nvSpPr>
          <p:spPr>
            <a:xfrm>
              <a:off x="1436169" y="4479344"/>
              <a:ext cx="2335018" cy="557589"/>
            </a:xfrm>
            <a:prstGeom prst="rect">
              <a:avLst/>
            </a:prstGeom>
          </p:spPr>
          <p:txBody>
            <a:bodyPr wrap="square" lIns="0" tIns="0" rIns="0" bIns="0" rtlCol="0">
              <a:noAutofit/>
            </a:bodyPr>
            <a:lstStyle/>
            <a:p>
              <a:pPr algn="just">
                <a:lnSpc>
                  <a:spcPct val="130000"/>
                </a:lnSpc>
              </a:pPr>
              <a:r>
                <a:rPr lang="zh-CN" altLang="en-US" sz="1500" kern="100" dirty="0">
                  <a:solidFill>
                    <a:schemeClr val="bg1"/>
                  </a:solidFill>
                  <a:effectLst/>
                  <a:latin typeface="+mn-ea"/>
                  <a:cs typeface="Times New Roman" panose="02020603050405020304" pitchFamily="18" charset="0"/>
                  <a:sym typeface="微软雅黑" panose="020B0503020204020204" pitchFamily="34" charset="-122"/>
                </a:rPr>
                <a:t>进行数量评估和系统进行了市场询价</a:t>
              </a:r>
            </a:p>
          </p:txBody>
        </p:sp>
        <p:sp>
          <p:nvSpPr>
            <p:cNvPr id="10" name="文本框 9">
              <a:extLst>
                <a:ext uri="{FF2B5EF4-FFF2-40B4-BE49-F238E27FC236}">
                  <a16:creationId xmlns:a16="http://schemas.microsoft.com/office/drawing/2014/main" id="{B49405B1-3D54-404D-867D-FB5A04ADA424}"/>
                </a:ext>
              </a:extLst>
            </p:cNvPr>
            <p:cNvSpPr txBox="1"/>
            <p:nvPr/>
          </p:nvSpPr>
          <p:spPr>
            <a:xfrm>
              <a:off x="4487289" y="3956401"/>
              <a:ext cx="2064668" cy="307777"/>
            </a:xfrm>
            <a:prstGeom prst="rect">
              <a:avLst/>
            </a:prstGeom>
          </p:spPr>
          <p:txBody>
            <a:bodyPr wrap="none" lIns="0" tIns="0" rIns="0" bIns="0" rtlCol="0">
              <a:noAutofit/>
            </a:bodyPr>
            <a:lstStyle/>
            <a:p>
              <a:pPr marL="0" indent="0">
                <a:buNone/>
              </a:pPr>
              <a:r>
                <a:rPr lang="zh-CN" altLang="en-US" sz="2000" b="1" dirty="0">
                  <a:solidFill>
                    <a:schemeClr val="bg1"/>
                  </a:solidFill>
                  <a:latin typeface="+mj-ea"/>
                  <a:ea typeface="+mj-ea"/>
                  <a:sym typeface="微软雅黑" panose="020B0503020204020204" pitchFamily="34" charset="-122"/>
                </a:rPr>
                <a:t>项目建设投入估算</a:t>
              </a:r>
            </a:p>
          </p:txBody>
        </p:sp>
        <p:sp>
          <p:nvSpPr>
            <p:cNvPr id="11" name="文本框 10">
              <a:extLst>
                <a:ext uri="{FF2B5EF4-FFF2-40B4-BE49-F238E27FC236}">
                  <a16:creationId xmlns:a16="http://schemas.microsoft.com/office/drawing/2014/main" id="{5A8E47FC-62F3-4826-A605-442CFB389A73}"/>
                </a:ext>
              </a:extLst>
            </p:cNvPr>
            <p:cNvSpPr txBox="1"/>
            <p:nvPr/>
          </p:nvSpPr>
          <p:spPr>
            <a:xfrm>
              <a:off x="4487289" y="4479344"/>
              <a:ext cx="2335018" cy="857671"/>
            </a:xfrm>
            <a:prstGeom prst="rect">
              <a:avLst/>
            </a:prstGeom>
          </p:spPr>
          <p:txBody>
            <a:bodyPr wrap="square" lIns="0" tIns="0" rIns="0" bIns="0" rtlCol="0">
              <a:noAutofit/>
            </a:bodyPr>
            <a:lstStyle/>
            <a:p>
              <a:pPr algn="just">
                <a:lnSpc>
                  <a:spcPct val="130000"/>
                </a:lnSpc>
              </a:pPr>
              <a:r>
                <a:rPr lang="zh-CN" altLang="en-US" sz="1500" kern="100" dirty="0">
                  <a:solidFill>
                    <a:schemeClr val="bg1"/>
                  </a:solidFill>
                  <a:effectLst/>
                  <a:latin typeface="+mn-ea"/>
                  <a:cs typeface="Times New Roman" panose="02020603050405020304" pitchFamily="18" charset="0"/>
                  <a:sym typeface="微软雅黑" panose="020B0503020204020204" pitchFamily="34" charset="-122"/>
                </a:rPr>
                <a:t>主要有电脑服务器的硬件购买、软件系统的采购和外包两部分</a:t>
              </a:r>
            </a:p>
          </p:txBody>
        </p:sp>
        <p:sp>
          <p:nvSpPr>
            <p:cNvPr id="12" name="文本框 11">
              <a:extLst>
                <a:ext uri="{FF2B5EF4-FFF2-40B4-BE49-F238E27FC236}">
                  <a16:creationId xmlns:a16="http://schemas.microsoft.com/office/drawing/2014/main" id="{1A018339-6CDC-47C0-A073-53A4A9013DBF}"/>
                </a:ext>
              </a:extLst>
            </p:cNvPr>
            <p:cNvSpPr txBox="1"/>
            <p:nvPr/>
          </p:nvSpPr>
          <p:spPr>
            <a:xfrm>
              <a:off x="7538410" y="3956401"/>
              <a:ext cx="2064668" cy="307777"/>
            </a:xfrm>
            <a:prstGeom prst="rect">
              <a:avLst/>
            </a:prstGeom>
          </p:spPr>
          <p:txBody>
            <a:bodyPr wrap="none" lIns="0" tIns="0" rIns="0" bIns="0" rtlCol="0">
              <a:noAutofit/>
            </a:bodyPr>
            <a:lstStyle/>
            <a:p>
              <a:pPr marL="0" indent="0">
                <a:buNone/>
              </a:pPr>
              <a:r>
                <a:rPr lang="zh-CN" altLang="en-US" sz="2000" b="1" dirty="0">
                  <a:solidFill>
                    <a:schemeClr val="accent1"/>
                  </a:solidFill>
                  <a:latin typeface="+mj-ea"/>
                  <a:ea typeface="+mj-ea"/>
                  <a:sym typeface="微软雅黑" panose="020B0503020204020204" pitchFamily="34" charset="-122"/>
                </a:rPr>
                <a:t>硬件设备投资估算</a:t>
              </a:r>
            </a:p>
          </p:txBody>
        </p:sp>
        <p:sp>
          <p:nvSpPr>
            <p:cNvPr id="13" name="文本框 12">
              <a:extLst>
                <a:ext uri="{FF2B5EF4-FFF2-40B4-BE49-F238E27FC236}">
                  <a16:creationId xmlns:a16="http://schemas.microsoft.com/office/drawing/2014/main" id="{4C7EE8B5-7D81-40EB-8C93-50C9830DE10D}"/>
                </a:ext>
              </a:extLst>
            </p:cNvPr>
            <p:cNvSpPr txBox="1"/>
            <p:nvPr/>
          </p:nvSpPr>
          <p:spPr>
            <a:xfrm>
              <a:off x="7538410" y="4479344"/>
              <a:ext cx="2335018" cy="557589"/>
            </a:xfrm>
            <a:prstGeom prst="rect">
              <a:avLst/>
            </a:prstGeom>
          </p:spPr>
          <p:txBody>
            <a:bodyPr wrap="square" lIns="0" tIns="0" rIns="0" bIns="0" rtlCol="0">
              <a:noAutofit/>
            </a:bodyPr>
            <a:lstStyle/>
            <a:p>
              <a:pPr algn="just">
                <a:lnSpc>
                  <a:spcPct val="130000"/>
                </a:lnSpc>
              </a:pPr>
              <a:r>
                <a:rPr lang="zh-CN" altLang="en-US" sz="1500" kern="100" dirty="0">
                  <a:solidFill>
                    <a:schemeClr val="bg1"/>
                  </a:solidFill>
                  <a:effectLst/>
                  <a:latin typeface="+mn-ea"/>
                  <a:cs typeface="Times New Roman" panose="02020603050405020304" pitchFamily="18" charset="0"/>
                  <a:sym typeface="微软雅黑" panose="020B0503020204020204" pitchFamily="34" charset="-122"/>
                </a:rPr>
                <a:t>设备数量和规格需求为公司评估意见和建议</a:t>
              </a:r>
            </a:p>
          </p:txBody>
        </p:sp>
        <p:cxnSp>
          <p:nvCxnSpPr>
            <p:cNvPr id="3" name="直接连接符 2">
              <a:extLst>
                <a:ext uri="{FF2B5EF4-FFF2-40B4-BE49-F238E27FC236}">
                  <a16:creationId xmlns:a16="http://schemas.microsoft.com/office/drawing/2014/main" id="{2F338939-E5A7-34E5-5C72-43689405C1B9}"/>
                </a:ext>
              </a:extLst>
            </p:cNvPr>
            <p:cNvCxnSpPr>
              <a:cxnSpLocks/>
            </p:cNvCxnSpPr>
            <p:nvPr/>
          </p:nvCxnSpPr>
          <p:spPr>
            <a:xfrm>
              <a:off x="4129234" y="4131733"/>
              <a:ext cx="0" cy="9052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7112648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descr="背景图案&#10;&#10;描述已自动生成">
            <a:extLst>
              <a:ext uri="{FF2B5EF4-FFF2-40B4-BE49-F238E27FC236}">
                <a16:creationId xmlns:a16="http://schemas.microsoft.com/office/drawing/2014/main" id="{AD893AD5-5D06-0B17-127D-25AEAD4FABC4}"/>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13712" r="23696"/>
          <a:stretch/>
        </p:blipFill>
        <p:spPr>
          <a:xfrm>
            <a:off x="7166393" y="5257801"/>
            <a:ext cx="4509669" cy="4803125"/>
          </a:xfrm>
          <a:prstGeom prst="rect">
            <a:avLst/>
          </a:prstGeom>
        </p:spPr>
      </p:pic>
      <p:pic>
        <p:nvPicPr>
          <p:cNvPr id="5" name="图片 4" descr="背景图案&#10;&#10;描述已自动生成">
            <a:extLst>
              <a:ext uri="{FF2B5EF4-FFF2-40B4-BE49-F238E27FC236}">
                <a16:creationId xmlns:a16="http://schemas.microsoft.com/office/drawing/2014/main" id="{B8EB13C1-FD1B-410E-AF10-536E911117BD}"/>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13712" r="23696"/>
          <a:stretch/>
        </p:blipFill>
        <p:spPr>
          <a:xfrm>
            <a:off x="7166393" y="0"/>
            <a:ext cx="4509669" cy="4803125"/>
          </a:xfrm>
          <a:prstGeom prst="rect">
            <a:avLst/>
          </a:prstGeom>
        </p:spPr>
      </p:pic>
      <p:sp>
        <p:nvSpPr>
          <p:cNvPr id="11" name="文本框 10">
            <a:extLst>
              <a:ext uri="{FF2B5EF4-FFF2-40B4-BE49-F238E27FC236}">
                <a16:creationId xmlns:a16="http://schemas.microsoft.com/office/drawing/2014/main" id="{5A8E47FC-62F3-4826-A605-442CFB389A73}"/>
              </a:ext>
            </a:extLst>
          </p:cNvPr>
          <p:cNvSpPr txBox="1"/>
          <p:nvPr/>
        </p:nvSpPr>
        <p:spPr>
          <a:xfrm>
            <a:off x="737044" y="3695839"/>
            <a:ext cx="2924704" cy="557589"/>
          </a:xfrm>
          <a:prstGeom prst="rect">
            <a:avLst/>
          </a:prstGeom>
        </p:spPr>
        <p:txBody>
          <a:bodyPr wrap="square" lIns="0" tIns="0" rIns="0" bIns="0" rtlCol="0">
            <a:noAutofit/>
          </a:bodyPr>
          <a:lstStyle/>
          <a:p>
            <a:pPr>
              <a:lnSpc>
                <a:spcPct val="130000"/>
              </a:lnSpc>
            </a:pPr>
            <a:r>
              <a:rPr lang="zh-CN" altLang="en-US" sz="1500" kern="100" dirty="0">
                <a:solidFill>
                  <a:schemeClr val="bg1"/>
                </a:solidFill>
                <a:effectLst/>
                <a:latin typeface="+mn-ea"/>
                <a:cs typeface="Times New Roman" panose="02020603050405020304" pitchFamily="18" charset="0"/>
                <a:sym typeface="微软雅黑" panose="020B0503020204020204" pitchFamily="34" charset="-122"/>
              </a:rPr>
              <a:t>根据对项目净收益的预估和计算，项目的内部收益率</a:t>
            </a:r>
            <a:r>
              <a:rPr lang="en-US" altLang="zh-CN" sz="1500" kern="100" dirty="0">
                <a:solidFill>
                  <a:schemeClr val="bg1"/>
                </a:solidFill>
                <a:effectLst/>
                <a:latin typeface="+mn-ea"/>
                <a:cs typeface="Times New Roman" panose="02020603050405020304" pitchFamily="18" charset="0"/>
                <a:sym typeface="微软雅黑" panose="020B0503020204020204" pitchFamily="34" charset="-122"/>
              </a:rPr>
              <a:t>IRR=25%&gt;10%</a:t>
            </a:r>
            <a:r>
              <a:rPr lang="zh-CN" altLang="en-US" sz="1500" kern="100" dirty="0">
                <a:solidFill>
                  <a:schemeClr val="bg1"/>
                </a:solidFill>
                <a:effectLst/>
                <a:latin typeface="+mn-ea"/>
                <a:cs typeface="Times New Roman" panose="02020603050405020304" pitchFamily="18" charset="0"/>
                <a:sym typeface="微软雅黑" panose="020B0503020204020204" pitchFamily="34" charset="-122"/>
              </a:rPr>
              <a:t>，项目投资效益良好</a:t>
            </a:r>
          </a:p>
        </p:txBody>
      </p:sp>
      <p:sp>
        <p:nvSpPr>
          <p:cNvPr id="23" name="文本框 22">
            <a:extLst>
              <a:ext uri="{FF2B5EF4-FFF2-40B4-BE49-F238E27FC236}">
                <a16:creationId xmlns:a16="http://schemas.microsoft.com/office/drawing/2014/main" id="{639B7645-1707-441B-B22F-5575AB2B3E5D}"/>
              </a:ext>
            </a:extLst>
          </p:cNvPr>
          <p:cNvSpPr txBox="1"/>
          <p:nvPr/>
        </p:nvSpPr>
        <p:spPr>
          <a:xfrm>
            <a:off x="4017350" y="3716584"/>
            <a:ext cx="2924704" cy="557589"/>
          </a:xfrm>
          <a:prstGeom prst="rect">
            <a:avLst/>
          </a:prstGeom>
        </p:spPr>
        <p:txBody>
          <a:bodyPr wrap="square" lIns="0" tIns="0" rIns="0" bIns="0" rtlCol="0">
            <a:noAutofit/>
          </a:bodyPr>
          <a:lstStyle/>
          <a:p>
            <a:pPr>
              <a:lnSpc>
                <a:spcPct val="130000"/>
              </a:lnSpc>
            </a:pPr>
            <a:r>
              <a:rPr lang="zh-CN" altLang="en-US" sz="1500" kern="100" dirty="0">
                <a:solidFill>
                  <a:schemeClr val="bg1"/>
                </a:solidFill>
                <a:effectLst/>
                <a:latin typeface="+mn-ea"/>
                <a:cs typeface="Times New Roman" panose="02020603050405020304" pitchFamily="18" charset="0"/>
                <a:sym typeface="微软雅黑" panose="020B0503020204020204" pitchFamily="34" charset="-122"/>
              </a:rPr>
              <a:t>敏感性分析是对假设项目的投资总金额提高 </a:t>
            </a:r>
            <a:r>
              <a:rPr lang="en-US" altLang="zh-CN" sz="1500" kern="100" dirty="0">
                <a:solidFill>
                  <a:schemeClr val="bg1"/>
                </a:solidFill>
                <a:effectLst/>
                <a:latin typeface="+mn-ea"/>
                <a:cs typeface="Times New Roman" panose="02020603050405020304" pitchFamily="18" charset="0"/>
                <a:sym typeface="微软雅黑" panose="020B0503020204020204" pitchFamily="34" charset="-122"/>
              </a:rPr>
              <a:t>10%</a:t>
            </a:r>
            <a:r>
              <a:rPr lang="zh-CN" altLang="en-US" sz="1500" kern="100" dirty="0">
                <a:solidFill>
                  <a:schemeClr val="bg1"/>
                </a:solidFill>
                <a:effectLst/>
                <a:latin typeface="+mn-ea"/>
                <a:cs typeface="Times New Roman" panose="02020603050405020304" pitchFamily="18" charset="0"/>
                <a:sym typeface="微软雅黑" panose="020B0503020204020204" pitchFamily="34" charset="-122"/>
              </a:rPr>
              <a:t>，营业收入减少</a:t>
            </a:r>
            <a:r>
              <a:rPr lang="en-US" altLang="zh-CN" sz="1500" kern="100" dirty="0">
                <a:solidFill>
                  <a:schemeClr val="bg1"/>
                </a:solidFill>
                <a:effectLst/>
                <a:latin typeface="+mn-ea"/>
                <a:cs typeface="Times New Roman" panose="02020603050405020304" pitchFamily="18" charset="0"/>
                <a:sym typeface="微软雅黑" panose="020B0503020204020204" pitchFamily="34" charset="-122"/>
              </a:rPr>
              <a:t>10%</a:t>
            </a:r>
          </a:p>
        </p:txBody>
      </p:sp>
      <p:sp>
        <p:nvSpPr>
          <p:cNvPr id="29" name="文本框 28">
            <a:extLst>
              <a:ext uri="{FF2B5EF4-FFF2-40B4-BE49-F238E27FC236}">
                <a16:creationId xmlns:a16="http://schemas.microsoft.com/office/drawing/2014/main" id="{04509C5A-CBC1-4314-8166-4E5B47CB883F}"/>
              </a:ext>
            </a:extLst>
          </p:cNvPr>
          <p:cNvSpPr txBox="1"/>
          <p:nvPr/>
        </p:nvSpPr>
        <p:spPr>
          <a:xfrm>
            <a:off x="723900" y="5441529"/>
            <a:ext cx="6027654" cy="857671"/>
          </a:xfrm>
          <a:prstGeom prst="rect">
            <a:avLst/>
          </a:prstGeom>
        </p:spPr>
        <p:txBody>
          <a:bodyPr wrap="square" lIns="0" tIns="0" rIns="0" bIns="0" rtlCol="0">
            <a:noAutofit/>
          </a:bodyPr>
          <a:lstStyle/>
          <a:p>
            <a:pPr>
              <a:lnSpc>
                <a:spcPct val="130000"/>
              </a:lnSpc>
            </a:pPr>
            <a:r>
              <a:rPr lang="zh-CN" altLang="en-US" sz="1500" kern="100" dirty="0">
                <a:solidFill>
                  <a:schemeClr val="bg1"/>
                </a:solidFill>
                <a:effectLst/>
                <a:latin typeface="+mn-ea"/>
                <a:cs typeface="Times New Roman" panose="02020603050405020304" pitchFamily="18" charset="0"/>
                <a:sym typeface="微软雅黑" panose="020B0503020204020204" pitchFamily="34" charset="-122"/>
              </a:rPr>
              <a:t>营业收入的减少对项目收益影响最大，其次是业务及管理费用类费用， 主要原因是作为一个基于互联网的业务项目</a:t>
            </a:r>
          </a:p>
        </p:txBody>
      </p:sp>
      <p:sp>
        <p:nvSpPr>
          <p:cNvPr id="6" name="文本框 5">
            <a:extLst>
              <a:ext uri="{FF2B5EF4-FFF2-40B4-BE49-F238E27FC236}">
                <a16:creationId xmlns:a16="http://schemas.microsoft.com/office/drawing/2014/main" id="{75FCD064-D647-43CF-8C3D-A727117A061F}"/>
              </a:ext>
            </a:extLst>
          </p:cNvPr>
          <p:cNvSpPr txBox="1"/>
          <p:nvPr/>
        </p:nvSpPr>
        <p:spPr>
          <a:xfrm>
            <a:off x="654493" y="3181373"/>
            <a:ext cx="931665" cy="553998"/>
          </a:xfrm>
          <a:prstGeom prst="rect">
            <a:avLst/>
          </a:prstGeom>
          <a:noFill/>
        </p:spPr>
        <p:txBody>
          <a:bodyPr wrap="none" rtlCol="0">
            <a:noAutofit/>
          </a:bodyPr>
          <a:lstStyle/>
          <a:p>
            <a:r>
              <a:rPr lang="en-US" altLang="zh-CN" sz="3000" b="1" dirty="0">
                <a:solidFill>
                  <a:schemeClr val="accent1"/>
                </a:solidFill>
              </a:rPr>
              <a:t># 01</a:t>
            </a:r>
            <a:endParaRPr lang="zh-CN" altLang="en-US" sz="3000" b="1" dirty="0">
              <a:solidFill>
                <a:schemeClr val="accent1"/>
              </a:solidFill>
            </a:endParaRPr>
          </a:p>
        </p:txBody>
      </p:sp>
      <p:sp>
        <p:nvSpPr>
          <p:cNvPr id="32" name="文本框 31">
            <a:extLst>
              <a:ext uri="{FF2B5EF4-FFF2-40B4-BE49-F238E27FC236}">
                <a16:creationId xmlns:a16="http://schemas.microsoft.com/office/drawing/2014/main" id="{D33857BC-EB9C-4F27-AF7E-4EE7F4D4AC1C}"/>
              </a:ext>
            </a:extLst>
          </p:cNvPr>
          <p:cNvSpPr txBox="1"/>
          <p:nvPr/>
        </p:nvSpPr>
        <p:spPr>
          <a:xfrm>
            <a:off x="3934799" y="3202118"/>
            <a:ext cx="931665" cy="553998"/>
          </a:xfrm>
          <a:prstGeom prst="rect">
            <a:avLst/>
          </a:prstGeom>
          <a:noFill/>
        </p:spPr>
        <p:txBody>
          <a:bodyPr wrap="none" rtlCol="0">
            <a:noAutofit/>
          </a:bodyPr>
          <a:lstStyle/>
          <a:p>
            <a:r>
              <a:rPr lang="en-US" altLang="zh-CN" sz="3000" b="1" dirty="0">
                <a:solidFill>
                  <a:schemeClr val="accent1"/>
                </a:solidFill>
              </a:rPr>
              <a:t># 02</a:t>
            </a:r>
            <a:endParaRPr lang="zh-CN" altLang="en-US" sz="3000" b="1" dirty="0">
              <a:solidFill>
                <a:schemeClr val="accent1"/>
              </a:solidFill>
            </a:endParaRPr>
          </a:p>
        </p:txBody>
      </p:sp>
      <p:sp>
        <p:nvSpPr>
          <p:cNvPr id="33" name="文本框 32">
            <a:extLst>
              <a:ext uri="{FF2B5EF4-FFF2-40B4-BE49-F238E27FC236}">
                <a16:creationId xmlns:a16="http://schemas.microsoft.com/office/drawing/2014/main" id="{5BC956B5-2FF8-488A-A38A-31425580A88E}"/>
              </a:ext>
            </a:extLst>
          </p:cNvPr>
          <p:cNvSpPr txBox="1"/>
          <p:nvPr/>
        </p:nvSpPr>
        <p:spPr>
          <a:xfrm>
            <a:off x="641349" y="4927064"/>
            <a:ext cx="931665" cy="553998"/>
          </a:xfrm>
          <a:prstGeom prst="rect">
            <a:avLst/>
          </a:prstGeom>
          <a:noFill/>
        </p:spPr>
        <p:txBody>
          <a:bodyPr wrap="none" rtlCol="0">
            <a:noAutofit/>
          </a:bodyPr>
          <a:lstStyle/>
          <a:p>
            <a:r>
              <a:rPr lang="en-US" altLang="zh-CN" sz="3000" b="1" dirty="0">
                <a:solidFill>
                  <a:schemeClr val="accent1"/>
                </a:solidFill>
              </a:rPr>
              <a:t># 03</a:t>
            </a:r>
            <a:endParaRPr lang="zh-CN" altLang="en-US" sz="3000" b="1" dirty="0">
              <a:solidFill>
                <a:schemeClr val="accent1"/>
              </a:solidFill>
            </a:endParaRPr>
          </a:p>
        </p:txBody>
      </p:sp>
      <p:sp>
        <p:nvSpPr>
          <p:cNvPr id="13" name="矩形 12">
            <a:extLst>
              <a:ext uri="{FF2B5EF4-FFF2-40B4-BE49-F238E27FC236}">
                <a16:creationId xmlns:a16="http://schemas.microsoft.com/office/drawing/2014/main" id="{162FA6EE-106F-685A-98D2-4DE5A907EAEF}"/>
              </a:ext>
            </a:extLst>
          </p:cNvPr>
          <p:cNvSpPr/>
          <p:nvPr/>
        </p:nvSpPr>
        <p:spPr>
          <a:xfrm>
            <a:off x="4634776" y="1637396"/>
            <a:ext cx="283730" cy="1456740"/>
          </a:xfrm>
          <a:prstGeom prst="rect">
            <a:avLst/>
          </a:prstGeom>
          <a:gradFill flip="none" rotWithShape="1">
            <a:gsLst>
              <a:gs pos="0">
                <a:schemeClr val="accent1"/>
              </a:gs>
              <a:gs pos="100000">
                <a:schemeClr val="accent1">
                  <a:lumMod val="60000"/>
                  <a:lumOff val="40000"/>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4" name="矩形 13">
            <a:extLst>
              <a:ext uri="{FF2B5EF4-FFF2-40B4-BE49-F238E27FC236}">
                <a16:creationId xmlns:a16="http://schemas.microsoft.com/office/drawing/2014/main" id="{99AE1173-4DFC-698C-4F4D-C7EC0B72C2BE}"/>
              </a:ext>
            </a:extLst>
          </p:cNvPr>
          <p:cNvSpPr/>
          <p:nvPr/>
        </p:nvSpPr>
        <p:spPr>
          <a:xfrm>
            <a:off x="4818866" y="993892"/>
            <a:ext cx="378773" cy="1669882"/>
          </a:xfrm>
          <a:prstGeom prst="rect">
            <a:avLst/>
          </a:prstGeom>
          <a:gradFill flip="none" rotWithShape="1">
            <a:gsLst>
              <a:gs pos="0">
                <a:schemeClr val="accent1"/>
              </a:gs>
              <a:gs pos="100000">
                <a:schemeClr val="accent1">
                  <a:lumMod val="60000"/>
                  <a:lumOff val="40000"/>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5" name="矩形 14">
            <a:extLst>
              <a:ext uri="{FF2B5EF4-FFF2-40B4-BE49-F238E27FC236}">
                <a16:creationId xmlns:a16="http://schemas.microsoft.com/office/drawing/2014/main" id="{EE80675A-9389-2ABC-D9D5-31B17EFA7C7A}"/>
              </a:ext>
            </a:extLst>
          </p:cNvPr>
          <p:cNvSpPr/>
          <p:nvPr/>
        </p:nvSpPr>
        <p:spPr>
          <a:xfrm>
            <a:off x="5286020" y="1895861"/>
            <a:ext cx="134702" cy="1303003"/>
          </a:xfrm>
          <a:prstGeom prst="rect">
            <a:avLst/>
          </a:prstGeom>
          <a:gradFill flip="none" rotWithShape="1">
            <a:gsLst>
              <a:gs pos="0">
                <a:schemeClr val="accent1"/>
              </a:gs>
              <a:gs pos="100000">
                <a:schemeClr val="accent1">
                  <a:lumMod val="60000"/>
                  <a:lumOff val="40000"/>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6" name="文本框 15">
            <a:extLst>
              <a:ext uri="{FF2B5EF4-FFF2-40B4-BE49-F238E27FC236}">
                <a16:creationId xmlns:a16="http://schemas.microsoft.com/office/drawing/2014/main" id="{83A2A2E4-7DD4-5B98-648A-18043D3131EA}"/>
              </a:ext>
            </a:extLst>
          </p:cNvPr>
          <p:cNvSpPr txBox="1"/>
          <p:nvPr/>
        </p:nvSpPr>
        <p:spPr>
          <a:xfrm>
            <a:off x="737044" y="1323092"/>
            <a:ext cx="2190323" cy="384721"/>
          </a:xfrm>
          <a:prstGeom prst="rect">
            <a:avLst/>
          </a:prstGeom>
          <a:noFill/>
        </p:spPr>
        <p:txBody>
          <a:bodyPr wrap="square" lIns="0" tIns="0" rIns="0" bIns="0" rtlCol="0">
            <a:noAutofit/>
          </a:bodyPr>
          <a:lstStyle/>
          <a:p>
            <a:endParaRPr lang="zh-CN" altLang="en-US" sz="2500" b="1" dirty="0">
              <a:solidFill>
                <a:schemeClr val="bg1"/>
              </a:solidFill>
              <a:sym typeface="微软雅黑" panose="020B0503020204020204" pitchFamily="34" charset="-122"/>
            </a:endParaRPr>
          </a:p>
        </p:txBody>
      </p:sp>
      <p:sp>
        <p:nvSpPr>
          <p:cNvPr id="17" name="文本框 16">
            <a:extLst>
              <a:ext uri="{FF2B5EF4-FFF2-40B4-BE49-F238E27FC236}">
                <a16:creationId xmlns:a16="http://schemas.microsoft.com/office/drawing/2014/main" id="{70053F11-DFAE-5944-2D58-200C2B69F34B}"/>
              </a:ext>
            </a:extLst>
          </p:cNvPr>
          <p:cNvSpPr txBox="1"/>
          <p:nvPr/>
        </p:nvSpPr>
        <p:spPr>
          <a:xfrm>
            <a:off x="737044" y="1828833"/>
            <a:ext cx="2408903" cy="615553"/>
          </a:xfrm>
          <a:prstGeom prst="rect">
            <a:avLst/>
          </a:prstGeom>
          <a:noFill/>
        </p:spPr>
        <p:txBody>
          <a:bodyPr wrap="square" lIns="0" tIns="0" rIns="0" bIns="0" rtlCol="0">
            <a:noAutofit/>
          </a:bodyPr>
          <a:lstStyle/>
          <a:p>
            <a:endParaRPr lang="en-US" altLang="zh-CN" sz="2000" b="1" dirty="0">
              <a:solidFill>
                <a:schemeClr val="bg1"/>
              </a:solidFill>
              <a:sym typeface="微软雅黑" panose="020B0503020204020204" pitchFamily="34" charset="-122"/>
            </a:endParaRPr>
          </a:p>
        </p:txBody>
      </p:sp>
      <p:sp>
        <p:nvSpPr>
          <p:cNvPr id="18" name="文本框 17">
            <a:extLst>
              <a:ext uri="{FF2B5EF4-FFF2-40B4-BE49-F238E27FC236}">
                <a16:creationId xmlns:a16="http://schemas.microsoft.com/office/drawing/2014/main" id="{9FD79A4F-D33C-7DAF-EFBE-B8390C92141C}"/>
              </a:ext>
            </a:extLst>
          </p:cNvPr>
          <p:cNvSpPr txBox="1"/>
          <p:nvPr/>
        </p:nvSpPr>
        <p:spPr>
          <a:xfrm>
            <a:off x="737044" y="2357409"/>
            <a:ext cx="2190323" cy="384721"/>
          </a:xfrm>
          <a:prstGeom prst="rect">
            <a:avLst/>
          </a:prstGeom>
          <a:noFill/>
        </p:spPr>
        <p:txBody>
          <a:bodyPr wrap="square" lIns="0" tIns="0" rIns="0" bIns="0" rtlCol="0">
            <a:noAutofit/>
          </a:bodyPr>
          <a:lstStyle/>
          <a:p>
            <a:r>
              <a:rPr lang="zh-CN" altLang="en-US" sz="2500" b="1" dirty="0">
                <a:solidFill>
                  <a:schemeClr val="bg1"/>
                </a:solidFill>
                <a:sym typeface="微软雅黑" panose="020B0503020204020204" pitchFamily="34" charset="-122"/>
              </a:rPr>
              <a:t>发展前景规划 </a:t>
            </a:r>
          </a:p>
        </p:txBody>
      </p:sp>
      <p:sp>
        <p:nvSpPr>
          <p:cNvPr id="19" name="文本框 18">
            <a:extLst>
              <a:ext uri="{FF2B5EF4-FFF2-40B4-BE49-F238E27FC236}">
                <a16:creationId xmlns:a16="http://schemas.microsoft.com/office/drawing/2014/main" id="{6B2AD55B-D2B0-6BA5-222E-8CC382806EF8}"/>
              </a:ext>
            </a:extLst>
          </p:cNvPr>
          <p:cNvSpPr txBox="1"/>
          <p:nvPr/>
        </p:nvSpPr>
        <p:spPr>
          <a:xfrm>
            <a:off x="737044" y="1312267"/>
            <a:ext cx="4271209" cy="923330"/>
          </a:xfrm>
          <a:prstGeom prst="rect">
            <a:avLst/>
          </a:prstGeom>
          <a:noFill/>
        </p:spPr>
        <p:txBody>
          <a:bodyPr wrap="square" lIns="0" tIns="0" rIns="0" bIns="0" rtlCol="0">
            <a:noAutofit/>
          </a:bodyPr>
          <a:lstStyle/>
          <a:p>
            <a:r>
              <a:rPr lang="en-US" altLang="zh-CN" sz="3000" b="1" dirty="0">
                <a:solidFill>
                  <a:schemeClr val="bg1"/>
                </a:solidFill>
                <a:sym typeface="微软雅黑" panose="020B0503020204020204" pitchFamily="34" charset="-122"/>
              </a:rPr>
              <a:t>Development Prospect Planning</a:t>
            </a:r>
          </a:p>
        </p:txBody>
      </p:sp>
      <p:sp>
        <p:nvSpPr>
          <p:cNvPr id="2" name="矩形 1">
            <a:extLst>
              <a:ext uri="{FF2B5EF4-FFF2-40B4-BE49-F238E27FC236}">
                <a16:creationId xmlns:a16="http://schemas.microsoft.com/office/drawing/2014/main" id="{4AF8547A-BB5E-33A3-EAF6-C603BDDF2224}"/>
              </a:ext>
            </a:extLst>
          </p:cNvPr>
          <p:cNvSpPr/>
          <p:nvPr/>
        </p:nvSpPr>
        <p:spPr>
          <a:xfrm>
            <a:off x="7166393" y="5257801"/>
            <a:ext cx="4509669" cy="1600200"/>
          </a:xfrm>
          <a:prstGeom prst="rect">
            <a:avLst/>
          </a:prstGeom>
          <a:gradFill>
            <a:gsLst>
              <a:gs pos="0">
                <a:schemeClr val="accent1">
                  <a:lumMod val="60000"/>
                  <a:lumOff val="40000"/>
                  <a:alpha val="70000"/>
                </a:schemeClr>
              </a:gs>
              <a:gs pos="100000">
                <a:schemeClr val="accent1">
                  <a:alpha val="70000"/>
                </a:scheme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Tree>
    <p:extLst>
      <p:ext uri="{BB962C8B-B14F-4D97-AF65-F5344CB8AC3E}">
        <p14:creationId xmlns:p14="http://schemas.microsoft.com/office/powerpoint/2010/main" val="123038585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96744112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图片 41">
            <a:extLst>
              <a:ext uri="{FF2B5EF4-FFF2-40B4-BE49-F238E27FC236}">
                <a16:creationId xmlns:a16="http://schemas.microsoft.com/office/drawing/2014/main" id="{FA3F6EC5-F44A-47E9-8A80-97173BE1AC63}"/>
              </a:ext>
            </a:extLst>
          </p:cNvPr>
          <p:cNvPicPr>
            <a:picLocks noChangeAspect="1"/>
          </p:cNvPicPr>
          <p:nvPr/>
        </p:nvPicPr>
        <p:blipFill rotWithShape="1">
          <a:blip r:embed="rId2"/>
          <a:srcRect l="38258" t="24029" r="38203" b="28333"/>
          <a:stretch/>
        </p:blipFill>
        <p:spPr>
          <a:xfrm>
            <a:off x="8585596" y="3439856"/>
            <a:ext cx="2869804" cy="3267076"/>
          </a:xfrm>
          <a:prstGeom prst="rect">
            <a:avLst/>
          </a:prstGeom>
          <a:ln>
            <a:solidFill>
              <a:srgbClr val="B7472A"/>
            </a:solidFill>
          </a:ln>
        </p:spPr>
      </p:pic>
      <p:pic>
        <p:nvPicPr>
          <p:cNvPr id="43" name="图片 42">
            <a:extLst>
              <a:ext uri="{FF2B5EF4-FFF2-40B4-BE49-F238E27FC236}">
                <a16:creationId xmlns:a16="http://schemas.microsoft.com/office/drawing/2014/main" id="{9E2105C3-054D-48BF-A980-E8126B3DB99D}"/>
              </a:ext>
            </a:extLst>
          </p:cNvPr>
          <p:cNvPicPr>
            <a:picLocks noChangeAspect="1"/>
          </p:cNvPicPr>
          <p:nvPr/>
        </p:nvPicPr>
        <p:blipFill rotWithShape="1">
          <a:blip r:embed="rId3"/>
          <a:srcRect l="2397" t="6945" r="2294" b="8333"/>
          <a:stretch/>
        </p:blipFill>
        <p:spPr>
          <a:xfrm>
            <a:off x="8588771" y="3665134"/>
            <a:ext cx="2864349" cy="2802341"/>
          </a:xfrm>
          <a:prstGeom prst="rect">
            <a:avLst/>
          </a:prstGeom>
          <a:noFill/>
        </p:spPr>
      </p:pic>
      <p:pic>
        <p:nvPicPr>
          <p:cNvPr id="41" name="图片 40">
            <a:extLst>
              <a:ext uri="{FF2B5EF4-FFF2-40B4-BE49-F238E27FC236}">
                <a16:creationId xmlns:a16="http://schemas.microsoft.com/office/drawing/2014/main" id="{3E793D03-E9F0-40A3-8543-EE7F9EA5F9B1}"/>
              </a:ext>
            </a:extLst>
          </p:cNvPr>
          <p:cNvPicPr>
            <a:picLocks noChangeAspect="1"/>
          </p:cNvPicPr>
          <p:nvPr/>
        </p:nvPicPr>
        <p:blipFill rotWithShape="1">
          <a:blip r:embed="rId4"/>
          <a:srcRect l="4522" t="33259" r="52527" b="17453"/>
          <a:stretch/>
        </p:blipFill>
        <p:spPr>
          <a:xfrm>
            <a:off x="8714598" y="4653280"/>
            <a:ext cx="1225088" cy="1468120"/>
          </a:xfrm>
          <a:prstGeom prst="rect">
            <a:avLst/>
          </a:prstGeom>
        </p:spPr>
      </p:pic>
      <p:pic>
        <p:nvPicPr>
          <p:cNvPr id="45" name="图片 44">
            <a:extLst>
              <a:ext uri="{FF2B5EF4-FFF2-40B4-BE49-F238E27FC236}">
                <a16:creationId xmlns:a16="http://schemas.microsoft.com/office/drawing/2014/main" id="{DC251102-9F6D-41D1-B5D7-1A91DFC88685}"/>
              </a:ext>
            </a:extLst>
          </p:cNvPr>
          <p:cNvPicPr>
            <a:picLocks noChangeAspect="1"/>
          </p:cNvPicPr>
          <p:nvPr/>
        </p:nvPicPr>
        <p:blipFill rotWithShape="1">
          <a:blip r:embed="rId5"/>
          <a:srcRect b="67049"/>
          <a:stretch/>
        </p:blipFill>
        <p:spPr>
          <a:xfrm>
            <a:off x="723900" y="1321142"/>
            <a:ext cx="10731500" cy="1989100"/>
          </a:xfrm>
          <a:prstGeom prst="rect">
            <a:avLst/>
          </a:prstGeom>
        </p:spPr>
      </p:pic>
      <p:sp>
        <p:nvSpPr>
          <p:cNvPr id="47" name="矩形: 圆角 46">
            <a:extLst>
              <a:ext uri="{FF2B5EF4-FFF2-40B4-BE49-F238E27FC236}">
                <a16:creationId xmlns:a16="http://schemas.microsoft.com/office/drawing/2014/main" id="{E30BB9FA-5425-491E-A9F7-B00C6F7E1AF6}"/>
              </a:ext>
            </a:extLst>
          </p:cNvPr>
          <p:cNvSpPr/>
          <p:nvPr/>
        </p:nvSpPr>
        <p:spPr>
          <a:xfrm>
            <a:off x="723900" y="1321142"/>
            <a:ext cx="10731500" cy="1989100"/>
          </a:xfrm>
          <a:prstGeom prst="roundRect">
            <a:avLst>
              <a:gd name="adj" fmla="val 0"/>
            </a:avLst>
          </a:prstGeom>
          <a:solidFill>
            <a:schemeClr val="tx1">
              <a:alpha val="4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pic>
        <p:nvPicPr>
          <p:cNvPr id="48" name="图片 47">
            <a:extLst>
              <a:ext uri="{FF2B5EF4-FFF2-40B4-BE49-F238E27FC236}">
                <a16:creationId xmlns:a16="http://schemas.microsoft.com/office/drawing/2014/main" id="{29B16BA4-3BF4-4907-913B-639F43318FBA}"/>
              </a:ext>
            </a:extLst>
          </p:cNvPr>
          <p:cNvPicPr>
            <a:picLocks noChangeAspect="1"/>
          </p:cNvPicPr>
          <p:nvPr/>
        </p:nvPicPr>
        <p:blipFill rotWithShape="1">
          <a:blip r:embed="rId5"/>
          <a:srcRect l="84422" t="9730" r="13750" b="86891"/>
          <a:stretch/>
        </p:blipFill>
        <p:spPr>
          <a:xfrm>
            <a:off x="9752611" y="1876290"/>
            <a:ext cx="258190" cy="268381"/>
          </a:xfrm>
          <a:custGeom>
            <a:avLst/>
            <a:gdLst>
              <a:gd name="connsiteX0" fmla="*/ 37156 w 222930"/>
              <a:gd name="connsiteY0" fmla="*/ 0 h 231730"/>
              <a:gd name="connsiteX1" fmla="*/ 185774 w 222930"/>
              <a:gd name="connsiteY1" fmla="*/ 0 h 231730"/>
              <a:gd name="connsiteX2" fmla="*/ 222930 w 222930"/>
              <a:gd name="connsiteY2" fmla="*/ 37156 h 231730"/>
              <a:gd name="connsiteX3" fmla="*/ 222930 w 222930"/>
              <a:gd name="connsiteY3" fmla="*/ 194574 h 231730"/>
              <a:gd name="connsiteX4" fmla="*/ 185774 w 222930"/>
              <a:gd name="connsiteY4" fmla="*/ 231730 h 231730"/>
              <a:gd name="connsiteX5" fmla="*/ 37156 w 222930"/>
              <a:gd name="connsiteY5" fmla="*/ 231730 h 231730"/>
              <a:gd name="connsiteX6" fmla="*/ 0 w 222930"/>
              <a:gd name="connsiteY6" fmla="*/ 194574 h 231730"/>
              <a:gd name="connsiteX7" fmla="*/ 0 w 222930"/>
              <a:gd name="connsiteY7" fmla="*/ 37156 h 231730"/>
              <a:gd name="connsiteX8" fmla="*/ 37156 w 222930"/>
              <a:gd name="connsiteY8" fmla="*/ 0 h 231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2930" h="231730">
                <a:moveTo>
                  <a:pt x="37156" y="0"/>
                </a:moveTo>
                <a:lnTo>
                  <a:pt x="185774" y="0"/>
                </a:lnTo>
                <a:cubicBezTo>
                  <a:pt x="206295" y="0"/>
                  <a:pt x="222930" y="16635"/>
                  <a:pt x="222930" y="37156"/>
                </a:cubicBezTo>
                <a:lnTo>
                  <a:pt x="222930" y="194574"/>
                </a:lnTo>
                <a:cubicBezTo>
                  <a:pt x="222930" y="215095"/>
                  <a:pt x="206295" y="231730"/>
                  <a:pt x="185774" y="231730"/>
                </a:cubicBezTo>
                <a:lnTo>
                  <a:pt x="37156" y="231730"/>
                </a:lnTo>
                <a:cubicBezTo>
                  <a:pt x="16635" y="231730"/>
                  <a:pt x="0" y="215095"/>
                  <a:pt x="0" y="194574"/>
                </a:cubicBezTo>
                <a:lnTo>
                  <a:pt x="0" y="37156"/>
                </a:lnTo>
                <a:cubicBezTo>
                  <a:pt x="0" y="16635"/>
                  <a:pt x="16635" y="0"/>
                  <a:pt x="37156" y="0"/>
                </a:cubicBezTo>
                <a:close/>
              </a:path>
            </a:pathLst>
          </a:custGeom>
          <a:ln>
            <a:solidFill>
              <a:srgbClr val="B7472A"/>
            </a:solidFill>
          </a:ln>
          <a:effectLst>
            <a:outerShdw blurRad="101600" algn="ctr" rotWithShape="0">
              <a:srgbClr val="B7472A">
                <a:alpha val="40000"/>
              </a:srgbClr>
            </a:outerShdw>
          </a:effectLst>
        </p:spPr>
      </p:pic>
      <p:pic>
        <p:nvPicPr>
          <p:cNvPr id="49" name="图片 48">
            <a:extLst>
              <a:ext uri="{FF2B5EF4-FFF2-40B4-BE49-F238E27FC236}">
                <a16:creationId xmlns:a16="http://schemas.microsoft.com/office/drawing/2014/main" id="{5A3F3FEF-2622-45E7-BD85-45503221B44A}"/>
              </a:ext>
            </a:extLst>
          </p:cNvPr>
          <p:cNvPicPr>
            <a:picLocks noChangeAspect="1"/>
          </p:cNvPicPr>
          <p:nvPr/>
        </p:nvPicPr>
        <p:blipFill rotWithShape="1">
          <a:blip r:embed="rId5"/>
          <a:srcRect l="30078" t="2049" r="66953" b="92465"/>
          <a:stretch/>
        </p:blipFill>
        <p:spPr>
          <a:xfrm>
            <a:off x="3901430" y="1392517"/>
            <a:ext cx="419199" cy="435747"/>
          </a:xfrm>
          <a:custGeom>
            <a:avLst/>
            <a:gdLst>
              <a:gd name="connsiteX0" fmla="*/ 60326 w 361950"/>
              <a:gd name="connsiteY0" fmla="*/ 0 h 376238"/>
              <a:gd name="connsiteX1" fmla="*/ 301624 w 361950"/>
              <a:gd name="connsiteY1" fmla="*/ 0 h 376238"/>
              <a:gd name="connsiteX2" fmla="*/ 361950 w 361950"/>
              <a:gd name="connsiteY2" fmla="*/ 60326 h 376238"/>
              <a:gd name="connsiteX3" fmla="*/ 361950 w 361950"/>
              <a:gd name="connsiteY3" fmla="*/ 315912 h 376238"/>
              <a:gd name="connsiteX4" fmla="*/ 301624 w 361950"/>
              <a:gd name="connsiteY4" fmla="*/ 376238 h 376238"/>
              <a:gd name="connsiteX5" fmla="*/ 60326 w 361950"/>
              <a:gd name="connsiteY5" fmla="*/ 376238 h 376238"/>
              <a:gd name="connsiteX6" fmla="*/ 0 w 361950"/>
              <a:gd name="connsiteY6" fmla="*/ 315912 h 376238"/>
              <a:gd name="connsiteX7" fmla="*/ 0 w 361950"/>
              <a:gd name="connsiteY7" fmla="*/ 60326 h 376238"/>
              <a:gd name="connsiteX8" fmla="*/ 60326 w 361950"/>
              <a:gd name="connsiteY8" fmla="*/ 0 h 376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1950" h="376238">
                <a:moveTo>
                  <a:pt x="60326" y="0"/>
                </a:moveTo>
                <a:lnTo>
                  <a:pt x="301624" y="0"/>
                </a:lnTo>
                <a:cubicBezTo>
                  <a:pt x="334941" y="0"/>
                  <a:pt x="361950" y="27009"/>
                  <a:pt x="361950" y="60326"/>
                </a:cubicBezTo>
                <a:lnTo>
                  <a:pt x="361950" y="315912"/>
                </a:lnTo>
                <a:cubicBezTo>
                  <a:pt x="361950" y="349229"/>
                  <a:pt x="334941" y="376238"/>
                  <a:pt x="301624" y="376238"/>
                </a:cubicBezTo>
                <a:lnTo>
                  <a:pt x="60326" y="376238"/>
                </a:lnTo>
                <a:cubicBezTo>
                  <a:pt x="27009" y="376238"/>
                  <a:pt x="0" y="349229"/>
                  <a:pt x="0" y="315912"/>
                </a:cubicBezTo>
                <a:lnTo>
                  <a:pt x="0" y="60326"/>
                </a:lnTo>
                <a:cubicBezTo>
                  <a:pt x="0" y="27009"/>
                  <a:pt x="27009" y="0"/>
                  <a:pt x="60326" y="0"/>
                </a:cubicBezTo>
                <a:close/>
              </a:path>
            </a:pathLst>
          </a:custGeom>
          <a:ln>
            <a:solidFill>
              <a:srgbClr val="B7472A"/>
            </a:solidFill>
          </a:ln>
          <a:effectLst>
            <a:outerShdw blurRad="101600" algn="ctr" rotWithShape="0">
              <a:srgbClr val="B7472A">
                <a:alpha val="40000"/>
              </a:srgbClr>
            </a:outerShdw>
          </a:effectLst>
        </p:spPr>
      </p:pic>
      <p:sp>
        <p:nvSpPr>
          <p:cNvPr id="51" name="椭圆 50">
            <a:extLst>
              <a:ext uri="{FF2B5EF4-FFF2-40B4-BE49-F238E27FC236}">
                <a16:creationId xmlns:a16="http://schemas.microsoft.com/office/drawing/2014/main" id="{231A74DD-4389-4292-BC68-3ED8AD88AF77}"/>
              </a:ext>
            </a:extLst>
          </p:cNvPr>
          <p:cNvSpPr/>
          <p:nvPr/>
        </p:nvSpPr>
        <p:spPr>
          <a:xfrm>
            <a:off x="10061575" y="2018788"/>
            <a:ext cx="304800" cy="304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US" altLang="zh-CN" sz="1100" dirty="0"/>
              <a:t>2</a:t>
            </a:r>
            <a:endParaRPr lang="zh-CN" altLang="en-US" sz="1100" dirty="0"/>
          </a:p>
        </p:txBody>
      </p:sp>
      <p:pic>
        <p:nvPicPr>
          <p:cNvPr id="52" name="图片 51">
            <a:extLst>
              <a:ext uri="{FF2B5EF4-FFF2-40B4-BE49-F238E27FC236}">
                <a16:creationId xmlns:a16="http://schemas.microsoft.com/office/drawing/2014/main" id="{E2334CC7-CED4-45F7-B48C-AB6818169D12}"/>
              </a:ext>
            </a:extLst>
          </p:cNvPr>
          <p:cNvPicPr>
            <a:picLocks noChangeAspect="1"/>
          </p:cNvPicPr>
          <p:nvPr/>
        </p:nvPicPr>
        <p:blipFill rotWithShape="1">
          <a:blip r:embed="rId6"/>
          <a:srcRect l="65469" t="13029" r="14102" b="74901"/>
          <a:stretch/>
        </p:blipFill>
        <p:spPr>
          <a:xfrm>
            <a:off x="3753642" y="3439856"/>
            <a:ext cx="2490788" cy="827768"/>
          </a:xfrm>
          <a:prstGeom prst="rect">
            <a:avLst/>
          </a:prstGeom>
          <a:ln>
            <a:solidFill>
              <a:srgbClr val="B7472A"/>
            </a:solidFill>
          </a:ln>
        </p:spPr>
      </p:pic>
      <p:pic>
        <p:nvPicPr>
          <p:cNvPr id="53" name="图片 52">
            <a:extLst>
              <a:ext uri="{FF2B5EF4-FFF2-40B4-BE49-F238E27FC236}">
                <a16:creationId xmlns:a16="http://schemas.microsoft.com/office/drawing/2014/main" id="{BCFF0D48-2226-4C02-984B-E25C4D921A3F}"/>
              </a:ext>
            </a:extLst>
          </p:cNvPr>
          <p:cNvPicPr>
            <a:picLocks noChangeAspect="1"/>
          </p:cNvPicPr>
          <p:nvPr/>
        </p:nvPicPr>
        <p:blipFill>
          <a:blip r:embed="rId7"/>
          <a:stretch>
            <a:fillRect/>
          </a:stretch>
        </p:blipFill>
        <p:spPr>
          <a:xfrm>
            <a:off x="6531359" y="3439856"/>
            <a:ext cx="1755800" cy="2225233"/>
          </a:xfrm>
          <a:prstGeom prst="rect">
            <a:avLst/>
          </a:prstGeom>
          <a:ln>
            <a:solidFill>
              <a:srgbClr val="B7472A"/>
            </a:solidFill>
          </a:ln>
        </p:spPr>
      </p:pic>
      <p:sp>
        <p:nvSpPr>
          <p:cNvPr id="54" name="椭圆 53">
            <a:extLst>
              <a:ext uri="{FF2B5EF4-FFF2-40B4-BE49-F238E27FC236}">
                <a16:creationId xmlns:a16="http://schemas.microsoft.com/office/drawing/2014/main" id="{245906B0-7DE0-463E-AB45-09F727F28E5E}"/>
              </a:ext>
            </a:extLst>
          </p:cNvPr>
          <p:cNvSpPr/>
          <p:nvPr/>
        </p:nvSpPr>
        <p:spPr>
          <a:xfrm>
            <a:off x="3316039" y="3426461"/>
            <a:ext cx="304800" cy="304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US" altLang="zh-CN" sz="1100" dirty="0"/>
              <a:t>3</a:t>
            </a:r>
            <a:endParaRPr lang="zh-CN" altLang="en-US" sz="1100" dirty="0"/>
          </a:p>
        </p:txBody>
      </p:sp>
      <p:sp>
        <p:nvSpPr>
          <p:cNvPr id="55" name="椭圆 54">
            <a:extLst>
              <a:ext uri="{FF2B5EF4-FFF2-40B4-BE49-F238E27FC236}">
                <a16:creationId xmlns:a16="http://schemas.microsoft.com/office/drawing/2014/main" id="{9BA07B7D-1A80-4225-95EA-6820AC7E846E}"/>
              </a:ext>
            </a:extLst>
          </p:cNvPr>
          <p:cNvSpPr/>
          <p:nvPr/>
        </p:nvSpPr>
        <p:spPr>
          <a:xfrm>
            <a:off x="6156709" y="5359091"/>
            <a:ext cx="304800" cy="304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US" altLang="zh-CN" sz="1100" dirty="0"/>
              <a:t>4</a:t>
            </a:r>
            <a:endParaRPr lang="zh-CN" altLang="en-US" sz="1100" dirty="0"/>
          </a:p>
        </p:txBody>
      </p:sp>
      <p:sp>
        <p:nvSpPr>
          <p:cNvPr id="56" name="椭圆 55">
            <a:extLst>
              <a:ext uri="{FF2B5EF4-FFF2-40B4-BE49-F238E27FC236}">
                <a16:creationId xmlns:a16="http://schemas.microsoft.com/office/drawing/2014/main" id="{EDDE2445-2FC8-4FCE-848E-62361F2D7A87}"/>
              </a:ext>
            </a:extLst>
          </p:cNvPr>
          <p:cNvSpPr/>
          <p:nvPr/>
        </p:nvSpPr>
        <p:spPr>
          <a:xfrm>
            <a:off x="10177589" y="5454242"/>
            <a:ext cx="304800" cy="304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US" altLang="zh-CN" sz="1100" dirty="0"/>
              <a:t>5</a:t>
            </a:r>
            <a:endParaRPr lang="zh-CN" altLang="en-US" sz="1100" dirty="0"/>
          </a:p>
        </p:txBody>
      </p:sp>
      <p:sp>
        <p:nvSpPr>
          <p:cNvPr id="57" name="矩形: 圆角 56">
            <a:extLst>
              <a:ext uri="{FF2B5EF4-FFF2-40B4-BE49-F238E27FC236}">
                <a16:creationId xmlns:a16="http://schemas.microsoft.com/office/drawing/2014/main" id="{06C1E2E5-DD89-4BB7-A393-E2B343A223C8}"/>
              </a:ext>
            </a:extLst>
          </p:cNvPr>
          <p:cNvSpPr/>
          <p:nvPr/>
        </p:nvSpPr>
        <p:spPr>
          <a:xfrm>
            <a:off x="8728471" y="4651376"/>
            <a:ext cx="1195388" cy="1114424"/>
          </a:xfrm>
          <a:prstGeom prst="roundRect">
            <a:avLst>
              <a:gd name="adj" fmla="val 2207"/>
            </a:avLst>
          </a:prstGeom>
          <a:noFill/>
          <a:ln>
            <a:solidFill>
              <a:srgbClr val="B747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60" name="矩形: 圆角 59">
            <a:extLst>
              <a:ext uri="{FF2B5EF4-FFF2-40B4-BE49-F238E27FC236}">
                <a16:creationId xmlns:a16="http://schemas.microsoft.com/office/drawing/2014/main" id="{5731F5DB-C7D7-4711-BE68-E462349CA420}"/>
              </a:ext>
            </a:extLst>
          </p:cNvPr>
          <p:cNvSpPr/>
          <p:nvPr/>
        </p:nvSpPr>
        <p:spPr>
          <a:xfrm>
            <a:off x="-262467" y="4771594"/>
            <a:ext cx="4979583" cy="3055211"/>
          </a:xfrm>
          <a:prstGeom prst="roundRect">
            <a:avLst>
              <a:gd name="adj"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61" name="文本框 60">
            <a:extLst>
              <a:ext uri="{FF2B5EF4-FFF2-40B4-BE49-F238E27FC236}">
                <a16:creationId xmlns:a16="http://schemas.microsoft.com/office/drawing/2014/main" id="{6C371A9E-EB79-48A0-9DF4-788466584EBF}"/>
              </a:ext>
            </a:extLst>
          </p:cNvPr>
          <p:cNvSpPr txBox="1"/>
          <p:nvPr/>
        </p:nvSpPr>
        <p:spPr>
          <a:xfrm>
            <a:off x="711584" y="5165836"/>
            <a:ext cx="3687397" cy="589200"/>
          </a:xfrm>
          <a:prstGeom prst="rect">
            <a:avLst/>
          </a:prstGeom>
          <a:noFill/>
        </p:spPr>
        <p:txBody>
          <a:bodyPr wrap="square" lIns="0" tIns="0" rIns="0" bIns="0" rtlCol="0">
            <a:noAutofit/>
          </a:bodyPr>
          <a:lstStyle/>
          <a:p>
            <a:pPr>
              <a:lnSpc>
                <a:spcPct val="125000"/>
              </a:lnSpc>
            </a:pPr>
            <a:r>
              <a:rPr lang="zh-CN" altLang="en-US" sz="1600" dirty="0">
                <a:solidFill>
                  <a:schemeClr val="bg1"/>
                </a:solidFill>
              </a:rPr>
              <a:t>在⑤中更换好自己的颜色后，点击保存，即成功设置自定义颜色方案</a:t>
            </a:r>
          </a:p>
        </p:txBody>
      </p:sp>
      <p:sp>
        <p:nvSpPr>
          <p:cNvPr id="62" name="文本框 61">
            <a:extLst>
              <a:ext uri="{FF2B5EF4-FFF2-40B4-BE49-F238E27FC236}">
                <a16:creationId xmlns:a16="http://schemas.microsoft.com/office/drawing/2014/main" id="{F65AE210-A808-4535-B51A-8777218E1307}"/>
              </a:ext>
            </a:extLst>
          </p:cNvPr>
          <p:cNvSpPr txBox="1"/>
          <p:nvPr/>
        </p:nvSpPr>
        <p:spPr>
          <a:xfrm>
            <a:off x="711584" y="5892276"/>
            <a:ext cx="3687397" cy="278346"/>
          </a:xfrm>
          <a:prstGeom prst="rect">
            <a:avLst/>
          </a:prstGeom>
          <a:noFill/>
        </p:spPr>
        <p:txBody>
          <a:bodyPr wrap="square" lIns="0" tIns="0" rIns="0" bIns="0" rtlCol="0">
            <a:noAutofit/>
          </a:bodyPr>
          <a:lstStyle/>
          <a:p>
            <a:pPr>
              <a:lnSpc>
                <a:spcPct val="125000"/>
              </a:lnSpc>
            </a:pPr>
            <a:r>
              <a:rPr lang="zh-CN" altLang="en-US" sz="1600" dirty="0">
                <a:solidFill>
                  <a:schemeClr val="bg1"/>
                </a:solidFill>
              </a:rPr>
              <a:t>再到④中选择你的颜色方案即可一键换色</a:t>
            </a:r>
          </a:p>
        </p:txBody>
      </p:sp>
      <p:sp>
        <p:nvSpPr>
          <p:cNvPr id="63" name="矩形: 圆角 62">
            <a:extLst>
              <a:ext uri="{FF2B5EF4-FFF2-40B4-BE49-F238E27FC236}">
                <a16:creationId xmlns:a16="http://schemas.microsoft.com/office/drawing/2014/main" id="{6A17E7EB-5DC5-4EAE-8ED7-CB49725D3923}"/>
              </a:ext>
            </a:extLst>
          </p:cNvPr>
          <p:cNvSpPr/>
          <p:nvPr/>
        </p:nvSpPr>
        <p:spPr>
          <a:xfrm>
            <a:off x="3784996" y="3450272"/>
            <a:ext cx="494953" cy="128589"/>
          </a:xfrm>
          <a:prstGeom prst="roundRect">
            <a:avLst>
              <a:gd name="adj" fmla="val 22826"/>
            </a:avLst>
          </a:prstGeom>
          <a:noFill/>
          <a:ln>
            <a:solidFill>
              <a:srgbClr val="B747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4" name="文本框 23">
            <a:extLst>
              <a:ext uri="{FF2B5EF4-FFF2-40B4-BE49-F238E27FC236}">
                <a16:creationId xmlns:a16="http://schemas.microsoft.com/office/drawing/2014/main" id="{FD0A9FAA-85EA-4EFB-91F4-91F0B8AC7160}"/>
              </a:ext>
            </a:extLst>
          </p:cNvPr>
          <p:cNvSpPr txBox="1"/>
          <p:nvPr/>
        </p:nvSpPr>
        <p:spPr>
          <a:xfrm>
            <a:off x="736600" y="687378"/>
            <a:ext cx="1545295" cy="461665"/>
          </a:xfrm>
          <a:prstGeom prst="rect">
            <a:avLst/>
          </a:prstGeom>
          <a:noFill/>
        </p:spPr>
        <p:txBody>
          <a:bodyPr wrap="none" lIns="0" tIns="0" rIns="0" bIns="0" rtlCol="0">
            <a:noAutofit/>
          </a:bodyPr>
          <a:lstStyle/>
          <a:p>
            <a:r>
              <a:rPr lang="zh-CN" altLang="en-US" sz="3000" b="1" dirty="0">
                <a:latin typeface="+mj-ea"/>
                <a:ea typeface="+mj-ea"/>
              </a:rPr>
              <a:t>一键换色</a:t>
            </a:r>
          </a:p>
        </p:txBody>
      </p:sp>
      <p:sp>
        <p:nvSpPr>
          <p:cNvPr id="25" name="矩形 24">
            <a:extLst>
              <a:ext uri="{FF2B5EF4-FFF2-40B4-BE49-F238E27FC236}">
                <a16:creationId xmlns:a16="http://schemas.microsoft.com/office/drawing/2014/main" id="{F696D808-BA5B-4946-BD21-3557359DDA5D}"/>
              </a:ext>
            </a:extLst>
          </p:cNvPr>
          <p:cNvSpPr/>
          <p:nvPr/>
        </p:nvSpPr>
        <p:spPr>
          <a:xfrm>
            <a:off x="2395848" y="780076"/>
            <a:ext cx="183151" cy="183151"/>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6" name="矩形 25">
            <a:extLst>
              <a:ext uri="{FF2B5EF4-FFF2-40B4-BE49-F238E27FC236}">
                <a16:creationId xmlns:a16="http://schemas.microsoft.com/office/drawing/2014/main" id="{E313B13F-CC48-4E16-BE54-D8F0F96E1F54}"/>
              </a:ext>
            </a:extLst>
          </p:cNvPr>
          <p:cNvSpPr/>
          <p:nvPr/>
        </p:nvSpPr>
        <p:spPr>
          <a:xfrm>
            <a:off x="2434928" y="822351"/>
            <a:ext cx="183152" cy="183151"/>
          </a:xfrm>
          <a:prstGeom prst="rect">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grpSp>
        <p:nvGrpSpPr>
          <p:cNvPr id="23" name="组合 22">
            <a:extLst>
              <a:ext uri="{FF2B5EF4-FFF2-40B4-BE49-F238E27FC236}">
                <a16:creationId xmlns:a16="http://schemas.microsoft.com/office/drawing/2014/main" id="{B9C80C48-41CC-49B5-8189-92694A829B02}"/>
              </a:ext>
            </a:extLst>
          </p:cNvPr>
          <p:cNvGrpSpPr/>
          <p:nvPr/>
        </p:nvGrpSpPr>
        <p:grpSpPr>
          <a:xfrm>
            <a:off x="736600" y="266700"/>
            <a:ext cx="1661579" cy="222249"/>
            <a:chOff x="8759825" y="266700"/>
            <a:chExt cx="1495425" cy="200025"/>
          </a:xfrm>
          <a:solidFill>
            <a:srgbClr val="404040"/>
          </a:solidFill>
        </p:grpSpPr>
        <p:sp>
          <p:nvSpPr>
            <p:cNvPr id="27" name="任意多边形: 形状 26">
              <a:extLst>
                <a:ext uri="{FF2B5EF4-FFF2-40B4-BE49-F238E27FC236}">
                  <a16:creationId xmlns:a16="http://schemas.microsoft.com/office/drawing/2014/main" id="{597E2522-6B08-490E-98E6-B1B0543449FC}"/>
                </a:ext>
              </a:extLst>
            </p:cNvPr>
            <p:cNvSpPr/>
            <p:nvPr/>
          </p:nvSpPr>
          <p:spPr>
            <a:xfrm>
              <a:off x="9836150" y="276225"/>
              <a:ext cx="114300" cy="190500"/>
            </a:xfrm>
            <a:custGeom>
              <a:avLst/>
              <a:gdLst>
                <a:gd name="connsiteX0" fmla="*/ 64803 w 114300"/>
                <a:gd name="connsiteY0" fmla="*/ 115 h 190500"/>
                <a:gd name="connsiteX1" fmla="*/ 105475 w 114300"/>
                <a:gd name="connsiteY1" fmla="*/ 6782 h 190500"/>
                <a:gd name="connsiteX2" fmla="*/ 105475 w 114300"/>
                <a:gd name="connsiteY2" fmla="*/ 32719 h 190500"/>
                <a:gd name="connsiteX3" fmla="*/ 62992 w 114300"/>
                <a:gd name="connsiteY3" fmla="*/ 21175 h 190500"/>
                <a:gd name="connsiteX4" fmla="*/ 35180 w 114300"/>
                <a:gd name="connsiteY4" fmla="*/ 28252 h 190500"/>
                <a:gd name="connsiteX5" fmla="*/ 24417 w 114300"/>
                <a:gd name="connsiteY5" fmla="*/ 47950 h 190500"/>
                <a:gd name="connsiteX6" fmla="*/ 31845 w 114300"/>
                <a:gd name="connsiteY6" fmla="*/ 66152 h 190500"/>
                <a:gd name="connsiteX7" fmla="*/ 64135 w 114300"/>
                <a:gd name="connsiteY7" fmla="*/ 85307 h 190500"/>
                <a:gd name="connsiteX8" fmla="*/ 102426 w 114300"/>
                <a:gd name="connsiteY8" fmla="*/ 111253 h 190500"/>
                <a:gd name="connsiteX9" fmla="*/ 113380 w 114300"/>
                <a:gd name="connsiteY9" fmla="*/ 140402 h 190500"/>
                <a:gd name="connsiteX10" fmla="*/ 95568 w 114300"/>
                <a:gd name="connsiteY10" fmla="*/ 177646 h 190500"/>
                <a:gd name="connsiteX11" fmla="*/ 46228 w 114300"/>
                <a:gd name="connsiteY11" fmla="*/ 190615 h 190500"/>
                <a:gd name="connsiteX12" fmla="*/ 20511 w 114300"/>
                <a:gd name="connsiteY12" fmla="*/ 187580 h 190500"/>
                <a:gd name="connsiteX13" fmla="*/ -920 w 114300"/>
                <a:gd name="connsiteY13" fmla="*/ 180025 h 190500"/>
                <a:gd name="connsiteX14" fmla="*/ -920 w 114300"/>
                <a:gd name="connsiteY14" fmla="*/ 152896 h 190500"/>
                <a:gd name="connsiteX15" fmla="*/ 21940 w 114300"/>
                <a:gd name="connsiteY15" fmla="*/ 165033 h 190500"/>
                <a:gd name="connsiteX16" fmla="*/ 48991 w 114300"/>
                <a:gd name="connsiteY16" fmla="*/ 169792 h 190500"/>
                <a:gd name="connsiteX17" fmla="*/ 88139 w 114300"/>
                <a:gd name="connsiteY17" fmla="*/ 142187 h 190500"/>
                <a:gd name="connsiteX18" fmla="*/ 83948 w 114300"/>
                <a:gd name="connsiteY18" fmla="*/ 128264 h 190500"/>
                <a:gd name="connsiteX19" fmla="*/ 72422 w 114300"/>
                <a:gd name="connsiteY19" fmla="*/ 117320 h 190500"/>
                <a:gd name="connsiteX20" fmla="*/ 44990 w 114300"/>
                <a:gd name="connsiteY20" fmla="*/ 102680 h 190500"/>
                <a:gd name="connsiteX21" fmla="*/ 8128 w 114300"/>
                <a:gd name="connsiteY21" fmla="*/ 77039 h 190500"/>
                <a:gd name="connsiteX22" fmla="*/ -825 w 114300"/>
                <a:gd name="connsiteY22" fmla="*/ 49969 h 190500"/>
                <a:gd name="connsiteX23" fmla="*/ 17844 w 114300"/>
                <a:gd name="connsiteY23" fmla="*/ 13564 h 190500"/>
                <a:gd name="connsiteX24" fmla="*/ 64803 w 114300"/>
                <a:gd name="connsiteY24" fmla="*/ 115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4300" h="190500">
                  <a:moveTo>
                    <a:pt x="64803" y="115"/>
                  </a:moveTo>
                  <a:cubicBezTo>
                    <a:pt x="83281" y="115"/>
                    <a:pt x="96807" y="2334"/>
                    <a:pt x="105475" y="6782"/>
                  </a:cubicBezTo>
                  <a:lnTo>
                    <a:pt x="105475" y="32719"/>
                  </a:lnTo>
                  <a:cubicBezTo>
                    <a:pt x="94235" y="25023"/>
                    <a:pt x="80043" y="21175"/>
                    <a:pt x="62992" y="21175"/>
                  </a:cubicBezTo>
                  <a:cubicBezTo>
                    <a:pt x="51563" y="21175"/>
                    <a:pt x="42324" y="23537"/>
                    <a:pt x="35180" y="28252"/>
                  </a:cubicBezTo>
                  <a:cubicBezTo>
                    <a:pt x="28036" y="32976"/>
                    <a:pt x="24417" y="39539"/>
                    <a:pt x="24417" y="47950"/>
                  </a:cubicBezTo>
                  <a:cubicBezTo>
                    <a:pt x="24417" y="55408"/>
                    <a:pt x="26893" y="61475"/>
                    <a:pt x="31845" y="66152"/>
                  </a:cubicBezTo>
                  <a:cubicBezTo>
                    <a:pt x="36799" y="70838"/>
                    <a:pt x="47562" y="77220"/>
                    <a:pt x="64135" y="85307"/>
                  </a:cubicBezTo>
                  <a:cubicBezTo>
                    <a:pt x="82424" y="93955"/>
                    <a:pt x="95187" y="102604"/>
                    <a:pt x="102426" y="111253"/>
                  </a:cubicBezTo>
                  <a:cubicBezTo>
                    <a:pt x="109760" y="119892"/>
                    <a:pt x="113380" y="129617"/>
                    <a:pt x="113380" y="140402"/>
                  </a:cubicBezTo>
                  <a:cubicBezTo>
                    <a:pt x="113380" y="156584"/>
                    <a:pt x="107475" y="168999"/>
                    <a:pt x="95568" y="177646"/>
                  </a:cubicBezTo>
                  <a:cubicBezTo>
                    <a:pt x="83757" y="186292"/>
                    <a:pt x="67279" y="190615"/>
                    <a:pt x="46228" y="190615"/>
                  </a:cubicBezTo>
                  <a:cubicBezTo>
                    <a:pt x="38895" y="190615"/>
                    <a:pt x="30322" y="189603"/>
                    <a:pt x="20511" y="187580"/>
                  </a:cubicBezTo>
                  <a:cubicBezTo>
                    <a:pt x="10700" y="185558"/>
                    <a:pt x="3556" y="183040"/>
                    <a:pt x="-920" y="180025"/>
                  </a:cubicBezTo>
                  <a:lnTo>
                    <a:pt x="-920" y="152896"/>
                  </a:lnTo>
                  <a:cubicBezTo>
                    <a:pt x="4795" y="157814"/>
                    <a:pt x="12415" y="161859"/>
                    <a:pt x="21940" y="165033"/>
                  </a:cubicBezTo>
                  <a:cubicBezTo>
                    <a:pt x="31465" y="168206"/>
                    <a:pt x="40418" y="169792"/>
                    <a:pt x="48991" y="169792"/>
                  </a:cubicBezTo>
                  <a:cubicBezTo>
                    <a:pt x="75089" y="169792"/>
                    <a:pt x="88139" y="160590"/>
                    <a:pt x="88139" y="142187"/>
                  </a:cubicBezTo>
                  <a:cubicBezTo>
                    <a:pt x="88139" y="137030"/>
                    <a:pt x="86805" y="132389"/>
                    <a:pt x="83948" y="128264"/>
                  </a:cubicBezTo>
                  <a:cubicBezTo>
                    <a:pt x="81185" y="124140"/>
                    <a:pt x="77280" y="120492"/>
                    <a:pt x="72422" y="117320"/>
                  </a:cubicBezTo>
                  <a:cubicBezTo>
                    <a:pt x="67564" y="114148"/>
                    <a:pt x="58421" y="109262"/>
                    <a:pt x="44990" y="102680"/>
                  </a:cubicBezTo>
                  <a:cubicBezTo>
                    <a:pt x="26321" y="93479"/>
                    <a:pt x="14034" y="84935"/>
                    <a:pt x="8128" y="77039"/>
                  </a:cubicBezTo>
                  <a:cubicBezTo>
                    <a:pt x="2127" y="69152"/>
                    <a:pt x="-825" y="60123"/>
                    <a:pt x="-825" y="49969"/>
                  </a:cubicBezTo>
                  <a:cubicBezTo>
                    <a:pt x="-825" y="34662"/>
                    <a:pt x="5367" y="22527"/>
                    <a:pt x="17844" y="13564"/>
                  </a:cubicBezTo>
                  <a:cubicBezTo>
                    <a:pt x="30227" y="4601"/>
                    <a:pt x="45848" y="115"/>
                    <a:pt x="64803" y="115"/>
                  </a:cubicBezTo>
                  <a:close/>
                </a:path>
              </a:pathLst>
            </a:custGeom>
            <a:grpFill/>
            <a:ln w="9525" cap="flat">
              <a:noFill/>
              <a:prstDash val="solid"/>
              <a:miter/>
            </a:ln>
          </p:spPr>
          <p:txBody>
            <a:bodyPr rtlCol="0" anchor="ctr">
              <a:noAutofit/>
            </a:bodyPr>
            <a:lstStyle/>
            <a:p>
              <a:endParaRPr lang="zh-CN" altLang="en-US"/>
            </a:p>
          </p:txBody>
        </p:sp>
        <p:sp>
          <p:nvSpPr>
            <p:cNvPr id="28" name="任意多边形: 形状 27">
              <a:extLst>
                <a:ext uri="{FF2B5EF4-FFF2-40B4-BE49-F238E27FC236}">
                  <a16:creationId xmlns:a16="http://schemas.microsoft.com/office/drawing/2014/main" id="{54E3D6CA-CADC-422D-9DBD-8F0F015BD813}"/>
                </a:ext>
              </a:extLst>
            </p:cNvPr>
            <p:cNvSpPr/>
            <p:nvPr/>
          </p:nvSpPr>
          <p:spPr>
            <a:xfrm>
              <a:off x="9407525" y="276225"/>
              <a:ext cx="114300" cy="180975"/>
            </a:xfrm>
            <a:custGeom>
              <a:avLst/>
              <a:gdLst>
                <a:gd name="connsiteX0" fmla="*/ -920 w 114300"/>
                <a:gd name="connsiteY0" fmla="*/ 115 h 180975"/>
                <a:gd name="connsiteX1" fmla="*/ 51039 w 114300"/>
                <a:gd name="connsiteY1" fmla="*/ 115 h 180975"/>
                <a:gd name="connsiteX2" fmla="*/ 97026 w 114300"/>
                <a:gd name="connsiteY2" fmla="*/ 14250 h 180975"/>
                <a:gd name="connsiteX3" fmla="*/ 113380 w 114300"/>
                <a:gd name="connsiteY3" fmla="*/ 54674 h 180975"/>
                <a:gd name="connsiteX4" fmla="*/ 94254 w 114300"/>
                <a:gd name="connsiteY4" fmla="*/ 97842 h 180975"/>
                <a:gd name="connsiteX5" fmla="*/ 46429 w 114300"/>
                <a:gd name="connsiteY5" fmla="*/ 113443 h 180975"/>
                <a:gd name="connsiteX6" fmla="*/ 22693 w 114300"/>
                <a:gd name="connsiteY6" fmla="*/ 113443 h 180975"/>
                <a:gd name="connsiteX7" fmla="*/ 22693 w 114300"/>
                <a:gd name="connsiteY7" fmla="*/ 181090 h 180975"/>
                <a:gd name="connsiteX8" fmla="*/ -920 w 114300"/>
                <a:gd name="connsiteY8" fmla="*/ 181090 h 180975"/>
                <a:gd name="connsiteX9" fmla="*/ -920 w 114300"/>
                <a:gd name="connsiteY9" fmla="*/ 115 h 180975"/>
                <a:gd name="connsiteX10" fmla="*/ 22693 w 114300"/>
                <a:gd name="connsiteY10" fmla="*/ 20679 h 180975"/>
                <a:gd name="connsiteX11" fmla="*/ 22693 w 114300"/>
                <a:gd name="connsiteY11" fmla="*/ 92879 h 180975"/>
                <a:gd name="connsiteX12" fmla="*/ 44543 w 114300"/>
                <a:gd name="connsiteY12" fmla="*/ 92879 h 180975"/>
                <a:gd name="connsiteX13" fmla="*/ 77366 w 114300"/>
                <a:gd name="connsiteY13" fmla="*/ 83240 h 180975"/>
                <a:gd name="connsiteX14" fmla="*/ 88586 w 114300"/>
                <a:gd name="connsiteY14" fmla="*/ 55608 h 180975"/>
                <a:gd name="connsiteX15" fmla="*/ 46781 w 114300"/>
                <a:gd name="connsiteY15" fmla="*/ 20679 h 180975"/>
                <a:gd name="connsiteX16" fmla="*/ 22693 w 114300"/>
                <a:gd name="connsiteY16" fmla="*/ 20679 h 180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4300" h="180975">
                  <a:moveTo>
                    <a:pt x="-920" y="115"/>
                  </a:moveTo>
                  <a:lnTo>
                    <a:pt x="51039" y="115"/>
                  </a:lnTo>
                  <a:cubicBezTo>
                    <a:pt x="70794" y="115"/>
                    <a:pt x="86119" y="4830"/>
                    <a:pt x="97026" y="14250"/>
                  </a:cubicBezTo>
                  <a:cubicBezTo>
                    <a:pt x="107931" y="23680"/>
                    <a:pt x="113380" y="37148"/>
                    <a:pt x="113380" y="54674"/>
                  </a:cubicBezTo>
                  <a:cubicBezTo>
                    <a:pt x="113380" y="72438"/>
                    <a:pt x="107008" y="86821"/>
                    <a:pt x="94254" y="97842"/>
                  </a:cubicBezTo>
                  <a:cubicBezTo>
                    <a:pt x="81500" y="108871"/>
                    <a:pt x="65555" y="114063"/>
                    <a:pt x="46429" y="113443"/>
                  </a:cubicBezTo>
                  <a:lnTo>
                    <a:pt x="22693" y="113443"/>
                  </a:lnTo>
                  <a:lnTo>
                    <a:pt x="22693" y="181090"/>
                  </a:lnTo>
                  <a:lnTo>
                    <a:pt x="-920" y="181090"/>
                  </a:lnTo>
                  <a:lnTo>
                    <a:pt x="-920" y="115"/>
                  </a:lnTo>
                  <a:close/>
                  <a:moveTo>
                    <a:pt x="22693" y="20679"/>
                  </a:moveTo>
                  <a:lnTo>
                    <a:pt x="22693" y="92879"/>
                  </a:lnTo>
                  <a:lnTo>
                    <a:pt x="44543" y="92879"/>
                  </a:lnTo>
                  <a:cubicBezTo>
                    <a:pt x="58944" y="92879"/>
                    <a:pt x="69889" y="89669"/>
                    <a:pt x="77366" y="83240"/>
                  </a:cubicBezTo>
                  <a:cubicBezTo>
                    <a:pt x="84843" y="76820"/>
                    <a:pt x="88586" y="67609"/>
                    <a:pt x="88586" y="55608"/>
                  </a:cubicBezTo>
                  <a:cubicBezTo>
                    <a:pt x="88586" y="32319"/>
                    <a:pt x="74652" y="20679"/>
                    <a:pt x="46781" y="20679"/>
                  </a:cubicBezTo>
                  <a:lnTo>
                    <a:pt x="22693" y="20679"/>
                  </a:lnTo>
                  <a:close/>
                </a:path>
              </a:pathLst>
            </a:custGeom>
            <a:grpFill/>
            <a:ln w="9525" cap="flat">
              <a:noFill/>
              <a:prstDash val="solid"/>
              <a:miter/>
            </a:ln>
          </p:spPr>
          <p:txBody>
            <a:bodyPr rtlCol="0" anchor="ctr">
              <a:noAutofit/>
            </a:bodyPr>
            <a:lstStyle/>
            <a:p>
              <a:endParaRPr lang="zh-CN" altLang="en-US"/>
            </a:p>
          </p:txBody>
        </p:sp>
        <p:sp>
          <p:nvSpPr>
            <p:cNvPr id="29" name="任意多边形: 形状 28">
              <a:extLst>
                <a:ext uri="{FF2B5EF4-FFF2-40B4-BE49-F238E27FC236}">
                  <a16:creationId xmlns:a16="http://schemas.microsoft.com/office/drawing/2014/main" id="{20F3C72A-6C13-439A-8923-1D170373A4DB}"/>
                </a:ext>
              </a:extLst>
            </p:cNvPr>
            <p:cNvSpPr/>
            <p:nvPr/>
          </p:nvSpPr>
          <p:spPr>
            <a:xfrm>
              <a:off x="9550400" y="276225"/>
              <a:ext cx="95250" cy="180975"/>
            </a:xfrm>
            <a:custGeom>
              <a:avLst/>
              <a:gdLst>
                <a:gd name="connsiteX0" fmla="*/ -920 w 95250"/>
                <a:gd name="connsiteY0" fmla="*/ 115 h 180975"/>
                <a:gd name="connsiteX1" fmla="*/ 22416 w 95250"/>
                <a:gd name="connsiteY1" fmla="*/ 115 h 180975"/>
                <a:gd name="connsiteX2" fmla="*/ 22416 w 95250"/>
                <a:gd name="connsiteY2" fmla="*/ 160410 h 180975"/>
                <a:gd name="connsiteX3" fmla="*/ 94330 w 95250"/>
                <a:gd name="connsiteY3" fmla="*/ 160410 h 180975"/>
                <a:gd name="connsiteX4" fmla="*/ 94330 w 95250"/>
                <a:gd name="connsiteY4" fmla="*/ 181090 h 180975"/>
                <a:gd name="connsiteX5" fmla="*/ -920 w 95250"/>
                <a:gd name="connsiteY5" fmla="*/ 181090 h 180975"/>
                <a:gd name="connsiteX6" fmla="*/ -920 w 95250"/>
                <a:gd name="connsiteY6" fmla="*/ 115 h 180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250" h="180975">
                  <a:moveTo>
                    <a:pt x="-920" y="115"/>
                  </a:moveTo>
                  <a:lnTo>
                    <a:pt x="22416" y="115"/>
                  </a:lnTo>
                  <a:lnTo>
                    <a:pt x="22416" y="160410"/>
                  </a:lnTo>
                  <a:lnTo>
                    <a:pt x="94330" y="160410"/>
                  </a:lnTo>
                  <a:lnTo>
                    <a:pt x="94330" y="181090"/>
                  </a:lnTo>
                  <a:lnTo>
                    <a:pt x="-920" y="181090"/>
                  </a:lnTo>
                  <a:lnTo>
                    <a:pt x="-920" y="115"/>
                  </a:lnTo>
                  <a:close/>
                </a:path>
              </a:pathLst>
            </a:custGeom>
            <a:grpFill/>
            <a:ln w="9525" cap="flat">
              <a:noFill/>
              <a:prstDash val="solid"/>
              <a:miter/>
            </a:ln>
          </p:spPr>
          <p:txBody>
            <a:bodyPr rtlCol="0" anchor="ctr">
              <a:noAutofit/>
            </a:bodyPr>
            <a:lstStyle/>
            <a:p>
              <a:endParaRPr lang="zh-CN" altLang="en-US"/>
            </a:p>
          </p:txBody>
        </p:sp>
        <p:sp>
          <p:nvSpPr>
            <p:cNvPr id="30" name="任意多边形: 形状 29">
              <a:extLst>
                <a:ext uri="{FF2B5EF4-FFF2-40B4-BE49-F238E27FC236}">
                  <a16:creationId xmlns:a16="http://schemas.microsoft.com/office/drawing/2014/main" id="{68CE0D3A-EBB7-4643-A72F-9264C7181C27}"/>
                </a:ext>
              </a:extLst>
            </p:cNvPr>
            <p:cNvSpPr/>
            <p:nvPr/>
          </p:nvSpPr>
          <p:spPr>
            <a:xfrm>
              <a:off x="9664700" y="276225"/>
              <a:ext cx="142875" cy="190500"/>
            </a:xfrm>
            <a:custGeom>
              <a:avLst/>
              <a:gdLst>
                <a:gd name="connsiteX0" fmla="*/ -920 w 142875"/>
                <a:gd name="connsiteY0" fmla="*/ 115 h 190500"/>
                <a:gd name="connsiteX1" fmla="*/ 23559 w 142875"/>
                <a:gd name="connsiteY1" fmla="*/ 115 h 190500"/>
                <a:gd name="connsiteX2" fmla="*/ 23559 w 142875"/>
                <a:gd name="connsiteY2" fmla="*/ 112843 h 190500"/>
                <a:gd name="connsiteX3" fmla="*/ 71280 w 142875"/>
                <a:gd name="connsiteY3" fmla="*/ 169086 h 190500"/>
                <a:gd name="connsiteX4" fmla="*/ 117476 w 142875"/>
                <a:gd name="connsiteY4" fmla="*/ 114653 h 190500"/>
                <a:gd name="connsiteX5" fmla="*/ 117476 w 142875"/>
                <a:gd name="connsiteY5" fmla="*/ 115 h 190500"/>
                <a:gd name="connsiteX6" fmla="*/ 141955 w 142875"/>
                <a:gd name="connsiteY6" fmla="*/ 115 h 190500"/>
                <a:gd name="connsiteX7" fmla="*/ 141955 w 142875"/>
                <a:gd name="connsiteY7" fmla="*/ 111148 h 190500"/>
                <a:gd name="connsiteX8" fmla="*/ 68994 w 142875"/>
                <a:gd name="connsiteY8" fmla="*/ 190615 h 190500"/>
                <a:gd name="connsiteX9" fmla="*/ -920 w 142875"/>
                <a:gd name="connsiteY9" fmla="*/ 113929 h 190500"/>
                <a:gd name="connsiteX10" fmla="*/ -920 w 142875"/>
                <a:gd name="connsiteY10" fmla="*/ 115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2875" h="190500">
                  <a:moveTo>
                    <a:pt x="-920" y="115"/>
                  </a:moveTo>
                  <a:lnTo>
                    <a:pt x="23559" y="115"/>
                  </a:lnTo>
                  <a:lnTo>
                    <a:pt x="23559" y="112843"/>
                  </a:lnTo>
                  <a:cubicBezTo>
                    <a:pt x="23559" y="150338"/>
                    <a:pt x="39466" y="169086"/>
                    <a:pt x="71280" y="169086"/>
                  </a:cubicBezTo>
                  <a:cubicBezTo>
                    <a:pt x="102046" y="169086"/>
                    <a:pt x="117476" y="150942"/>
                    <a:pt x="117476" y="114653"/>
                  </a:cubicBezTo>
                  <a:lnTo>
                    <a:pt x="117476" y="115"/>
                  </a:lnTo>
                  <a:lnTo>
                    <a:pt x="141955" y="115"/>
                  </a:lnTo>
                  <a:lnTo>
                    <a:pt x="141955" y="111148"/>
                  </a:lnTo>
                  <a:cubicBezTo>
                    <a:pt x="141955" y="164126"/>
                    <a:pt x="117666" y="190615"/>
                    <a:pt x="68994" y="190615"/>
                  </a:cubicBezTo>
                  <a:cubicBezTo>
                    <a:pt x="22416" y="190615"/>
                    <a:pt x="-920" y="165054"/>
                    <a:pt x="-920" y="113929"/>
                  </a:cubicBezTo>
                  <a:lnTo>
                    <a:pt x="-920" y="115"/>
                  </a:lnTo>
                  <a:close/>
                </a:path>
              </a:pathLst>
            </a:custGeom>
            <a:grpFill/>
            <a:ln w="9525" cap="flat">
              <a:noFill/>
              <a:prstDash val="solid"/>
              <a:miter/>
            </a:ln>
          </p:spPr>
          <p:txBody>
            <a:bodyPr rtlCol="0" anchor="ctr">
              <a:noAutofit/>
            </a:bodyPr>
            <a:lstStyle/>
            <a:p>
              <a:endParaRPr lang="zh-CN" altLang="en-US"/>
            </a:p>
          </p:txBody>
        </p:sp>
        <p:sp>
          <p:nvSpPr>
            <p:cNvPr id="31" name="任意多边形: 形状 30">
              <a:extLst>
                <a:ext uri="{FF2B5EF4-FFF2-40B4-BE49-F238E27FC236}">
                  <a16:creationId xmlns:a16="http://schemas.microsoft.com/office/drawing/2014/main" id="{7F70C9FC-19CD-4396-A331-DA961CE259B3}"/>
                </a:ext>
              </a:extLst>
            </p:cNvPr>
            <p:cNvSpPr/>
            <p:nvPr/>
          </p:nvSpPr>
          <p:spPr>
            <a:xfrm>
              <a:off x="8759825" y="266700"/>
              <a:ext cx="1495425" cy="200025"/>
            </a:xfrm>
            <a:custGeom>
              <a:avLst/>
              <a:gdLst>
                <a:gd name="connsiteX0" fmla="*/ 1231520 w 1495425"/>
                <a:gd name="connsiteY0" fmla="*/ 178615 h 200025"/>
                <a:gd name="connsiteX1" fmla="*/ 1238950 w 1495425"/>
                <a:gd name="connsiteY1" fmla="*/ 181469 h 200025"/>
                <a:gd name="connsiteX2" fmla="*/ 1241902 w 1495425"/>
                <a:gd name="connsiteY2" fmla="*/ 188842 h 200025"/>
                <a:gd name="connsiteX3" fmla="*/ 1238950 w 1495425"/>
                <a:gd name="connsiteY3" fmla="*/ 196216 h 200025"/>
                <a:gd name="connsiteX4" fmla="*/ 1231520 w 1495425"/>
                <a:gd name="connsiteY4" fmla="*/ 199188 h 200025"/>
                <a:gd name="connsiteX5" fmla="*/ 1224376 w 1495425"/>
                <a:gd name="connsiteY5" fmla="*/ 196216 h 200025"/>
                <a:gd name="connsiteX6" fmla="*/ 1221518 w 1495425"/>
                <a:gd name="connsiteY6" fmla="*/ 188842 h 200025"/>
                <a:gd name="connsiteX7" fmla="*/ 1224376 w 1495425"/>
                <a:gd name="connsiteY7" fmla="*/ 181469 h 200025"/>
                <a:gd name="connsiteX8" fmla="*/ 1231520 w 1495425"/>
                <a:gd name="connsiteY8" fmla="*/ 178615 h 200025"/>
                <a:gd name="connsiteX9" fmla="*/ 560884 w 1495425"/>
                <a:gd name="connsiteY9" fmla="*/ 73010 h 200025"/>
                <a:gd name="connsiteX10" fmla="*/ 530756 w 1495425"/>
                <a:gd name="connsiteY10" fmla="*/ 85383 h 200025"/>
                <a:gd name="connsiteX11" fmla="*/ 516050 w 1495425"/>
                <a:gd name="connsiteY11" fmla="*/ 120940 h 200025"/>
                <a:gd name="connsiteX12" fmla="*/ 599060 w 1495425"/>
                <a:gd name="connsiteY12" fmla="*/ 120940 h 200025"/>
                <a:gd name="connsiteX13" fmla="*/ 588316 w 1495425"/>
                <a:gd name="connsiteY13" fmla="*/ 85564 h 200025"/>
                <a:gd name="connsiteX14" fmla="*/ 560884 w 1495425"/>
                <a:gd name="connsiteY14" fmla="*/ 73010 h 200025"/>
                <a:gd name="connsiteX15" fmla="*/ 345142 w 1495425"/>
                <a:gd name="connsiteY15" fmla="*/ 65399 h 200025"/>
                <a:gd name="connsiteX16" fmla="*/ 356696 w 1495425"/>
                <a:gd name="connsiteY16" fmla="*/ 65399 h 200025"/>
                <a:gd name="connsiteX17" fmla="*/ 356696 w 1495425"/>
                <a:gd name="connsiteY17" fmla="*/ 196929 h 200025"/>
                <a:gd name="connsiteX18" fmla="*/ 345142 w 1495425"/>
                <a:gd name="connsiteY18" fmla="*/ 196929 h 200025"/>
                <a:gd name="connsiteX19" fmla="*/ 1451452 w 1495425"/>
                <a:gd name="connsiteY19" fmla="*/ 62189 h 200025"/>
                <a:gd name="connsiteX20" fmla="*/ 1483456 w 1495425"/>
                <a:gd name="connsiteY20" fmla="*/ 76401 h 200025"/>
                <a:gd name="connsiteX21" fmla="*/ 1494505 w 1495425"/>
                <a:gd name="connsiteY21" fmla="*/ 116892 h 200025"/>
                <a:gd name="connsiteX22" fmla="*/ 1494505 w 1495425"/>
                <a:gd name="connsiteY22" fmla="*/ 196929 h 200025"/>
                <a:gd name="connsiteX23" fmla="*/ 1482980 w 1495425"/>
                <a:gd name="connsiteY23" fmla="*/ 196929 h 200025"/>
                <a:gd name="connsiteX24" fmla="*/ 1482980 w 1495425"/>
                <a:gd name="connsiteY24" fmla="*/ 120340 h 200025"/>
                <a:gd name="connsiteX25" fmla="*/ 1449452 w 1495425"/>
                <a:gd name="connsiteY25" fmla="*/ 73010 h 200025"/>
                <a:gd name="connsiteX26" fmla="*/ 1418686 w 1495425"/>
                <a:gd name="connsiteY26" fmla="*/ 86926 h 200025"/>
                <a:gd name="connsiteX27" fmla="*/ 1406685 w 1495425"/>
                <a:gd name="connsiteY27" fmla="*/ 121416 h 200025"/>
                <a:gd name="connsiteX28" fmla="*/ 1406685 w 1495425"/>
                <a:gd name="connsiteY28" fmla="*/ 196929 h 200025"/>
                <a:gd name="connsiteX29" fmla="*/ 1395159 w 1495425"/>
                <a:gd name="connsiteY29" fmla="*/ 196929 h 200025"/>
                <a:gd name="connsiteX30" fmla="*/ 1395159 w 1495425"/>
                <a:gd name="connsiteY30" fmla="*/ 65399 h 200025"/>
                <a:gd name="connsiteX31" fmla="*/ 1406685 w 1495425"/>
                <a:gd name="connsiteY31" fmla="*/ 65399 h 200025"/>
                <a:gd name="connsiteX32" fmla="*/ 1406685 w 1495425"/>
                <a:gd name="connsiteY32" fmla="*/ 89307 h 200025"/>
                <a:gd name="connsiteX33" fmla="*/ 1407256 w 1495425"/>
                <a:gd name="connsiteY33" fmla="*/ 89307 h 200025"/>
                <a:gd name="connsiteX34" fmla="*/ 1451452 w 1495425"/>
                <a:gd name="connsiteY34" fmla="*/ 62189 h 200025"/>
                <a:gd name="connsiteX35" fmla="*/ 1336295 w 1495425"/>
                <a:gd name="connsiteY35" fmla="*/ 62189 h 200025"/>
                <a:gd name="connsiteX36" fmla="*/ 1364870 w 1495425"/>
                <a:gd name="connsiteY36" fmla="*/ 68371 h 200025"/>
                <a:gd name="connsiteX37" fmla="*/ 1364870 w 1495425"/>
                <a:gd name="connsiteY37" fmla="*/ 81697 h 200025"/>
                <a:gd name="connsiteX38" fmla="*/ 1334485 w 1495425"/>
                <a:gd name="connsiteY38" fmla="*/ 73010 h 200025"/>
                <a:gd name="connsiteX39" fmla="*/ 1297718 w 1495425"/>
                <a:gd name="connsiteY39" fmla="*/ 89660 h 200025"/>
                <a:gd name="connsiteX40" fmla="*/ 1283621 w 1495425"/>
                <a:gd name="connsiteY40" fmla="*/ 132713 h 200025"/>
                <a:gd name="connsiteX41" fmla="*/ 1296480 w 1495425"/>
                <a:gd name="connsiteY41" fmla="*/ 173799 h 200025"/>
                <a:gd name="connsiteX42" fmla="*/ 1330676 w 1495425"/>
                <a:gd name="connsiteY42" fmla="*/ 189318 h 200025"/>
                <a:gd name="connsiteX43" fmla="*/ 1364393 w 1495425"/>
                <a:gd name="connsiteY43" fmla="*/ 178853 h 200025"/>
                <a:gd name="connsiteX44" fmla="*/ 1364393 w 1495425"/>
                <a:gd name="connsiteY44" fmla="*/ 191102 h 200025"/>
                <a:gd name="connsiteX45" fmla="*/ 1330103 w 1495425"/>
                <a:gd name="connsiteY45" fmla="*/ 200140 h 200025"/>
                <a:gd name="connsiteX46" fmla="*/ 1287622 w 1495425"/>
                <a:gd name="connsiteY46" fmla="*/ 181707 h 200025"/>
                <a:gd name="connsiteX47" fmla="*/ 1271429 w 1495425"/>
                <a:gd name="connsiteY47" fmla="*/ 133427 h 200025"/>
                <a:gd name="connsiteX48" fmla="*/ 1289622 w 1495425"/>
                <a:gd name="connsiteY48" fmla="*/ 82173 h 200025"/>
                <a:gd name="connsiteX49" fmla="*/ 1336295 w 1495425"/>
                <a:gd name="connsiteY49" fmla="*/ 62189 h 200025"/>
                <a:gd name="connsiteX50" fmla="*/ 561350 w 1495425"/>
                <a:gd name="connsiteY50" fmla="*/ 62189 h 200025"/>
                <a:gd name="connsiteX51" fmla="*/ 598298 w 1495425"/>
                <a:gd name="connsiteY51" fmla="*/ 79439 h 200025"/>
                <a:gd name="connsiteX52" fmla="*/ 611204 w 1495425"/>
                <a:gd name="connsiteY52" fmla="*/ 126407 h 200025"/>
                <a:gd name="connsiteX53" fmla="*/ 611204 w 1495425"/>
                <a:gd name="connsiteY53" fmla="*/ 131646 h 200025"/>
                <a:gd name="connsiteX54" fmla="*/ 515583 w 1495425"/>
                <a:gd name="connsiteY54" fmla="*/ 131646 h 200025"/>
                <a:gd name="connsiteX55" fmla="*/ 527841 w 1495425"/>
                <a:gd name="connsiteY55" fmla="*/ 174037 h 200025"/>
                <a:gd name="connsiteX56" fmla="*/ 561579 w 1495425"/>
                <a:gd name="connsiteY56" fmla="*/ 189318 h 200025"/>
                <a:gd name="connsiteX57" fmla="*/ 603965 w 1495425"/>
                <a:gd name="connsiteY57" fmla="*/ 173026 h 200025"/>
                <a:gd name="connsiteX58" fmla="*/ 603965 w 1495425"/>
                <a:gd name="connsiteY58" fmla="*/ 185632 h 200025"/>
                <a:gd name="connsiteX59" fmla="*/ 559245 w 1495425"/>
                <a:gd name="connsiteY59" fmla="*/ 200140 h 200025"/>
                <a:gd name="connsiteX60" fmla="*/ 518849 w 1495425"/>
                <a:gd name="connsiteY60" fmla="*/ 181885 h 200025"/>
                <a:gd name="connsiteX61" fmla="*/ 503438 w 1495425"/>
                <a:gd name="connsiteY61" fmla="*/ 130455 h 200025"/>
                <a:gd name="connsiteX62" fmla="*/ 519555 w 1495425"/>
                <a:gd name="connsiteY62" fmla="*/ 81935 h 200025"/>
                <a:gd name="connsiteX63" fmla="*/ 561350 w 1495425"/>
                <a:gd name="connsiteY63" fmla="*/ 62189 h 200025"/>
                <a:gd name="connsiteX64" fmla="*/ 453880 w 1495425"/>
                <a:gd name="connsiteY64" fmla="*/ 62189 h 200025"/>
                <a:gd name="connsiteX65" fmla="*/ 482483 w 1495425"/>
                <a:gd name="connsiteY65" fmla="*/ 68371 h 200025"/>
                <a:gd name="connsiteX66" fmla="*/ 482483 w 1495425"/>
                <a:gd name="connsiteY66" fmla="*/ 81697 h 200025"/>
                <a:gd name="connsiteX67" fmla="*/ 452127 w 1495425"/>
                <a:gd name="connsiteY67" fmla="*/ 73010 h 200025"/>
                <a:gd name="connsiteX68" fmla="*/ 415351 w 1495425"/>
                <a:gd name="connsiteY68" fmla="*/ 89660 h 200025"/>
                <a:gd name="connsiteX69" fmla="*/ 401225 w 1495425"/>
                <a:gd name="connsiteY69" fmla="*/ 132713 h 200025"/>
                <a:gd name="connsiteX70" fmla="*/ 414122 w 1495425"/>
                <a:gd name="connsiteY70" fmla="*/ 173799 h 200025"/>
                <a:gd name="connsiteX71" fmla="*/ 448279 w 1495425"/>
                <a:gd name="connsiteY71" fmla="*/ 189318 h 200025"/>
                <a:gd name="connsiteX72" fmla="*/ 482017 w 1495425"/>
                <a:gd name="connsiteY72" fmla="*/ 178853 h 200025"/>
                <a:gd name="connsiteX73" fmla="*/ 482017 w 1495425"/>
                <a:gd name="connsiteY73" fmla="*/ 191102 h 200025"/>
                <a:gd name="connsiteX74" fmla="*/ 447689 w 1495425"/>
                <a:gd name="connsiteY74" fmla="*/ 200140 h 200025"/>
                <a:gd name="connsiteX75" fmla="*/ 405255 w 1495425"/>
                <a:gd name="connsiteY75" fmla="*/ 181707 h 200025"/>
                <a:gd name="connsiteX76" fmla="*/ 389081 w 1495425"/>
                <a:gd name="connsiteY76" fmla="*/ 133427 h 200025"/>
                <a:gd name="connsiteX77" fmla="*/ 407236 w 1495425"/>
                <a:gd name="connsiteY77" fmla="*/ 82173 h 200025"/>
                <a:gd name="connsiteX78" fmla="*/ 453880 w 1495425"/>
                <a:gd name="connsiteY78" fmla="*/ 62189 h 200025"/>
                <a:gd name="connsiteX79" fmla="*/ 84195 w 1495425"/>
                <a:gd name="connsiteY79" fmla="*/ 21280 h 200025"/>
                <a:gd name="connsiteX80" fmla="*/ 32294 w 1495425"/>
                <a:gd name="connsiteY80" fmla="*/ 44530 h 200025"/>
                <a:gd name="connsiteX81" fmla="*/ 11920 w 1495425"/>
                <a:gd name="connsiteY81" fmla="*/ 105357 h 200025"/>
                <a:gd name="connsiteX82" fmla="*/ 31189 w 1495425"/>
                <a:gd name="connsiteY82" fmla="*/ 165950 h 200025"/>
                <a:gd name="connsiteX83" fmla="*/ 82671 w 1495425"/>
                <a:gd name="connsiteY83" fmla="*/ 188486 h 200025"/>
                <a:gd name="connsiteX84" fmla="*/ 135735 w 1495425"/>
                <a:gd name="connsiteY84" fmla="*/ 166188 h 200025"/>
                <a:gd name="connsiteX85" fmla="*/ 155300 w 1495425"/>
                <a:gd name="connsiteY85" fmla="*/ 104052 h 200025"/>
                <a:gd name="connsiteX86" fmla="*/ 136202 w 1495425"/>
                <a:gd name="connsiteY86" fmla="*/ 43168 h 200025"/>
                <a:gd name="connsiteX87" fmla="*/ 84195 w 1495425"/>
                <a:gd name="connsiteY87" fmla="*/ 21280 h 200025"/>
                <a:gd name="connsiteX88" fmla="*/ 350857 w 1495425"/>
                <a:gd name="connsiteY88" fmla="*/ 12717 h 200025"/>
                <a:gd name="connsiteX89" fmla="*/ 357696 w 1495425"/>
                <a:gd name="connsiteY89" fmla="*/ 15279 h 200025"/>
                <a:gd name="connsiteX90" fmla="*/ 360668 w 1495425"/>
                <a:gd name="connsiteY90" fmla="*/ 22232 h 200025"/>
                <a:gd name="connsiteX91" fmla="*/ 357753 w 1495425"/>
                <a:gd name="connsiteY91" fmla="*/ 29309 h 200025"/>
                <a:gd name="connsiteX92" fmla="*/ 350857 w 1495425"/>
                <a:gd name="connsiteY92" fmla="*/ 32224 h 200025"/>
                <a:gd name="connsiteX93" fmla="*/ 344152 w 1495425"/>
                <a:gd name="connsiteY93" fmla="*/ 29433 h 200025"/>
                <a:gd name="connsiteX94" fmla="*/ 341285 w 1495425"/>
                <a:gd name="connsiteY94" fmla="*/ 22232 h 200025"/>
                <a:gd name="connsiteX95" fmla="*/ 344209 w 1495425"/>
                <a:gd name="connsiteY95" fmla="*/ 15393 h 200025"/>
                <a:gd name="connsiteX96" fmla="*/ 350857 w 1495425"/>
                <a:gd name="connsiteY96" fmla="*/ 12717 h 200025"/>
                <a:gd name="connsiteX97" fmla="*/ 86291 w 1495425"/>
                <a:gd name="connsiteY97" fmla="*/ 9630 h 200025"/>
                <a:gd name="connsiteX98" fmla="*/ 145489 w 1495425"/>
                <a:gd name="connsiteY98" fmla="*/ 35138 h 200025"/>
                <a:gd name="connsiteX99" fmla="*/ 168139 w 1495425"/>
                <a:gd name="connsiteY99" fmla="*/ 102032 h 200025"/>
                <a:gd name="connsiteX100" fmla="*/ 144965 w 1495425"/>
                <a:gd name="connsiteY100" fmla="*/ 173918 h 200025"/>
                <a:gd name="connsiteX101" fmla="*/ 82910 w 1495425"/>
                <a:gd name="connsiteY101" fmla="*/ 200140 h 200025"/>
                <a:gd name="connsiteX102" fmla="*/ 21845 w 1495425"/>
                <a:gd name="connsiteY102" fmla="*/ 174215 h 200025"/>
                <a:gd name="connsiteX103" fmla="*/ -920 w 1495425"/>
                <a:gd name="connsiteY103" fmla="*/ 106785 h 200025"/>
                <a:gd name="connsiteX104" fmla="*/ 22436 w 1495425"/>
                <a:gd name="connsiteY104" fmla="*/ 36148 h 200025"/>
                <a:gd name="connsiteX105" fmla="*/ 86291 w 1495425"/>
                <a:gd name="connsiteY105" fmla="*/ 9630 h 200025"/>
                <a:gd name="connsiteX106" fmla="*/ 316520 w 1495425"/>
                <a:gd name="connsiteY106" fmla="*/ 115 h 200025"/>
                <a:gd name="connsiteX107" fmla="*/ 330178 w 1495425"/>
                <a:gd name="connsiteY107" fmla="*/ 2611 h 200025"/>
                <a:gd name="connsiteX108" fmla="*/ 330178 w 1495425"/>
                <a:gd name="connsiteY108" fmla="*/ 14622 h 200025"/>
                <a:gd name="connsiteX109" fmla="*/ 316053 w 1495425"/>
                <a:gd name="connsiteY109" fmla="*/ 10935 h 200025"/>
                <a:gd name="connsiteX110" fmla="*/ 292231 w 1495425"/>
                <a:gd name="connsiteY110" fmla="*/ 43520 h 200025"/>
                <a:gd name="connsiteX111" fmla="*/ 292231 w 1495425"/>
                <a:gd name="connsiteY111" fmla="*/ 65399 h 200025"/>
                <a:gd name="connsiteX112" fmla="*/ 326445 w 1495425"/>
                <a:gd name="connsiteY112" fmla="*/ 65399 h 200025"/>
                <a:gd name="connsiteX113" fmla="*/ 326445 w 1495425"/>
                <a:gd name="connsiteY113" fmla="*/ 76220 h 200025"/>
                <a:gd name="connsiteX114" fmla="*/ 292231 w 1495425"/>
                <a:gd name="connsiteY114" fmla="*/ 76220 h 200025"/>
                <a:gd name="connsiteX115" fmla="*/ 292231 w 1495425"/>
                <a:gd name="connsiteY115" fmla="*/ 196929 h 200025"/>
                <a:gd name="connsiteX116" fmla="*/ 280677 w 1495425"/>
                <a:gd name="connsiteY116" fmla="*/ 196929 h 200025"/>
                <a:gd name="connsiteX117" fmla="*/ 280677 w 1495425"/>
                <a:gd name="connsiteY117" fmla="*/ 76220 h 200025"/>
                <a:gd name="connsiteX118" fmla="*/ 257436 w 1495425"/>
                <a:gd name="connsiteY118" fmla="*/ 76220 h 200025"/>
                <a:gd name="connsiteX119" fmla="*/ 257436 w 1495425"/>
                <a:gd name="connsiteY119" fmla="*/ 65399 h 200025"/>
                <a:gd name="connsiteX120" fmla="*/ 280677 w 1495425"/>
                <a:gd name="connsiteY120" fmla="*/ 65399 h 200025"/>
                <a:gd name="connsiteX121" fmla="*/ 280677 w 1495425"/>
                <a:gd name="connsiteY121" fmla="*/ 42568 h 200025"/>
                <a:gd name="connsiteX122" fmla="*/ 290945 w 1495425"/>
                <a:gd name="connsiteY122" fmla="*/ 10935 h 200025"/>
                <a:gd name="connsiteX123" fmla="*/ 316520 w 1495425"/>
                <a:gd name="connsiteY123" fmla="*/ 115 h 200025"/>
                <a:gd name="connsiteX124" fmla="*/ 245044 w 1495425"/>
                <a:gd name="connsiteY124" fmla="*/ 115 h 200025"/>
                <a:gd name="connsiteX125" fmla="*/ 258703 w 1495425"/>
                <a:gd name="connsiteY125" fmla="*/ 2611 h 200025"/>
                <a:gd name="connsiteX126" fmla="*/ 258703 w 1495425"/>
                <a:gd name="connsiteY126" fmla="*/ 14622 h 200025"/>
                <a:gd name="connsiteX127" fmla="*/ 244577 w 1495425"/>
                <a:gd name="connsiteY127" fmla="*/ 10935 h 200025"/>
                <a:gd name="connsiteX128" fmla="*/ 220755 w 1495425"/>
                <a:gd name="connsiteY128" fmla="*/ 43520 h 200025"/>
                <a:gd name="connsiteX129" fmla="*/ 220755 w 1495425"/>
                <a:gd name="connsiteY129" fmla="*/ 65399 h 200025"/>
                <a:gd name="connsiteX130" fmla="*/ 254969 w 1495425"/>
                <a:gd name="connsiteY130" fmla="*/ 65399 h 200025"/>
                <a:gd name="connsiteX131" fmla="*/ 254969 w 1495425"/>
                <a:gd name="connsiteY131" fmla="*/ 76220 h 200025"/>
                <a:gd name="connsiteX132" fmla="*/ 220755 w 1495425"/>
                <a:gd name="connsiteY132" fmla="*/ 76220 h 200025"/>
                <a:gd name="connsiteX133" fmla="*/ 220755 w 1495425"/>
                <a:gd name="connsiteY133" fmla="*/ 196929 h 200025"/>
                <a:gd name="connsiteX134" fmla="*/ 209201 w 1495425"/>
                <a:gd name="connsiteY134" fmla="*/ 196929 h 200025"/>
                <a:gd name="connsiteX135" fmla="*/ 209201 w 1495425"/>
                <a:gd name="connsiteY135" fmla="*/ 76220 h 200025"/>
                <a:gd name="connsiteX136" fmla="*/ 185970 w 1495425"/>
                <a:gd name="connsiteY136" fmla="*/ 76220 h 200025"/>
                <a:gd name="connsiteX137" fmla="*/ 185970 w 1495425"/>
                <a:gd name="connsiteY137" fmla="*/ 65399 h 200025"/>
                <a:gd name="connsiteX138" fmla="*/ 209201 w 1495425"/>
                <a:gd name="connsiteY138" fmla="*/ 65399 h 200025"/>
                <a:gd name="connsiteX139" fmla="*/ 209201 w 1495425"/>
                <a:gd name="connsiteY139" fmla="*/ 42568 h 200025"/>
                <a:gd name="connsiteX140" fmla="*/ 219469 w 1495425"/>
                <a:gd name="connsiteY140" fmla="*/ 10935 h 200025"/>
                <a:gd name="connsiteX141" fmla="*/ 245044 w 1495425"/>
                <a:gd name="connsiteY141" fmla="*/ 115 h 200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Lst>
              <a:rect l="l" t="t" r="r" b="b"/>
              <a:pathLst>
                <a:path w="1495425" h="200025">
                  <a:moveTo>
                    <a:pt x="1231520" y="178615"/>
                  </a:moveTo>
                  <a:cubicBezTo>
                    <a:pt x="1234472" y="178615"/>
                    <a:pt x="1236853" y="179567"/>
                    <a:pt x="1238950" y="181469"/>
                  </a:cubicBezTo>
                  <a:cubicBezTo>
                    <a:pt x="1240950" y="183372"/>
                    <a:pt x="1241902" y="185830"/>
                    <a:pt x="1241902" y="188842"/>
                  </a:cubicBezTo>
                  <a:cubicBezTo>
                    <a:pt x="1241902" y="191776"/>
                    <a:pt x="1240950" y="194234"/>
                    <a:pt x="1238950" y="196216"/>
                  </a:cubicBezTo>
                  <a:cubicBezTo>
                    <a:pt x="1236853" y="198198"/>
                    <a:pt x="1234472" y="199188"/>
                    <a:pt x="1231520" y="199188"/>
                  </a:cubicBezTo>
                  <a:cubicBezTo>
                    <a:pt x="1228662" y="199188"/>
                    <a:pt x="1226281" y="198198"/>
                    <a:pt x="1224376" y="196216"/>
                  </a:cubicBezTo>
                  <a:cubicBezTo>
                    <a:pt x="1222471" y="194234"/>
                    <a:pt x="1221518" y="191776"/>
                    <a:pt x="1221518" y="188842"/>
                  </a:cubicBezTo>
                  <a:cubicBezTo>
                    <a:pt x="1221518" y="185830"/>
                    <a:pt x="1222471" y="183372"/>
                    <a:pt x="1224376" y="181469"/>
                  </a:cubicBezTo>
                  <a:cubicBezTo>
                    <a:pt x="1226281" y="179567"/>
                    <a:pt x="1228662" y="178615"/>
                    <a:pt x="1231520" y="178615"/>
                  </a:cubicBezTo>
                  <a:close/>
                  <a:moveTo>
                    <a:pt x="560884" y="73010"/>
                  </a:moveTo>
                  <a:cubicBezTo>
                    <a:pt x="548739" y="73010"/>
                    <a:pt x="538700" y="77134"/>
                    <a:pt x="530756" y="85383"/>
                  </a:cubicBezTo>
                  <a:cubicBezTo>
                    <a:pt x="522822" y="93622"/>
                    <a:pt x="517916" y="105481"/>
                    <a:pt x="516050" y="120940"/>
                  </a:cubicBezTo>
                  <a:lnTo>
                    <a:pt x="599060" y="120940"/>
                  </a:lnTo>
                  <a:cubicBezTo>
                    <a:pt x="598517" y="105719"/>
                    <a:pt x="594936" y="93927"/>
                    <a:pt x="588316" y="85564"/>
                  </a:cubicBezTo>
                  <a:cubicBezTo>
                    <a:pt x="581706" y="77191"/>
                    <a:pt x="572551" y="73010"/>
                    <a:pt x="560884" y="73010"/>
                  </a:cubicBezTo>
                  <a:close/>
                  <a:moveTo>
                    <a:pt x="345142" y="65399"/>
                  </a:moveTo>
                  <a:lnTo>
                    <a:pt x="356696" y="65399"/>
                  </a:lnTo>
                  <a:lnTo>
                    <a:pt x="356696" y="196929"/>
                  </a:lnTo>
                  <a:lnTo>
                    <a:pt x="345142" y="196929"/>
                  </a:lnTo>
                  <a:close/>
                  <a:moveTo>
                    <a:pt x="1451452" y="62189"/>
                  </a:moveTo>
                  <a:cubicBezTo>
                    <a:pt x="1465358" y="62189"/>
                    <a:pt x="1476027" y="66933"/>
                    <a:pt x="1483456" y="76401"/>
                  </a:cubicBezTo>
                  <a:cubicBezTo>
                    <a:pt x="1490790" y="85878"/>
                    <a:pt x="1494505" y="99375"/>
                    <a:pt x="1494505" y="116892"/>
                  </a:cubicBezTo>
                  <a:lnTo>
                    <a:pt x="1494505" y="196929"/>
                  </a:lnTo>
                  <a:lnTo>
                    <a:pt x="1482980" y="196929"/>
                  </a:lnTo>
                  <a:lnTo>
                    <a:pt x="1482980" y="120340"/>
                  </a:lnTo>
                  <a:cubicBezTo>
                    <a:pt x="1482980" y="88793"/>
                    <a:pt x="1471740" y="73010"/>
                    <a:pt x="1449452" y="73010"/>
                  </a:cubicBezTo>
                  <a:cubicBezTo>
                    <a:pt x="1436974" y="73010"/>
                    <a:pt x="1426782" y="77648"/>
                    <a:pt x="1418686" y="86926"/>
                  </a:cubicBezTo>
                  <a:cubicBezTo>
                    <a:pt x="1410685" y="96203"/>
                    <a:pt x="1406685" y="107700"/>
                    <a:pt x="1406685" y="121416"/>
                  </a:cubicBezTo>
                  <a:lnTo>
                    <a:pt x="1406685" y="196929"/>
                  </a:lnTo>
                  <a:lnTo>
                    <a:pt x="1395159" y="196929"/>
                  </a:lnTo>
                  <a:lnTo>
                    <a:pt x="1395159" y="65399"/>
                  </a:lnTo>
                  <a:lnTo>
                    <a:pt x="1406685" y="65399"/>
                  </a:lnTo>
                  <a:lnTo>
                    <a:pt x="1406685" y="89307"/>
                  </a:lnTo>
                  <a:lnTo>
                    <a:pt x="1407256" y="89307"/>
                  </a:lnTo>
                  <a:cubicBezTo>
                    <a:pt x="1416685" y="71229"/>
                    <a:pt x="1431450" y="62189"/>
                    <a:pt x="1451452" y="62189"/>
                  </a:cubicBezTo>
                  <a:close/>
                  <a:moveTo>
                    <a:pt x="1336295" y="62189"/>
                  </a:moveTo>
                  <a:cubicBezTo>
                    <a:pt x="1346106" y="62189"/>
                    <a:pt x="1355631" y="64256"/>
                    <a:pt x="1364870" y="68371"/>
                  </a:cubicBezTo>
                  <a:lnTo>
                    <a:pt x="1364870" y="81697"/>
                  </a:lnTo>
                  <a:cubicBezTo>
                    <a:pt x="1355631" y="75905"/>
                    <a:pt x="1345534" y="73010"/>
                    <a:pt x="1334485" y="73010"/>
                  </a:cubicBezTo>
                  <a:cubicBezTo>
                    <a:pt x="1319436" y="73010"/>
                    <a:pt x="1307148" y="78563"/>
                    <a:pt x="1297718" y="89660"/>
                  </a:cubicBezTo>
                  <a:cubicBezTo>
                    <a:pt x="1288289" y="100766"/>
                    <a:pt x="1283621" y="115110"/>
                    <a:pt x="1283621" y="132713"/>
                  </a:cubicBezTo>
                  <a:cubicBezTo>
                    <a:pt x="1283621" y="149757"/>
                    <a:pt x="1287908" y="163453"/>
                    <a:pt x="1296480" y="173799"/>
                  </a:cubicBezTo>
                  <a:cubicBezTo>
                    <a:pt x="1305053" y="184146"/>
                    <a:pt x="1316483" y="189318"/>
                    <a:pt x="1330676" y="189318"/>
                  </a:cubicBezTo>
                  <a:cubicBezTo>
                    <a:pt x="1343534" y="189318"/>
                    <a:pt x="1354773" y="185830"/>
                    <a:pt x="1364393" y="178853"/>
                  </a:cubicBezTo>
                  <a:lnTo>
                    <a:pt x="1364393" y="191102"/>
                  </a:lnTo>
                  <a:cubicBezTo>
                    <a:pt x="1354773" y="197127"/>
                    <a:pt x="1343343" y="200140"/>
                    <a:pt x="1330103" y="200140"/>
                  </a:cubicBezTo>
                  <a:cubicBezTo>
                    <a:pt x="1312578" y="200140"/>
                    <a:pt x="1298386" y="193995"/>
                    <a:pt x="1287622" y="181707"/>
                  </a:cubicBezTo>
                  <a:cubicBezTo>
                    <a:pt x="1276859" y="169419"/>
                    <a:pt x="1271429" y="153325"/>
                    <a:pt x="1271429" y="133427"/>
                  </a:cubicBezTo>
                  <a:cubicBezTo>
                    <a:pt x="1271429" y="112577"/>
                    <a:pt x="1277525" y="95489"/>
                    <a:pt x="1289622" y="82173"/>
                  </a:cubicBezTo>
                  <a:cubicBezTo>
                    <a:pt x="1301719" y="68847"/>
                    <a:pt x="1317245" y="62189"/>
                    <a:pt x="1336295" y="62189"/>
                  </a:cubicBezTo>
                  <a:close/>
                  <a:moveTo>
                    <a:pt x="561350" y="62189"/>
                  </a:moveTo>
                  <a:cubicBezTo>
                    <a:pt x="577381" y="62189"/>
                    <a:pt x="589697" y="67943"/>
                    <a:pt x="598298" y="79439"/>
                  </a:cubicBezTo>
                  <a:cubicBezTo>
                    <a:pt x="606899" y="90926"/>
                    <a:pt x="611204" y="106585"/>
                    <a:pt x="611204" y="126407"/>
                  </a:cubicBezTo>
                  <a:lnTo>
                    <a:pt x="611204" y="131646"/>
                  </a:lnTo>
                  <a:lnTo>
                    <a:pt x="515583" y="131646"/>
                  </a:lnTo>
                  <a:cubicBezTo>
                    <a:pt x="515583" y="149718"/>
                    <a:pt x="519669" y="163849"/>
                    <a:pt x="527841" y="174037"/>
                  </a:cubicBezTo>
                  <a:cubicBezTo>
                    <a:pt x="536014" y="184225"/>
                    <a:pt x="547263" y="189318"/>
                    <a:pt x="561579" y="189318"/>
                  </a:cubicBezTo>
                  <a:cubicBezTo>
                    <a:pt x="576057" y="189318"/>
                    <a:pt x="590182" y="183888"/>
                    <a:pt x="603965" y="173026"/>
                  </a:cubicBezTo>
                  <a:lnTo>
                    <a:pt x="603965" y="185632"/>
                  </a:lnTo>
                  <a:cubicBezTo>
                    <a:pt x="590573" y="195304"/>
                    <a:pt x="575666" y="200140"/>
                    <a:pt x="559245" y="200140"/>
                  </a:cubicBezTo>
                  <a:cubicBezTo>
                    <a:pt x="542586" y="200140"/>
                    <a:pt x="529127" y="194055"/>
                    <a:pt x="518849" y="181885"/>
                  </a:cubicBezTo>
                  <a:cubicBezTo>
                    <a:pt x="508572" y="169716"/>
                    <a:pt x="503438" y="152571"/>
                    <a:pt x="503438" y="130455"/>
                  </a:cubicBezTo>
                  <a:cubicBezTo>
                    <a:pt x="503438" y="111262"/>
                    <a:pt x="508811" y="95089"/>
                    <a:pt x="519555" y="81935"/>
                  </a:cubicBezTo>
                  <a:cubicBezTo>
                    <a:pt x="530289" y="68771"/>
                    <a:pt x="544224" y="62189"/>
                    <a:pt x="561350" y="62189"/>
                  </a:cubicBezTo>
                  <a:close/>
                  <a:moveTo>
                    <a:pt x="453880" y="62189"/>
                  </a:moveTo>
                  <a:cubicBezTo>
                    <a:pt x="463767" y="62189"/>
                    <a:pt x="473301" y="64256"/>
                    <a:pt x="482483" y="68371"/>
                  </a:cubicBezTo>
                  <a:lnTo>
                    <a:pt x="482483" y="81697"/>
                  </a:lnTo>
                  <a:cubicBezTo>
                    <a:pt x="473301" y="75905"/>
                    <a:pt x="463176" y="73010"/>
                    <a:pt x="452127" y="73010"/>
                  </a:cubicBezTo>
                  <a:cubicBezTo>
                    <a:pt x="437030" y="73010"/>
                    <a:pt x="424771" y="78563"/>
                    <a:pt x="415351" y="89660"/>
                  </a:cubicBezTo>
                  <a:cubicBezTo>
                    <a:pt x="405931" y="100766"/>
                    <a:pt x="401225" y="115110"/>
                    <a:pt x="401225" y="132713"/>
                  </a:cubicBezTo>
                  <a:cubicBezTo>
                    <a:pt x="401225" y="149757"/>
                    <a:pt x="405521" y="163453"/>
                    <a:pt x="414122" y="173799"/>
                  </a:cubicBezTo>
                  <a:cubicBezTo>
                    <a:pt x="422723" y="184146"/>
                    <a:pt x="434106" y="189318"/>
                    <a:pt x="448279" y="189318"/>
                  </a:cubicBezTo>
                  <a:cubicBezTo>
                    <a:pt x="461195" y="189318"/>
                    <a:pt x="472444" y="185830"/>
                    <a:pt x="482017" y="178853"/>
                  </a:cubicBezTo>
                  <a:lnTo>
                    <a:pt x="482017" y="191102"/>
                  </a:lnTo>
                  <a:cubicBezTo>
                    <a:pt x="472444" y="197127"/>
                    <a:pt x="461004" y="200140"/>
                    <a:pt x="447689" y="200140"/>
                  </a:cubicBezTo>
                  <a:cubicBezTo>
                    <a:pt x="430182" y="200140"/>
                    <a:pt x="416027" y="193995"/>
                    <a:pt x="405255" y="181707"/>
                  </a:cubicBezTo>
                  <a:cubicBezTo>
                    <a:pt x="394472" y="169419"/>
                    <a:pt x="389081" y="153325"/>
                    <a:pt x="389081" y="133427"/>
                  </a:cubicBezTo>
                  <a:cubicBezTo>
                    <a:pt x="389081" y="112577"/>
                    <a:pt x="395130" y="95489"/>
                    <a:pt x="407236" y="82173"/>
                  </a:cubicBezTo>
                  <a:cubicBezTo>
                    <a:pt x="419342" y="68847"/>
                    <a:pt x="434887" y="62189"/>
                    <a:pt x="453880" y="62189"/>
                  </a:cubicBezTo>
                  <a:close/>
                  <a:moveTo>
                    <a:pt x="84195" y="21280"/>
                  </a:moveTo>
                  <a:cubicBezTo>
                    <a:pt x="63174" y="21280"/>
                    <a:pt x="45877" y="29033"/>
                    <a:pt x="32294" y="44530"/>
                  </a:cubicBezTo>
                  <a:cubicBezTo>
                    <a:pt x="18711" y="60027"/>
                    <a:pt x="11920" y="80306"/>
                    <a:pt x="11920" y="105357"/>
                  </a:cubicBezTo>
                  <a:cubicBezTo>
                    <a:pt x="11920" y="130731"/>
                    <a:pt x="18349" y="150926"/>
                    <a:pt x="31189" y="165950"/>
                  </a:cubicBezTo>
                  <a:cubicBezTo>
                    <a:pt x="44028" y="180974"/>
                    <a:pt x="61192" y="188486"/>
                    <a:pt x="82671" y="188486"/>
                  </a:cubicBezTo>
                  <a:cubicBezTo>
                    <a:pt x="105017" y="188486"/>
                    <a:pt x="122705" y="181053"/>
                    <a:pt x="135735" y="166188"/>
                  </a:cubicBezTo>
                  <a:cubicBezTo>
                    <a:pt x="148775" y="151322"/>
                    <a:pt x="155300" y="130607"/>
                    <a:pt x="155300" y="104052"/>
                  </a:cubicBezTo>
                  <a:cubicBezTo>
                    <a:pt x="155300" y="78049"/>
                    <a:pt x="148937" y="57751"/>
                    <a:pt x="136202" y="43168"/>
                  </a:cubicBezTo>
                  <a:cubicBezTo>
                    <a:pt x="123476" y="28576"/>
                    <a:pt x="106141" y="21280"/>
                    <a:pt x="84195" y="21280"/>
                  </a:cubicBezTo>
                  <a:close/>
                  <a:moveTo>
                    <a:pt x="350857" y="12717"/>
                  </a:moveTo>
                  <a:cubicBezTo>
                    <a:pt x="353429" y="12717"/>
                    <a:pt x="355705" y="13574"/>
                    <a:pt x="357696" y="15279"/>
                  </a:cubicBezTo>
                  <a:cubicBezTo>
                    <a:pt x="359677" y="16984"/>
                    <a:pt x="360668" y="19298"/>
                    <a:pt x="360668" y="22232"/>
                  </a:cubicBezTo>
                  <a:cubicBezTo>
                    <a:pt x="360668" y="25013"/>
                    <a:pt x="359696" y="27366"/>
                    <a:pt x="357753" y="29309"/>
                  </a:cubicBezTo>
                  <a:cubicBezTo>
                    <a:pt x="355801" y="31252"/>
                    <a:pt x="353505" y="32224"/>
                    <a:pt x="350857" y="32224"/>
                  </a:cubicBezTo>
                  <a:cubicBezTo>
                    <a:pt x="348295" y="32224"/>
                    <a:pt x="346057" y="31290"/>
                    <a:pt x="344152" y="29433"/>
                  </a:cubicBezTo>
                  <a:cubicBezTo>
                    <a:pt x="342247" y="27566"/>
                    <a:pt x="341285" y="25166"/>
                    <a:pt x="341285" y="22232"/>
                  </a:cubicBezTo>
                  <a:cubicBezTo>
                    <a:pt x="341285" y="19460"/>
                    <a:pt x="342266" y="17184"/>
                    <a:pt x="344209" y="15393"/>
                  </a:cubicBezTo>
                  <a:cubicBezTo>
                    <a:pt x="346152" y="13612"/>
                    <a:pt x="348371" y="12717"/>
                    <a:pt x="350857" y="12717"/>
                  </a:cubicBezTo>
                  <a:close/>
                  <a:moveTo>
                    <a:pt x="86291" y="9630"/>
                  </a:moveTo>
                  <a:cubicBezTo>
                    <a:pt x="110656" y="9630"/>
                    <a:pt x="130392" y="18127"/>
                    <a:pt x="145489" y="35138"/>
                  </a:cubicBezTo>
                  <a:cubicBezTo>
                    <a:pt x="160586" y="52141"/>
                    <a:pt x="168139" y="74439"/>
                    <a:pt x="168139" y="102032"/>
                  </a:cubicBezTo>
                  <a:cubicBezTo>
                    <a:pt x="168139" y="132474"/>
                    <a:pt x="160414" y="156436"/>
                    <a:pt x="144965" y="173918"/>
                  </a:cubicBezTo>
                  <a:cubicBezTo>
                    <a:pt x="129515" y="191399"/>
                    <a:pt x="108827" y="200140"/>
                    <a:pt x="82910" y="200140"/>
                  </a:cubicBezTo>
                  <a:cubicBezTo>
                    <a:pt x="57382" y="200140"/>
                    <a:pt x="37028" y="191498"/>
                    <a:pt x="21845" y="174215"/>
                  </a:cubicBezTo>
                  <a:cubicBezTo>
                    <a:pt x="6671" y="156932"/>
                    <a:pt x="-920" y="134456"/>
                    <a:pt x="-920" y="106785"/>
                  </a:cubicBezTo>
                  <a:cubicBezTo>
                    <a:pt x="-920" y="77372"/>
                    <a:pt x="6862" y="53826"/>
                    <a:pt x="22436" y="36148"/>
                  </a:cubicBezTo>
                  <a:cubicBezTo>
                    <a:pt x="37999" y="18470"/>
                    <a:pt x="59287" y="9630"/>
                    <a:pt x="86291" y="9630"/>
                  </a:cubicBezTo>
                  <a:close/>
                  <a:moveTo>
                    <a:pt x="316520" y="115"/>
                  </a:moveTo>
                  <a:cubicBezTo>
                    <a:pt x="322044" y="115"/>
                    <a:pt x="326597" y="944"/>
                    <a:pt x="330178" y="2611"/>
                  </a:cubicBezTo>
                  <a:lnTo>
                    <a:pt x="330178" y="14622"/>
                  </a:lnTo>
                  <a:cubicBezTo>
                    <a:pt x="327064" y="12164"/>
                    <a:pt x="322359" y="10935"/>
                    <a:pt x="316053" y="10935"/>
                  </a:cubicBezTo>
                  <a:cubicBezTo>
                    <a:pt x="300175" y="10935"/>
                    <a:pt x="292231" y="21794"/>
                    <a:pt x="292231" y="43520"/>
                  </a:cubicBezTo>
                  <a:lnTo>
                    <a:pt x="292231" y="65399"/>
                  </a:lnTo>
                  <a:lnTo>
                    <a:pt x="326445" y="65399"/>
                  </a:lnTo>
                  <a:lnTo>
                    <a:pt x="326445" y="76220"/>
                  </a:lnTo>
                  <a:lnTo>
                    <a:pt x="292231" y="76220"/>
                  </a:lnTo>
                  <a:lnTo>
                    <a:pt x="292231" y="196929"/>
                  </a:lnTo>
                  <a:lnTo>
                    <a:pt x="280677" y="196929"/>
                  </a:lnTo>
                  <a:lnTo>
                    <a:pt x="280677" y="76220"/>
                  </a:lnTo>
                  <a:lnTo>
                    <a:pt x="257436" y="76220"/>
                  </a:lnTo>
                  <a:lnTo>
                    <a:pt x="257436" y="65399"/>
                  </a:lnTo>
                  <a:lnTo>
                    <a:pt x="280677" y="65399"/>
                  </a:lnTo>
                  <a:lnTo>
                    <a:pt x="280677" y="42568"/>
                  </a:lnTo>
                  <a:cubicBezTo>
                    <a:pt x="280677" y="28700"/>
                    <a:pt x="284096" y="18155"/>
                    <a:pt x="290945" y="10935"/>
                  </a:cubicBezTo>
                  <a:cubicBezTo>
                    <a:pt x="297794" y="3725"/>
                    <a:pt x="306318" y="115"/>
                    <a:pt x="316520" y="115"/>
                  </a:cubicBezTo>
                  <a:close/>
                  <a:moveTo>
                    <a:pt x="245044" y="115"/>
                  </a:moveTo>
                  <a:cubicBezTo>
                    <a:pt x="250569" y="115"/>
                    <a:pt x="255121" y="944"/>
                    <a:pt x="258703" y="2611"/>
                  </a:cubicBezTo>
                  <a:lnTo>
                    <a:pt x="258703" y="14622"/>
                  </a:lnTo>
                  <a:cubicBezTo>
                    <a:pt x="255588" y="12164"/>
                    <a:pt x="250883" y="10935"/>
                    <a:pt x="244577" y="10935"/>
                  </a:cubicBezTo>
                  <a:cubicBezTo>
                    <a:pt x="228699" y="10935"/>
                    <a:pt x="220755" y="21794"/>
                    <a:pt x="220755" y="43520"/>
                  </a:cubicBezTo>
                  <a:lnTo>
                    <a:pt x="220755" y="65399"/>
                  </a:lnTo>
                  <a:lnTo>
                    <a:pt x="254969" y="65399"/>
                  </a:lnTo>
                  <a:lnTo>
                    <a:pt x="254969" y="76220"/>
                  </a:lnTo>
                  <a:lnTo>
                    <a:pt x="220755" y="76220"/>
                  </a:lnTo>
                  <a:lnTo>
                    <a:pt x="220755" y="196929"/>
                  </a:lnTo>
                  <a:lnTo>
                    <a:pt x="209201" y="196929"/>
                  </a:lnTo>
                  <a:lnTo>
                    <a:pt x="209201" y="76220"/>
                  </a:lnTo>
                  <a:lnTo>
                    <a:pt x="185970" y="76220"/>
                  </a:lnTo>
                  <a:lnTo>
                    <a:pt x="185970" y="65399"/>
                  </a:lnTo>
                  <a:lnTo>
                    <a:pt x="209201" y="65399"/>
                  </a:lnTo>
                  <a:lnTo>
                    <a:pt x="209201" y="42568"/>
                  </a:lnTo>
                  <a:cubicBezTo>
                    <a:pt x="209201" y="28700"/>
                    <a:pt x="212621" y="18155"/>
                    <a:pt x="219469" y="10935"/>
                  </a:cubicBezTo>
                  <a:cubicBezTo>
                    <a:pt x="226327" y="3725"/>
                    <a:pt x="234843" y="115"/>
                    <a:pt x="245044" y="115"/>
                  </a:cubicBezTo>
                  <a:close/>
                </a:path>
              </a:pathLst>
            </a:custGeom>
            <a:grpFill/>
            <a:ln w="9525" cap="flat">
              <a:noFill/>
              <a:prstDash val="solid"/>
              <a:miter/>
            </a:ln>
          </p:spPr>
          <p:txBody>
            <a:bodyPr rtlCol="0" anchor="ctr">
              <a:noAutofit/>
            </a:bodyPr>
            <a:lstStyle/>
            <a:p>
              <a:endParaRPr lang="zh-CN" altLang="en-US"/>
            </a:p>
          </p:txBody>
        </p:sp>
      </p:grpSp>
      <p:sp>
        <p:nvSpPr>
          <p:cNvPr id="32" name="文本框 31">
            <a:extLst>
              <a:ext uri="{FF2B5EF4-FFF2-40B4-BE49-F238E27FC236}">
                <a16:creationId xmlns:a16="http://schemas.microsoft.com/office/drawing/2014/main" id="{CE54562C-948E-40AD-A2DE-9A4325E3E101}"/>
              </a:ext>
            </a:extLst>
          </p:cNvPr>
          <p:cNvSpPr txBox="1"/>
          <p:nvPr/>
        </p:nvSpPr>
        <p:spPr>
          <a:xfrm>
            <a:off x="10209866" y="244475"/>
            <a:ext cx="1245534" cy="307777"/>
          </a:xfrm>
          <a:prstGeom prst="rect">
            <a:avLst/>
          </a:prstGeom>
          <a:noFill/>
        </p:spPr>
        <p:txBody>
          <a:bodyPr wrap="none" lIns="0" tIns="0" rIns="0" bIns="0" rtlCol="0">
            <a:noAutofit/>
          </a:bodyPr>
          <a:lstStyle/>
          <a:p>
            <a:r>
              <a:rPr lang="en-US" altLang="zh-CN" sz="1000" cap="all" dirty="0">
                <a:solidFill>
                  <a:schemeClr val="accent1"/>
                </a:solidFill>
              </a:rPr>
              <a:t>Academic report</a:t>
            </a:r>
          </a:p>
          <a:p>
            <a:r>
              <a:rPr lang="en-US" altLang="zh-CN" sz="1000" cap="all" dirty="0">
                <a:solidFill>
                  <a:schemeClr val="accent1"/>
                </a:solidFill>
              </a:rPr>
              <a:t>presentation</a:t>
            </a:r>
            <a:endParaRPr lang="zh-CN" altLang="en-US" sz="1000" cap="all" dirty="0">
              <a:solidFill>
                <a:schemeClr val="accent1"/>
              </a:solidFill>
            </a:endParaRPr>
          </a:p>
        </p:txBody>
      </p:sp>
    </p:spTree>
    <p:extLst>
      <p:ext uri="{BB962C8B-B14F-4D97-AF65-F5344CB8AC3E}">
        <p14:creationId xmlns:p14="http://schemas.microsoft.com/office/powerpoint/2010/main" val="428543970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文本框 26">
            <a:extLst>
              <a:ext uri="{FF2B5EF4-FFF2-40B4-BE49-F238E27FC236}">
                <a16:creationId xmlns:a16="http://schemas.microsoft.com/office/drawing/2014/main" id="{BED3D7D8-3659-4A70-8C1F-F5317B631407}"/>
              </a:ext>
            </a:extLst>
          </p:cNvPr>
          <p:cNvSpPr txBox="1"/>
          <p:nvPr/>
        </p:nvSpPr>
        <p:spPr>
          <a:xfrm>
            <a:off x="723900" y="1592317"/>
            <a:ext cx="1538883" cy="461665"/>
          </a:xfrm>
          <a:prstGeom prst="rect">
            <a:avLst/>
          </a:prstGeom>
          <a:noFill/>
        </p:spPr>
        <p:txBody>
          <a:bodyPr wrap="none" lIns="0" tIns="0" rIns="0" bIns="0" rtlCol="0">
            <a:noAutofit/>
          </a:bodyPr>
          <a:lstStyle/>
          <a:p>
            <a:pPr algn="l"/>
            <a:r>
              <a:rPr lang="zh-CN" altLang="en-US" sz="3000" dirty="0"/>
              <a:t>样机素材</a:t>
            </a:r>
          </a:p>
        </p:txBody>
      </p:sp>
      <p:sp>
        <p:nvSpPr>
          <p:cNvPr id="28" name="文本框 27">
            <a:extLst>
              <a:ext uri="{FF2B5EF4-FFF2-40B4-BE49-F238E27FC236}">
                <a16:creationId xmlns:a16="http://schemas.microsoft.com/office/drawing/2014/main" id="{B33F4BBB-8D18-49B8-AC09-E134307B78E1}"/>
              </a:ext>
            </a:extLst>
          </p:cNvPr>
          <p:cNvSpPr txBox="1"/>
          <p:nvPr/>
        </p:nvSpPr>
        <p:spPr>
          <a:xfrm>
            <a:off x="2334064" y="1632005"/>
            <a:ext cx="843180" cy="230832"/>
          </a:xfrm>
          <a:prstGeom prst="rect">
            <a:avLst/>
          </a:prstGeom>
          <a:noFill/>
        </p:spPr>
        <p:txBody>
          <a:bodyPr wrap="none" lIns="0" tIns="0" rIns="0" bIns="0" rtlCol="0">
            <a:noAutofit/>
          </a:bodyPr>
          <a:lstStyle/>
          <a:p>
            <a:pPr algn="l"/>
            <a:r>
              <a:rPr lang="en-US" altLang="zh-CN" sz="1500" dirty="0"/>
              <a:t>Mockup</a:t>
            </a:r>
            <a:endParaRPr lang="zh-CN" altLang="en-US" sz="1500" dirty="0"/>
          </a:p>
        </p:txBody>
      </p:sp>
      <p:sp>
        <p:nvSpPr>
          <p:cNvPr id="29" name="文本框 28">
            <a:extLst>
              <a:ext uri="{FF2B5EF4-FFF2-40B4-BE49-F238E27FC236}">
                <a16:creationId xmlns:a16="http://schemas.microsoft.com/office/drawing/2014/main" id="{080EA734-3AE6-40FE-991D-362369FF3C76}"/>
              </a:ext>
            </a:extLst>
          </p:cNvPr>
          <p:cNvSpPr txBox="1"/>
          <p:nvPr/>
        </p:nvSpPr>
        <p:spPr>
          <a:xfrm>
            <a:off x="4299524" y="1592317"/>
            <a:ext cx="7155876" cy="532197"/>
          </a:xfrm>
          <a:prstGeom prst="rect">
            <a:avLst/>
          </a:prstGeom>
          <a:noFill/>
        </p:spPr>
        <p:txBody>
          <a:bodyPr wrap="square" lIns="0" tIns="0" rIns="0" bIns="0" rtlCol="0">
            <a:noAutofit/>
          </a:bodyPr>
          <a:lstStyle/>
          <a:p>
            <a:pPr algn="l">
              <a:lnSpc>
                <a:spcPct val="120000"/>
              </a:lnSpc>
            </a:pPr>
            <a:r>
              <a:rPr lang="zh-CN" altLang="en-US" sz="1500" dirty="0"/>
              <a:t>本样机中的公众号纯属虚构，其中涉及的</a:t>
            </a:r>
            <a:r>
              <a:rPr lang="en-US" altLang="zh-CN" sz="1500" dirty="0"/>
              <a:t>logo</a:t>
            </a:r>
            <a:r>
              <a:rPr lang="zh-CN" altLang="en-US" sz="1500" dirty="0"/>
              <a:t>、头像、推送</a:t>
            </a:r>
            <a:r>
              <a:rPr lang="en-US" altLang="zh-CN" sz="1500" dirty="0"/>
              <a:t>banner</a:t>
            </a:r>
            <a:r>
              <a:rPr lang="zh-CN" altLang="en-US" sz="1500" dirty="0"/>
              <a:t>均为作者使用开源字体进行的原创设计，并且未使用图片素材，无商用风险，版权归设计师本人所有。</a:t>
            </a:r>
          </a:p>
        </p:txBody>
      </p:sp>
      <p:sp>
        <p:nvSpPr>
          <p:cNvPr id="50" name="文本框 49">
            <a:extLst>
              <a:ext uri="{FF2B5EF4-FFF2-40B4-BE49-F238E27FC236}">
                <a16:creationId xmlns:a16="http://schemas.microsoft.com/office/drawing/2014/main" id="{4D46A9B9-C5B1-4867-9A9B-5C9585AB77A0}"/>
              </a:ext>
            </a:extLst>
          </p:cNvPr>
          <p:cNvSpPr txBox="1"/>
          <p:nvPr/>
        </p:nvSpPr>
        <p:spPr>
          <a:xfrm>
            <a:off x="4299524" y="2253452"/>
            <a:ext cx="1154162" cy="255198"/>
          </a:xfrm>
          <a:prstGeom prst="rect">
            <a:avLst/>
          </a:prstGeom>
          <a:noFill/>
        </p:spPr>
        <p:txBody>
          <a:bodyPr wrap="none" lIns="0" tIns="0" rIns="0" bIns="0" rtlCol="0">
            <a:noAutofit/>
          </a:bodyPr>
          <a:lstStyle/>
          <a:p>
            <a:pPr algn="l">
              <a:lnSpc>
                <a:spcPct val="120000"/>
              </a:lnSpc>
            </a:pPr>
            <a:r>
              <a:rPr lang="zh-CN" altLang="en-US" sz="1500" dirty="0">
                <a:solidFill>
                  <a:schemeClr val="accent1"/>
                </a:solidFill>
              </a:rPr>
              <a:t>样机使用方法</a:t>
            </a:r>
          </a:p>
        </p:txBody>
      </p:sp>
      <p:pic>
        <p:nvPicPr>
          <p:cNvPr id="64" name="图片 63">
            <a:extLst>
              <a:ext uri="{FF2B5EF4-FFF2-40B4-BE49-F238E27FC236}">
                <a16:creationId xmlns:a16="http://schemas.microsoft.com/office/drawing/2014/main" id="{F496DB53-25FB-4D01-842D-D5DB42798803}"/>
              </a:ext>
            </a:extLst>
          </p:cNvPr>
          <p:cNvPicPr>
            <a:picLocks noChangeAspect="1"/>
          </p:cNvPicPr>
          <p:nvPr/>
        </p:nvPicPr>
        <p:blipFill>
          <a:blip r:embed="rId2"/>
          <a:stretch>
            <a:fillRect/>
          </a:stretch>
        </p:blipFill>
        <p:spPr>
          <a:xfrm>
            <a:off x="4299524" y="3032422"/>
            <a:ext cx="1987453" cy="3163590"/>
          </a:xfrm>
          <a:prstGeom prst="rect">
            <a:avLst/>
          </a:prstGeom>
        </p:spPr>
      </p:pic>
      <p:sp>
        <p:nvSpPr>
          <p:cNvPr id="65" name="文本框 64">
            <a:extLst>
              <a:ext uri="{FF2B5EF4-FFF2-40B4-BE49-F238E27FC236}">
                <a16:creationId xmlns:a16="http://schemas.microsoft.com/office/drawing/2014/main" id="{A2A839A6-CEC1-4774-AA59-F9090256AD27}"/>
              </a:ext>
            </a:extLst>
          </p:cNvPr>
          <p:cNvSpPr txBox="1"/>
          <p:nvPr/>
        </p:nvSpPr>
        <p:spPr>
          <a:xfrm>
            <a:off x="4299525" y="2634452"/>
            <a:ext cx="2341548" cy="255198"/>
          </a:xfrm>
          <a:prstGeom prst="rect">
            <a:avLst/>
          </a:prstGeom>
          <a:noFill/>
        </p:spPr>
        <p:txBody>
          <a:bodyPr wrap="square" lIns="0" tIns="0" rIns="0" bIns="0" rtlCol="0">
            <a:noAutofit/>
          </a:bodyPr>
          <a:lstStyle/>
          <a:p>
            <a:pPr>
              <a:lnSpc>
                <a:spcPct val="120000"/>
              </a:lnSpc>
            </a:pPr>
            <a:r>
              <a:rPr lang="zh-CN" altLang="en-US" sz="1500" dirty="0"/>
              <a:t>调出「选择窗格」选中屏幕</a:t>
            </a:r>
          </a:p>
        </p:txBody>
      </p:sp>
      <p:sp>
        <p:nvSpPr>
          <p:cNvPr id="66" name="文本框 65">
            <a:extLst>
              <a:ext uri="{FF2B5EF4-FFF2-40B4-BE49-F238E27FC236}">
                <a16:creationId xmlns:a16="http://schemas.microsoft.com/office/drawing/2014/main" id="{5E59DD22-CA79-4556-955C-8C235C51E6AF}"/>
              </a:ext>
            </a:extLst>
          </p:cNvPr>
          <p:cNvSpPr txBox="1"/>
          <p:nvPr/>
        </p:nvSpPr>
        <p:spPr>
          <a:xfrm>
            <a:off x="6965304" y="2634452"/>
            <a:ext cx="4424288" cy="255198"/>
          </a:xfrm>
          <a:prstGeom prst="rect">
            <a:avLst/>
          </a:prstGeom>
          <a:noFill/>
        </p:spPr>
        <p:txBody>
          <a:bodyPr wrap="none" lIns="0" tIns="0" rIns="0" bIns="0" rtlCol="0">
            <a:noAutofit/>
          </a:bodyPr>
          <a:lstStyle/>
          <a:p>
            <a:pPr>
              <a:lnSpc>
                <a:spcPct val="120000"/>
              </a:lnSpc>
            </a:pPr>
            <a:r>
              <a:rPr lang="zh-CN" altLang="en-US" sz="1500" dirty="0"/>
              <a:t>「设置图片格式」，复制手机屏幕截图，按步骤操作</a:t>
            </a:r>
          </a:p>
        </p:txBody>
      </p:sp>
      <p:pic>
        <p:nvPicPr>
          <p:cNvPr id="67" name="图片 66">
            <a:extLst>
              <a:ext uri="{FF2B5EF4-FFF2-40B4-BE49-F238E27FC236}">
                <a16:creationId xmlns:a16="http://schemas.microsoft.com/office/drawing/2014/main" id="{8B529250-D3FD-4F76-99AC-38D69CB24062}"/>
              </a:ext>
            </a:extLst>
          </p:cNvPr>
          <p:cNvPicPr>
            <a:picLocks noChangeAspect="1"/>
          </p:cNvPicPr>
          <p:nvPr/>
        </p:nvPicPr>
        <p:blipFill>
          <a:blip r:embed="rId3"/>
          <a:stretch>
            <a:fillRect/>
          </a:stretch>
        </p:blipFill>
        <p:spPr>
          <a:xfrm>
            <a:off x="6965304" y="3032422"/>
            <a:ext cx="2326489" cy="3163590"/>
          </a:xfrm>
          <a:prstGeom prst="rect">
            <a:avLst/>
          </a:prstGeom>
        </p:spPr>
      </p:pic>
      <p:sp>
        <p:nvSpPr>
          <p:cNvPr id="68" name="椭圆 67">
            <a:extLst>
              <a:ext uri="{FF2B5EF4-FFF2-40B4-BE49-F238E27FC236}">
                <a16:creationId xmlns:a16="http://schemas.microsoft.com/office/drawing/2014/main" id="{3B135DDA-5669-41F3-A458-12C6F321A71C}"/>
              </a:ext>
            </a:extLst>
          </p:cNvPr>
          <p:cNvSpPr/>
          <p:nvPr/>
        </p:nvSpPr>
        <p:spPr>
          <a:xfrm>
            <a:off x="7305675" y="3723657"/>
            <a:ext cx="304800" cy="304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US" altLang="zh-CN" sz="1100" dirty="0"/>
              <a:t>1</a:t>
            </a:r>
            <a:endParaRPr lang="zh-CN" altLang="en-US" sz="1100" dirty="0"/>
          </a:p>
        </p:txBody>
      </p:sp>
      <p:sp>
        <p:nvSpPr>
          <p:cNvPr id="69" name="椭圆 68">
            <a:extLst>
              <a:ext uri="{FF2B5EF4-FFF2-40B4-BE49-F238E27FC236}">
                <a16:creationId xmlns:a16="http://schemas.microsoft.com/office/drawing/2014/main" id="{122829FF-6A49-437E-A4F4-20D8436F5E92}"/>
              </a:ext>
            </a:extLst>
          </p:cNvPr>
          <p:cNvSpPr/>
          <p:nvPr/>
        </p:nvSpPr>
        <p:spPr>
          <a:xfrm>
            <a:off x="8306254" y="4756149"/>
            <a:ext cx="304800" cy="304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US" altLang="zh-CN" sz="1100" dirty="0"/>
              <a:t>2</a:t>
            </a:r>
            <a:endParaRPr lang="zh-CN" altLang="en-US" sz="1100" dirty="0"/>
          </a:p>
        </p:txBody>
      </p:sp>
      <p:sp>
        <p:nvSpPr>
          <p:cNvPr id="70" name="椭圆 69">
            <a:extLst>
              <a:ext uri="{FF2B5EF4-FFF2-40B4-BE49-F238E27FC236}">
                <a16:creationId xmlns:a16="http://schemas.microsoft.com/office/drawing/2014/main" id="{75178B54-9F40-4AEE-B3A3-92BA77C7787B}"/>
              </a:ext>
            </a:extLst>
          </p:cNvPr>
          <p:cNvSpPr/>
          <p:nvPr/>
        </p:nvSpPr>
        <p:spPr>
          <a:xfrm>
            <a:off x="8611054" y="5575968"/>
            <a:ext cx="304800" cy="304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US" altLang="zh-CN" sz="1100" dirty="0"/>
              <a:t>3</a:t>
            </a:r>
            <a:endParaRPr lang="zh-CN" altLang="en-US" sz="1100" dirty="0"/>
          </a:p>
        </p:txBody>
      </p:sp>
      <p:sp>
        <p:nvSpPr>
          <p:cNvPr id="19" name="任意多边形: 形状 18">
            <a:extLst>
              <a:ext uri="{FF2B5EF4-FFF2-40B4-BE49-F238E27FC236}">
                <a16:creationId xmlns:a16="http://schemas.microsoft.com/office/drawing/2014/main" id="{70F1239C-EF53-42FC-913B-ACCBEE3D4432}"/>
              </a:ext>
            </a:extLst>
          </p:cNvPr>
          <p:cNvSpPr/>
          <p:nvPr/>
        </p:nvSpPr>
        <p:spPr>
          <a:xfrm>
            <a:off x="723900" y="2267551"/>
            <a:ext cx="3167180" cy="6734121"/>
          </a:xfrm>
          <a:custGeom>
            <a:avLst/>
            <a:gdLst>
              <a:gd name="connsiteX0" fmla="*/ 3316374 w 3392281"/>
              <a:gd name="connsiteY0" fmla="*/ 6944890 h 7212734"/>
              <a:gd name="connsiteX1" fmla="*/ 3311583 w 3392281"/>
              <a:gd name="connsiteY1" fmla="*/ 6960162 h 7212734"/>
              <a:gd name="connsiteX2" fmla="*/ 3303387 w 3392281"/>
              <a:gd name="connsiteY2" fmla="*/ 6973602 h 7212734"/>
              <a:gd name="connsiteX3" fmla="*/ 3303387 w 3392281"/>
              <a:gd name="connsiteY3" fmla="*/ 6973603 h 7212734"/>
              <a:gd name="connsiteX4" fmla="*/ 3311583 w 3392281"/>
              <a:gd name="connsiteY4" fmla="*/ 6960163 h 7212734"/>
              <a:gd name="connsiteX5" fmla="*/ 3311583 w 3392281"/>
              <a:gd name="connsiteY5" fmla="*/ 6960162 h 7212734"/>
              <a:gd name="connsiteX6" fmla="*/ 3311584 w 3392281"/>
              <a:gd name="connsiteY6" fmla="*/ 6960161 h 7212734"/>
              <a:gd name="connsiteX7" fmla="*/ 377411 w 3392281"/>
              <a:gd name="connsiteY7" fmla="*/ 0 h 7212734"/>
              <a:gd name="connsiteX8" fmla="*/ 3014870 w 3392281"/>
              <a:gd name="connsiteY8" fmla="*/ 0 h 7212734"/>
              <a:gd name="connsiteX9" fmla="*/ 3392281 w 3392281"/>
              <a:gd name="connsiteY9" fmla="*/ 377413 h 7212734"/>
              <a:gd name="connsiteX10" fmla="*/ 3392281 w 3392281"/>
              <a:gd name="connsiteY10" fmla="*/ 6835324 h 7212734"/>
              <a:gd name="connsiteX11" fmla="*/ 3014870 w 3392281"/>
              <a:gd name="connsiteY11" fmla="*/ 7212734 h 7212734"/>
              <a:gd name="connsiteX12" fmla="*/ 377411 w 3392281"/>
              <a:gd name="connsiteY12" fmla="*/ 7212734 h 7212734"/>
              <a:gd name="connsiteX13" fmla="*/ 0 w 3392281"/>
              <a:gd name="connsiteY13" fmla="*/ 6835324 h 7212734"/>
              <a:gd name="connsiteX14" fmla="*/ 0 w 3392281"/>
              <a:gd name="connsiteY14" fmla="*/ 377413 h 7212734"/>
              <a:gd name="connsiteX15" fmla="*/ 377411 w 3392281"/>
              <a:gd name="connsiteY15" fmla="*/ 0 h 7212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92281" h="7212734">
                <a:moveTo>
                  <a:pt x="3316374" y="6944890"/>
                </a:moveTo>
                <a:lnTo>
                  <a:pt x="3311583" y="6960162"/>
                </a:lnTo>
                <a:lnTo>
                  <a:pt x="3303387" y="6973602"/>
                </a:lnTo>
                <a:lnTo>
                  <a:pt x="3303387" y="6973603"/>
                </a:lnTo>
                <a:lnTo>
                  <a:pt x="3311583" y="6960163"/>
                </a:lnTo>
                <a:lnTo>
                  <a:pt x="3311583" y="6960162"/>
                </a:lnTo>
                <a:lnTo>
                  <a:pt x="3311584" y="6960161"/>
                </a:lnTo>
                <a:close/>
                <a:moveTo>
                  <a:pt x="377411" y="0"/>
                </a:moveTo>
                <a:lnTo>
                  <a:pt x="3014870" y="0"/>
                </a:lnTo>
                <a:cubicBezTo>
                  <a:pt x="3222335" y="0"/>
                  <a:pt x="3392281" y="169946"/>
                  <a:pt x="3392281" y="377413"/>
                </a:cubicBezTo>
                <a:lnTo>
                  <a:pt x="3392281" y="6835324"/>
                </a:lnTo>
                <a:cubicBezTo>
                  <a:pt x="3392281" y="7042790"/>
                  <a:pt x="3222335" y="7212734"/>
                  <a:pt x="3014870" y="7212734"/>
                </a:cubicBezTo>
                <a:lnTo>
                  <a:pt x="377411" y="7212734"/>
                </a:lnTo>
                <a:cubicBezTo>
                  <a:pt x="169946" y="7212734"/>
                  <a:pt x="0" y="7042790"/>
                  <a:pt x="0" y="6835324"/>
                </a:cubicBezTo>
                <a:lnTo>
                  <a:pt x="0" y="377413"/>
                </a:lnTo>
                <a:cubicBezTo>
                  <a:pt x="0" y="169946"/>
                  <a:pt x="169946" y="0"/>
                  <a:pt x="377411" y="0"/>
                </a:cubicBezTo>
                <a:close/>
              </a:path>
            </a:pathLst>
          </a:custGeom>
          <a:solidFill>
            <a:schemeClr val="accent1"/>
          </a:soli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algn="ctr"/>
            <a:endParaRPr lang="zh-CN" altLang="en-US"/>
          </a:p>
        </p:txBody>
      </p:sp>
      <p:sp>
        <p:nvSpPr>
          <p:cNvPr id="20" name="屏幕">
            <a:extLst>
              <a:ext uri="{FF2B5EF4-FFF2-40B4-BE49-F238E27FC236}">
                <a16:creationId xmlns:a16="http://schemas.microsoft.com/office/drawing/2014/main" id="{1B7781F2-E297-427C-A550-9B46D8B1237C}"/>
              </a:ext>
            </a:extLst>
          </p:cNvPr>
          <p:cNvSpPr/>
          <p:nvPr/>
        </p:nvSpPr>
        <p:spPr>
          <a:xfrm>
            <a:off x="775417" y="2319069"/>
            <a:ext cx="3064147" cy="6631089"/>
          </a:xfrm>
          <a:custGeom>
            <a:avLst/>
            <a:gdLst>
              <a:gd name="connsiteX0" fmla="*/ 322234 w 3281925"/>
              <a:gd name="connsiteY0" fmla="*/ 0 h 7102379"/>
              <a:gd name="connsiteX1" fmla="*/ 913734 w 3281925"/>
              <a:gd name="connsiteY1" fmla="*/ 0 h 7102379"/>
              <a:gd name="connsiteX2" fmla="*/ 954008 w 3281925"/>
              <a:gd name="connsiteY2" fmla="*/ 16276 h 7102379"/>
              <a:gd name="connsiteX3" fmla="*/ 971113 w 3281925"/>
              <a:gd name="connsiteY3" fmla="*/ 57382 h 7102379"/>
              <a:gd name="connsiteX4" fmla="*/ 971113 w 3281925"/>
              <a:gd name="connsiteY4" fmla="*/ 101524 h 7102379"/>
              <a:gd name="connsiteX5" fmla="*/ 1147679 w 3281925"/>
              <a:gd name="connsiteY5" fmla="*/ 278090 h 7102379"/>
              <a:gd name="connsiteX6" fmla="*/ 2134242 w 3281925"/>
              <a:gd name="connsiteY6" fmla="*/ 278090 h 7102379"/>
              <a:gd name="connsiteX7" fmla="*/ 2310808 w 3281925"/>
              <a:gd name="connsiteY7" fmla="*/ 101524 h 7102379"/>
              <a:gd name="connsiteX8" fmla="*/ 2310808 w 3281925"/>
              <a:gd name="connsiteY8" fmla="*/ 57382 h 7102379"/>
              <a:gd name="connsiteX9" fmla="*/ 2327087 w 3281925"/>
              <a:gd name="connsiteY9" fmla="*/ 17103 h 7102379"/>
              <a:gd name="connsiteX10" fmla="*/ 2368190 w 3281925"/>
              <a:gd name="connsiteY10" fmla="*/ 0 h 7102379"/>
              <a:gd name="connsiteX11" fmla="*/ 2959692 w 3281925"/>
              <a:gd name="connsiteY11" fmla="*/ 0 h 7102379"/>
              <a:gd name="connsiteX12" fmla="*/ 3281925 w 3281925"/>
              <a:gd name="connsiteY12" fmla="*/ 322235 h 7102379"/>
              <a:gd name="connsiteX13" fmla="*/ 3281925 w 3281925"/>
              <a:gd name="connsiteY13" fmla="*/ 6780145 h 7102379"/>
              <a:gd name="connsiteX14" fmla="*/ 2959692 w 3281925"/>
              <a:gd name="connsiteY14" fmla="*/ 7102379 h 7102379"/>
              <a:gd name="connsiteX15" fmla="*/ 322232 w 3281925"/>
              <a:gd name="connsiteY15" fmla="*/ 7102379 h 7102379"/>
              <a:gd name="connsiteX16" fmla="*/ 94076 w 3281925"/>
              <a:gd name="connsiteY16" fmla="*/ 7007474 h 7102379"/>
              <a:gd name="connsiteX17" fmla="*/ 62634 w 3281925"/>
              <a:gd name="connsiteY17" fmla="*/ 6969208 h 7102379"/>
              <a:gd name="connsiteX18" fmla="*/ 54819 w 3281925"/>
              <a:gd name="connsiteY18" fmla="*/ 6959696 h 7102379"/>
              <a:gd name="connsiteX19" fmla="*/ 0 w 3281925"/>
              <a:gd name="connsiteY19" fmla="*/ 6780146 h 7102379"/>
              <a:gd name="connsiteX20" fmla="*/ 0 w 3281925"/>
              <a:gd name="connsiteY20" fmla="*/ 322235 h 7102379"/>
              <a:gd name="connsiteX21" fmla="*/ 322234 w 3281925"/>
              <a:gd name="connsiteY21" fmla="*/ 0 h 7102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281925" h="7102379">
                <a:moveTo>
                  <a:pt x="322234" y="0"/>
                </a:moveTo>
                <a:lnTo>
                  <a:pt x="913734" y="0"/>
                </a:lnTo>
                <a:lnTo>
                  <a:pt x="954008" y="16276"/>
                </a:lnTo>
                <a:cubicBezTo>
                  <a:pt x="964492" y="26483"/>
                  <a:pt x="971113" y="40829"/>
                  <a:pt x="971113" y="57382"/>
                </a:cubicBezTo>
                <a:lnTo>
                  <a:pt x="971113" y="101524"/>
                </a:lnTo>
                <a:cubicBezTo>
                  <a:pt x="971113" y="198635"/>
                  <a:pt x="1050568" y="278090"/>
                  <a:pt x="1147679" y="278090"/>
                </a:cubicBezTo>
                <a:lnTo>
                  <a:pt x="2134242" y="278090"/>
                </a:lnTo>
                <a:cubicBezTo>
                  <a:pt x="2231355" y="278090"/>
                  <a:pt x="2310808" y="198635"/>
                  <a:pt x="2310808" y="101524"/>
                </a:cubicBezTo>
                <a:lnTo>
                  <a:pt x="2310808" y="57382"/>
                </a:lnTo>
                <a:cubicBezTo>
                  <a:pt x="2310808" y="41933"/>
                  <a:pt x="2316878" y="27587"/>
                  <a:pt x="2327087" y="17103"/>
                </a:cubicBezTo>
                <a:lnTo>
                  <a:pt x="2368190" y="0"/>
                </a:lnTo>
                <a:lnTo>
                  <a:pt x="2959692" y="0"/>
                </a:lnTo>
                <a:cubicBezTo>
                  <a:pt x="3136258" y="0"/>
                  <a:pt x="3281925" y="145667"/>
                  <a:pt x="3281925" y="322235"/>
                </a:cubicBezTo>
                <a:lnTo>
                  <a:pt x="3281925" y="6780145"/>
                </a:lnTo>
                <a:cubicBezTo>
                  <a:pt x="3281925" y="6956711"/>
                  <a:pt x="3136258" y="7102379"/>
                  <a:pt x="2959692" y="7102379"/>
                </a:cubicBezTo>
                <a:lnTo>
                  <a:pt x="322232" y="7102379"/>
                </a:lnTo>
                <a:cubicBezTo>
                  <a:pt x="232846" y="7102379"/>
                  <a:pt x="152287" y="7065962"/>
                  <a:pt x="94076" y="7007474"/>
                </a:cubicBezTo>
                <a:lnTo>
                  <a:pt x="62634" y="6969208"/>
                </a:lnTo>
                <a:lnTo>
                  <a:pt x="54819" y="6959696"/>
                </a:lnTo>
                <a:cubicBezTo>
                  <a:pt x="20174" y="6908226"/>
                  <a:pt x="0" y="6846359"/>
                  <a:pt x="0" y="6780146"/>
                </a:cubicBezTo>
                <a:lnTo>
                  <a:pt x="0" y="322235"/>
                </a:lnTo>
                <a:cubicBezTo>
                  <a:pt x="0" y="145667"/>
                  <a:pt x="145667" y="0"/>
                  <a:pt x="322234" y="0"/>
                </a:cubicBezTo>
                <a:close/>
              </a:path>
            </a:pathLst>
          </a:custGeom>
          <a:blipFill>
            <a:blip r:embed="rId4">
              <a:extLst>
                <a:ext uri="{96DAC541-7B7A-43D3-8B79-37D633B846F1}">
                  <asvg:svgBlip xmlns:asvg="http://schemas.microsoft.com/office/drawing/2016/SVG/main" r:embed="rId5"/>
                </a:ext>
              </a:extLst>
            </a:blip>
            <a:stretch>
              <a:fillRect/>
            </a:stretch>
          </a:blipFill>
          <a:ln w="9525" cap="flat">
            <a:noFill/>
            <a:prstDash val="solid"/>
            <a:miter/>
          </a:ln>
        </p:spPr>
        <p:txBody>
          <a:bodyPr wrap="square" rtlCol="0" anchor="ctr">
            <a:noAutofit/>
          </a:bodyPr>
          <a:lstStyle/>
          <a:p>
            <a:endParaRPr lang="zh-CN" altLang="en-US"/>
          </a:p>
        </p:txBody>
      </p:sp>
      <p:sp>
        <p:nvSpPr>
          <p:cNvPr id="21" name="文本框 20">
            <a:extLst>
              <a:ext uri="{FF2B5EF4-FFF2-40B4-BE49-F238E27FC236}">
                <a16:creationId xmlns:a16="http://schemas.microsoft.com/office/drawing/2014/main" id="{918A1A4C-11C2-4AF3-9BDB-DF4C253360A1}"/>
              </a:ext>
            </a:extLst>
          </p:cNvPr>
          <p:cNvSpPr txBox="1"/>
          <p:nvPr/>
        </p:nvSpPr>
        <p:spPr>
          <a:xfrm>
            <a:off x="736600" y="687378"/>
            <a:ext cx="1545295" cy="461665"/>
          </a:xfrm>
          <a:prstGeom prst="rect">
            <a:avLst/>
          </a:prstGeom>
          <a:noFill/>
        </p:spPr>
        <p:txBody>
          <a:bodyPr wrap="none" lIns="0" tIns="0" rIns="0" bIns="0" rtlCol="0">
            <a:noAutofit/>
          </a:bodyPr>
          <a:lstStyle/>
          <a:p>
            <a:r>
              <a:rPr lang="zh-CN" altLang="en-US" sz="3000" b="1" dirty="0">
                <a:latin typeface="+mj-ea"/>
                <a:ea typeface="+mj-ea"/>
              </a:rPr>
              <a:t>样机使用说明</a:t>
            </a:r>
          </a:p>
        </p:txBody>
      </p:sp>
      <p:sp>
        <p:nvSpPr>
          <p:cNvPr id="22" name="矩形 21">
            <a:extLst>
              <a:ext uri="{FF2B5EF4-FFF2-40B4-BE49-F238E27FC236}">
                <a16:creationId xmlns:a16="http://schemas.microsoft.com/office/drawing/2014/main" id="{C9BA5AD4-E38A-4E33-AEF0-EC152FCC76E7}"/>
              </a:ext>
            </a:extLst>
          </p:cNvPr>
          <p:cNvSpPr/>
          <p:nvPr/>
        </p:nvSpPr>
        <p:spPr>
          <a:xfrm>
            <a:off x="3156244" y="780076"/>
            <a:ext cx="183151" cy="183151"/>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3" name="矩形 22">
            <a:extLst>
              <a:ext uri="{FF2B5EF4-FFF2-40B4-BE49-F238E27FC236}">
                <a16:creationId xmlns:a16="http://schemas.microsoft.com/office/drawing/2014/main" id="{AB3ECCEE-0FAC-4B57-AF55-2ED633E1A237}"/>
              </a:ext>
            </a:extLst>
          </p:cNvPr>
          <p:cNvSpPr/>
          <p:nvPr/>
        </p:nvSpPr>
        <p:spPr>
          <a:xfrm>
            <a:off x="3195324" y="822351"/>
            <a:ext cx="183152" cy="183151"/>
          </a:xfrm>
          <a:prstGeom prst="rect">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grpSp>
        <p:nvGrpSpPr>
          <p:cNvPr id="90" name="组合 89">
            <a:extLst>
              <a:ext uri="{FF2B5EF4-FFF2-40B4-BE49-F238E27FC236}">
                <a16:creationId xmlns:a16="http://schemas.microsoft.com/office/drawing/2014/main" id="{B368CEE2-7B20-437B-B0F3-0998B1AE94D4}"/>
              </a:ext>
            </a:extLst>
          </p:cNvPr>
          <p:cNvGrpSpPr/>
          <p:nvPr/>
        </p:nvGrpSpPr>
        <p:grpSpPr>
          <a:xfrm>
            <a:off x="736600" y="266700"/>
            <a:ext cx="1661579" cy="222249"/>
            <a:chOff x="8759825" y="266700"/>
            <a:chExt cx="1495425" cy="200025"/>
          </a:xfrm>
          <a:solidFill>
            <a:srgbClr val="404040"/>
          </a:solidFill>
        </p:grpSpPr>
        <p:sp>
          <p:nvSpPr>
            <p:cNvPr id="91" name="任意多边形: 形状 90">
              <a:extLst>
                <a:ext uri="{FF2B5EF4-FFF2-40B4-BE49-F238E27FC236}">
                  <a16:creationId xmlns:a16="http://schemas.microsoft.com/office/drawing/2014/main" id="{54F825EC-9F8C-44A4-AEB1-DB1CADCD5397}"/>
                </a:ext>
              </a:extLst>
            </p:cNvPr>
            <p:cNvSpPr/>
            <p:nvPr/>
          </p:nvSpPr>
          <p:spPr>
            <a:xfrm>
              <a:off x="9836150" y="276225"/>
              <a:ext cx="114300" cy="190500"/>
            </a:xfrm>
            <a:custGeom>
              <a:avLst/>
              <a:gdLst>
                <a:gd name="connsiteX0" fmla="*/ 64803 w 114300"/>
                <a:gd name="connsiteY0" fmla="*/ 115 h 190500"/>
                <a:gd name="connsiteX1" fmla="*/ 105475 w 114300"/>
                <a:gd name="connsiteY1" fmla="*/ 6782 h 190500"/>
                <a:gd name="connsiteX2" fmla="*/ 105475 w 114300"/>
                <a:gd name="connsiteY2" fmla="*/ 32719 h 190500"/>
                <a:gd name="connsiteX3" fmla="*/ 62992 w 114300"/>
                <a:gd name="connsiteY3" fmla="*/ 21175 h 190500"/>
                <a:gd name="connsiteX4" fmla="*/ 35180 w 114300"/>
                <a:gd name="connsiteY4" fmla="*/ 28252 h 190500"/>
                <a:gd name="connsiteX5" fmla="*/ 24417 w 114300"/>
                <a:gd name="connsiteY5" fmla="*/ 47950 h 190500"/>
                <a:gd name="connsiteX6" fmla="*/ 31845 w 114300"/>
                <a:gd name="connsiteY6" fmla="*/ 66152 h 190500"/>
                <a:gd name="connsiteX7" fmla="*/ 64135 w 114300"/>
                <a:gd name="connsiteY7" fmla="*/ 85307 h 190500"/>
                <a:gd name="connsiteX8" fmla="*/ 102426 w 114300"/>
                <a:gd name="connsiteY8" fmla="*/ 111253 h 190500"/>
                <a:gd name="connsiteX9" fmla="*/ 113380 w 114300"/>
                <a:gd name="connsiteY9" fmla="*/ 140402 h 190500"/>
                <a:gd name="connsiteX10" fmla="*/ 95568 w 114300"/>
                <a:gd name="connsiteY10" fmla="*/ 177646 h 190500"/>
                <a:gd name="connsiteX11" fmla="*/ 46228 w 114300"/>
                <a:gd name="connsiteY11" fmla="*/ 190615 h 190500"/>
                <a:gd name="connsiteX12" fmla="*/ 20511 w 114300"/>
                <a:gd name="connsiteY12" fmla="*/ 187580 h 190500"/>
                <a:gd name="connsiteX13" fmla="*/ -920 w 114300"/>
                <a:gd name="connsiteY13" fmla="*/ 180025 h 190500"/>
                <a:gd name="connsiteX14" fmla="*/ -920 w 114300"/>
                <a:gd name="connsiteY14" fmla="*/ 152896 h 190500"/>
                <a:gd name="connsiteX15" fmla="*/ 21940 w 114300"/>
                <a:gd name="connsiteY15" fmla="*/ 165033 h 190500"/>
                <a:gd name="connsiteX16" fmla="*/ 48991 w 114300"/>
                <a:gd name="connsiteY16" fmla="*/ 169792 h 190500"/>
                <a:gd name="connsiteX17" fmla="*/ 88139 w 114300"/>
                <a:gd name="connsiteY17" fmla="*/ 142187 h 190500"/>
                <a:gd name="connsiteX18" fmla="*/ 83948 w 114300"/>
                <a:gd name="connsiteY18" fmla="*/ 128264 h 190500"/>
                <a:gd name="connsiteX19" fmla="*/ 72422 w 114300"/>
                <a:gd name="connsiteY19" fmla="*/ 117320 h 190500"/>
                <a:gd name="connsiteX20" fmla="*/ 44990 w 114300"/>
                <a:gd name="connsiteY20" fmla="*/ 102680 h 190500"/>
                <a:gd name="connsiteX21" fmla="*/ 8128 w 114300"/>
                <a:gd name="connsiteY21" fmla="*/ 77039 h 190500"/>
                <a:gd name="connsiteX22" fmla="*/ -825 w 114300"/>
                <a:gd name="connsiteY22" fmla="*/ 49969 h 190500"/>
                <a:gd name="connsiteX23" fmla="*/ 17844 w 114300"/>
                <a:gd name="connsiteY23" fmla="*/ 13564 h 190500"/>
                <a:gd name="connsiteX24" fmla="*/ 64803 w 114300"/>
                <a:gd name="connsiteY24" fmla="*/ 115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4300" h="190500">
                  <a:moveTo>
                    <a:pt x="64803" y="115"/>
                  </a:moveTo>
                  <a:cubicBezTo>
                    <a:pt x="83281" y="115"/>
                    <a:pt x="96807" y="2334"/>
                    <a:pt x="105475" y="6782"/>
                  </a:cubicBezTo>
                  <a:lnTo>
                    <a:pt x="105475" y="32719"/>
                  </a:lnTo>
                  <a:cubicBezTo>
                    <a:pt x="94235" y="25023"/>
                    <a:pt x="80043" y="21175"/>
                    <a:pt x="62992" y="21175"/>
                  </a:cubicBezTo>
                  <a:cubicBezTo>
                    <a:pt x="51563" y="21175"/>
                    <a:pt x="42324" y="23537"/>
                    <a:pt x="35180" y="28252"/>
                  </a:cubicBezTo>
                  <a:cubicBezTo>
                    <a:pt x="28036" y="32976"/>
                    <a:pt x="24417" y="39539"/>
                    <a:pt x="24417" y="47950"/>
                  </a:cubicBezTo>
                  <a:cubicBezTo>
                    <a:pt x="24417" y="55408"/>
                    <a:pt x="26893" y="61475"/>
                    <a:pt x="31845" y="66152"/>
                  </a:cubicBezTo>
                  <a:cubicBezTo>
                    <a:pt x="36799" y="70838"/>
                    <a:pt x="47562" y="77220"/>
                    <a:pt x="64135" y="85307"/>
                  </a:cubicBezTo>
                  <a:cubicBezTo>
                    <a:pt x="82424" y="93955"/>
                    <a:pt x="95187" y="102604"/>
                    <a:pt x="102426" y="111253"/>
                  </a:cubicBezTo>
                  <a:cubicBezTo>
                    <a:pt x="109760" y="119892"/>
                    <a:pt x="113380" y="129617"/>
                    <a:pt x="113380" y="140402"/>
                  </a:cubicBezTo>
                  <a:cubicBezTo>
                    <a:pt x="113380" y="156584"/>
                    <a:pt x="107475" y="168999"/>
                    <a:pt x="95568" y="177646"/>
                  </a:cubicBezTo>
                  <a:cubicBezTo>
                    <a:pt x="83757" y="186292"/>
                    <a:pt x="67279" y="190615"/>
                    <a:pt x="46228" y="190615"/>
                  </a:cubicBezTo>
                  <a:cubicBezTo>
                    <a:pt x="38895" y="190615"/>
                    <a:pt x="30322" y="189603"/>
                    <a:pt x="20511" y="187580"/>
                  </a:cubicBezTo>
                  <a:cubicBezTo>
                    <a:pt x="10700" y="185558"/>
                    <a:pt x="3556" y="183040"/>
                    <a:pt x="-920" y="180025"/>
                  </a:cubicBezTo>
                  <a:lnTo>
                    <a:pt x="-920" y="152896"/>
                  </a:lnTo>
                  <a:cubicBezTo>
                    <a:pt x="4795" y="157814"/>
                    <a:pt x="12415" y="161859"/>
                    <a:pt x="21940" y="165033"/>
                  </a:cubicBezTo>
                  <a:cubicBezTo>
                    <a:pt x="31465" y="168206"/>
                    <a:pt x="40418" y="169792"/>
                    <a:pt x="48991" y="169792"/>
                  </a:cubicBezTo>
                  <a:cubicBezTo>
                    <a:pt x="75089" y="169792"/>
                    <a:pt x="88139" y="160590"/>
                    <a:pt x="88139" y="142187"/>
                  </a:cubicBezTo>
                  <a:cubicBezTo>
                    <a:pt x="88139" y="137030"/>
                    <a:pt x="86805" y="132389"/>
                    <a:pt x="83948" y="128264"/>
                  </a:cubicBezTo>
                  <a:cubicBezTo>
                    <a:pt x="81185" y="124140"/>
                    <a:pt x="77280" y="120492"/>
                    <a:pt x="72422" y="117320"/>
                  </a:cubicBezTo>
                  <a:cubicBezTo>
                    <a:pt x="67564" y="114148"/>
                    <a:pt x="58421" y="109262"/>
                    <a:pt x="44990" y="102680"/>
                  </a:cubicBezTo>
                  <a:cubicBezTo>
                    <a:pt x="26321" y="93479"/>
                    <a:pt x="14034" y="84935"/>
                    <a:pt x="8128" y="77039"/>
                  </a:cubicBezTo>
                  <a:cubicBezTo>
                    <a:pt x="2127" y="69152"/>
                    <a:pt x="-825" y="60123"/>
                    <a:pt x="-825" y="49969"/>
                  </a:cubicBezTo>
                  <a:cubicBezTo>
                    <a:pt x="-825" y="34662"/>
                    <a:pt x="5367" y="22527"/>
                    <a:pt x="17844" y="13564"/>
                  </a:cubicBezTo>
                  <a:cubicBezTo>
                    <a:pt x="30227" y="4601"/>
                    <a:pt x="45848" y="115"/>
                    <a:pt x="64803" y="115"/>
                  </a:cubicBezTo>
                  <a:close/>
                </a:path>
              </a:pathLst>
            </a:custGeom>
            <a:grpFill/>
            <a:ln w="9525" cap="flat">
              <a:noFill/>
              <a:prstDash val="solid"/>
              <a:miter/>
            </a:ln>
          </p:spPr>
          <p:txBody>
            <a:bodyPr rtlCol="0" anchor="ctr">
              <a:noAutofit/>
            </a:bodyPr>
            <a:lstStyle/>
            <a:p>
              <a:endParaRPr lang="zh-CN" altLang="en-US"/>
            </a:p>
          </p:txBody>
        </p:sp>
        <p:sp>
          <p:nvSpPr>
            <p:cNvPr id="92" name="任意多边形: 形状 91">
              <a:extLst>
                <a:ext uri="{FF2B5EF4-FFF2-40B4-BE49-F238E27FC236}">
                  <a16:creationId xmlns:a16="http://schemas.microsoft.com/office/drawing/2014/main" id="{09C84084-73B0-4F87-B33A-3F28F7759795}"/>
                </a:ext>
              </a:extLst>
            </p:cNvPr>
            <p:cNvSpPr/>
            <p:nvPr/>
          </p:nvSpPr>
          <p:spPr>
            <a:xfrm>
              <a:off x="9407525" y="276225"/>
              <a:ext cx="114300" cy="180975"/>
            </a:xfrm>
            <a:custGeom>
              <a:avLst/>
              <a:gdLst>
                <a:gd name="connsiteX0" fmla="*/ -920 w 114300"/>
                <a:gd name="connsiteY0" fmla="*/ 115 h 180975"/>
                <a:gd name="connsiteX1" fmla="*/ 51039 w 114300"/>
                <a:gd name="connsiteY1" fmla="*/ 115 h 180975"/>
                <a:gd name="connsiteX2" fmla="*/ 97026 w 114300"/>
                <a:gd name="connsiteY2" fmla="*/ 14250 h 180975"/>
                <a:gd name="connsiteX3" fmla="*/ 113380 w 114300"/>
                <a:gd name="connsiteY3" fmla="*/ 54674 h 180975"/>
                <a:gd name="connsiteX4" fmla="*/ 94254 w 114300"/>
                <a:gd name="connsiteY4" fmla="*/ 97842 h 180975"/>
                <a:gd name="connsiteX5" fmla="*/ 46429 w 114300"/>
                <a:gd name="connsiteY5" fmla="*/ 113443 h 180975"/>
                <a:gd name="connsiteX6" fmla="*/ 22693 w 114300"/>
                <a:gd name="connsiteY6" fmla="*/ 113443 h 180975"/>
                <a:gd name="connsiteX7" fmla="*/ 22693 w 114300"/>
                <a:gd name="connsiteY7" fmla="*/ 181090 h 180975"/>
                <a:gd name="connsiteX8" fmla="*/ -920 w 114300"/>
                <a:gd name="connsiteY8" fmla="*/ 181090 h 180975"/>
                <a:gd name="connsiteX9" fmla="*/ -920 w 114300"/>
                <a:gd name="connsiteY9" fmla="*/ 115 h 180975"/>
                <a:gd name="connsiteX10" fmla="*/ 22693 w 114300"/>
                <a:gd name="connsiteY10" fmla="*/ 20679 h 180975"/>
                <a:gd name="connsiteX11" fmla="*/ 22693 w 114300"/>
                <a:gd name="connsiteY11" fmla="*/ 92879 h 180975"/>
                <a:gd name="connsiteX12" fmla="*/ 44543 w 114300"/>
                <a:gd name="connsiteY12" fmla="*/ 92879 h 180975"/>
                <a:gd name="connsiteX13" fmla="*/ 77366 w 114300"/>
                <a:gd name="connsiteY13" fmla="*/ 83240 h 180975"/>
                <a:gd name="connsiteX14" fmla="*/ 88586 w 114300"/>
                <a:gd name="connsiteY14" fmla="*/ 55608 h 180975"/>
                <a:gd name="connsiteX15" fmla="*/ 46781 w 114300"/>
                <a:gd name="connsiteY15" fmla="*/ 20679 h 180975"/>
                <a:gd name="connsiteX16" fmla="*/ 22693 w 114300"/>
                <a:gd name="connsiteY16" fmla="*/ 20679 h 180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4300" h="180975">
                  <a:moveTo>
                    <a:pt x="-920" y="115"/>
                  </a:moveTo>
                  <a:lnTo>
                    <a:pt x="51039" y="115"/>
                  </a:lnTo>
                  <a:cubicBezTo>
                    <a:pt x="70794" y="115"/>
                    <a:pt x="86119" y="4830"/>
                    <a:pt x="97026" y="14250"/>
                  </a:cubicBezTo>
                  <a:cubicBezTo>
                    <a:pt x="107931" y="23680"/>
                    <a:pt x="113380" y="37148"/>
                    <a:pt x="113380" y="54674"/>
                  </a:cubicBezTo>
                  <a:cubicBezTo>
                    <a:pt x="113380" y="72438"/>
                    <a:pt x="107008" y="86821"/>
                    <a:pt x="94254" y="97842"/>
                  </a:cubicBezTo>
                  <a:cubicBezTo>
                    <a:pt x="81500" y="108871"/>
                    <a:pt x="65555" y="114063"/>
                    <a:pt x="46429" y="113443"/>
                  </a:cubicBezTo>
                  <a:lnTo>
                    <a:pt x="22693" y="113443"/>
                  </a:lnTo>
                  <a:lnTo>
                    <a:pt x="22693" y="181090"/>
                  </a:lnTo>
                  <a:lnTo>
                    <a:pt x="-920" y="181090"/>
                  </a:lnTo>
                  <a:lnTo>
                    <a:pt x="-920" y="115"/>
                  </a:lnTo>
                  <a:close/>
                  <a:moveTo>
                    <a:pt x="22693" y="20679"/>
                  </a:moveTo>
                  <a:lnTo>
                    <a:pt x="22693" y="92879"/>
                  </a:lnTo>
                  <a:lnTo>
                    <a:pt x="44543" y="92879"/>
                  </a:lnTo>
                  <a:cubicBezTo>
                    <a:pt x="58944" y="92879"/>
                    <a:pt x="69889" y="89669"/>
                    <a:pt x="77366" y="83240"/>
                  </a:cubicBezTo>
                  <a:cubicBezTo>
                    <a:pt x="84843" y="76820"/>
                    <a:pt x="88586" y="67609"/>
                    <a:pt x="88586" y="55608"/>
                  </a:cubicBezTo>
                  <a:cubicBezTo>
                    <a:pt x="88586" y="32319"/>
                    <a:pt x="74652" y="20679"/>
                    <a:pt x="46781" y="20679"/>
                  </a:cubicBezTo>
                  <a:lnTo>
                    <a:pt x="22693" y="20679"/>
                  </a:lnTo>
                  <a:close/>
                </a:path>
              </a:pathLst>
            </a:custGeom>
            <a:grpFill/>
            <a:ln w="9525" cap="flat">
              <a:noFill/>
              <a:prstDash val="solid"/>
              <a:miter/>
            </a:ln>
          </p:spPr>
          <p:txBody>
            <a:bodyPr rtlCol="0" anchor="ctr">
              <a:noAutofit/>
            </a:bodyPr>
            <a:lstStyle/>
            <a:p>
              <a:endParaRPr lang="zh-CN" altLang="en-US"/>
            </a:p>
          </p:txBody>
        </p:sp>
        <p:sp>
          <p:nvSpPr>
            <p:cNvPr id="93" name="任意多边形: 形状 92">
              <a:extLst>
                <a:ext uri="{FF2B5EF4-FFF2-40B4-BE49-F238E27FC236}">
                  <a16:creationId xmlns:a16="http://schemas.microsoft.com/office/drawing/2014/main" id="{46E6676F-883D-4452-914F-8BEA67C4EF9C}"/>
                </a:ext>
              </a:extLst>
            </p:cNvPr>
            <p:cNvSpPr/>
            <p:nvPr/>
          </p:nvSpPr>
          <p:spPr>
            <a:xfrm>
              <a:off x="9550400" y="276225"/>
              <a:ext cx="95250" cy="180975"/>
            </a:xfrm>
            <a:custGeom>
              <a:avLst/>
              <a:gdLst>
                <a:gd name="connsiteX0" fmla="*/ -920 w 95250"/>
                <a:gd name="connsiteY0" fmla="*/ 115 h 180975"/>
                <a:gd name="connsiteX1" fmla="*/ 22416 w 95250"/>
                <a:gd name="connsiteY1" fmla="*/ 115 h 180975"/>
                <a:gd name="connsiteX2" fmla="*/ 22416 w 95250"/>
                <a:gd name="connsiteY2" fmla="*/ 160410 h 180975"/>
                <a:gd name="connsiteX3" fmla="*/ 94330 w 95250"/>
                <a:gd name="connsiteY3" fmla="*/ 160410 h 180975"/>
                <a:gd name="connsiteX4" fmla="*/ 94330 w 95250"/>
                <a:gd name="connsiteY4" fmla="*/ 181090 h 180975"/>
                <a:gd name="connsiteX5" fmla="*/ -920 w 95250"/>
                <a:gd name="connsiteY5" fmla="*/ 181090 h 180975"/>
                <a:gd name="connsiteX6" fmla="*/ -920 w 95250"/>
                <a:gd name="connsiteY6" fmla="*/ 115 h 180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250" h="180975">
                  <a:moveTo>
                    <a:pt x="-920" y="115"/>
                  </a:moveTo>
                  <a:lnTo>
                    <a:pt x="22416" y="115"/>
                  </a:lnTo>
                  <a:lnTo>
                    <a:pt x="22416" y="160410"/>
                  </a:lnTo>
                  <a:lnTo>
                    <a:pt x="94330" y="160410"/>
                  </a:lnTo>
                  <a:lnTo>
                    <a:pt x="94330" y="181090"/>
                  </a:lnTo>
                  <a:lnTo>
                    <a:pt x="-920" y="181090"/>
                  </a:lnTo>
                  <a:lnTo>
                    <a:pt x="-920" y="115"/>
                  </a:lnTo>
                  <a:close/>
                </a:path>
              </a:pathLst>
            </a:custGeom>
            <a:grpFill/>
            <a:ln w="9525" cap="flat">
              <a:noFill/>
              <a:prstDash val="solid"/>
              <a:miter/>
            </a:ln>
          </p:spPr>
          <p:txBody>
            <a:bodyPr rtlCol="0" anchor="ctr">
              <a:noAutofit/>
            </a:bodyPr>
            <a:lstStyle/>
            <a:p>
              <a:endParaRPr lang="zh-CN" altLang="en-US"/>
            </a:p>
          </p:txBody>
        </p:sp>
        <p:sp>
          <p:nvSpPr>
            <p:cNvPr id="94" name="任意多边形: 形状 93">
              <a:extLst>
                <a:ext uri="{FF2B5EF4-FFF2-40B4-BE49-F238E27FC236}">
                  <a16:creationId xmlns:a16="http://schemas.microsoft.com/office/drawing/2014/main" id="{BCE8AC8E-0DD7-4449-BBA1-8952161D2662}"/>
                </a:ext>
              </a:extLst>
            </p:cNvPr>
            <p:cNvSpPr/>
            <p:nvPr/>
          </p:nvSpPr>
          <p:spPr>
            <a:xfrm>
              <a:off x="9664700" y="276225"/>
              <a:ext cx="142875" cy="190500"/>
            </a:xfrm>
            <a:custGeom>
              <a:avLst/>
              <a:gdLst>
                <a:gd name="connsiteX0" fmla="*/ -920 w 142875"/>
                <a:gd name="connsiteY0" fmla="*/ 115 h 190500"/>
                <a:gd name="connsiteX1" fmla="*/ 23559 w 142875"/>
                <a:gd name="connsiteY1" fmla="*/ 115 h 190500"/>
                <a:gd name="connsiteX2" fmla="*/ 23559 w 142875"/>
                <a:gd name="connsiteY2" fmla="*/ 112843 h 190500"/>
                <a:gd name="connsiteX3" fmla="*/ 71280 w 142875"/>
                <a:gd name="connsiteY3" fmla="*/ 169086 h 190500"/>
                <a:gd name="connsiteX4" fmla="*/ 117476 w 142875"/>
                <a:gd name="connsiteY4" fmla="*/ 114653 h 190500"/>
                <a:gd name="connsiteX5" fmla="*/ 117476 w 142875"/>
                <a:gd name="connsiteY5" fmla="*/ 115 h 190500"/>
                <a:gd name="connsiteX6" fmla="*/ 141955 w 142875"/>
                <a:gd name="connsiteY6" fmla="*/ 115 h 190500"/>
                <a:gd name="connsiteX7" fmla="*/ 141955 w 142875"/>
                <a:gd name="connsiteY7" fmla="*/ 111148 h 190500"/>
                <a:gd name="connsiteX8" fmla="*/ 68994 w 142875"/>
                <a:gd name="connsiteY8" fmla="*/ 190615 h 190500"/>
                <a:gd name="connsiteX9" fmla="*/ -920 w 142875"/>
                <a:gd name="connsiteY9" fmla="*/ 113929 h 190500"/>
                <a:gd name="connsiteX10" fmla="*/ -920 w 142875"/>
                <a:gd name="connsiteY10" fmla="*/ 115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2875" h="190500">
                  <a:moveTo>
                    <a:pt x="-920" y="115"/>
                  </a:moveTo>
                  <a:lnTo>
                    <a:pt x="23559" y="115"/>
                  </a:lnTo>
                  <a:lnTo>
                    <a:pt x="23559" y="112843"/>
                  </a:lnTo>
                  <a:cubicBezTo>
                    <a:pt x="23559" y="150338"/>
                    <a:pt x="39466" y="169086"/>
                    <a:pt x="71280" y="169086"/>
                  </a:cubicBezTo>
                  <a:cubicBezTo>
                    <a:pt x="102046" y="169086"/>
                    <a:pt x="117476" y="150942"/>
                    <a:pt x="117476" y="114653"/>
                  </a:cubicBezTo>
                  <a:lnTo>
                    <a:pt x="117476" y="115"/>
                  </a:lnTo>
                  <a:lnTo>
                    <a:pt x="141955" y="115"/>
                  </a:lnTo>
                  <a:lnTo>
                    <a:pt x="141955" y="111148"/>
                  </a:lnTo>
                  <a:cubicBezTo>
                    <a:pt x="141955" y="164126"/>
                    <a:pt x="117666" y="190615"/>
                    <a:pt x="68994" y="190615"/>
                  </a:cubicBezTo>
                  <a:cubicBezTo>
                    <a:pt x="22416" y="190615"/>
                    <a:pt x="-920" y="165054"/>
                    <a:pt x="-920" y="113929"/>
                  </a:cubicBezTo>
                  <a:lnTo>
                    <a:pt x="-920" y="115"/>
                  </a:lnTo>
                  <a:close/>
                </a:path>
              </a:pathLst>
            </a:custGeom>
            <a:grpFill/>
            <a:ln w="9525" cap="flat">
              <a:noFill/>
              <a:prstDash val="solid"/>
              <a:miter/>
            </a:ln>
          </p:spPr>
          <p:txBody>
            <a:bodyPr rtlCol="0" anchor="ctr">
              <a:noAutofit/>
            </a:bodyPr>
            <a:lstStyle/>
            <a:p>
              <a:endParaRPr lang="zh-CN" altLang="en-US"/>
            </a:p>
          </p:txBody>
        </p:sp>
        <p:sp>
          <p:nvSpPr>
            <p:cNvPr id="95" name="任意多边形: 形状 94">
              <a:extLst>
                <a:ext uri="{FF2B5EF4-FFF2-40B4-BE49-F238E27FC236}">
                  <a16:creationId xmlns:a16="http://schemas.microsoft.com/office/drawing/2014/main" id="{901D9BE0-FFA9-4C5C-99DB-98176300A1C9}"/>
                </a:ext>
              </a:extLst>
            </p:cNvPr>
            <p:cNvSpPr/>
            <p:nvPr/>
          </p:nvSpPr>
          <p:spPr>
            <a:xfrm>
              <a:off x="8759825" y="266700"/>
              <a:ext cx="1495425" cy="200025"/>
            </a:xfrm>
            <a:custGeom>
              <a:avLst/>
              <a:gdLst>
                <a:gd name="connsiteX0" fmla="*/ 1231520 w 1495425"/>
                <a:gd name="connsiteY0" fmla="*/ 178615 h 200025"/>
                <a:gd name="connsiteX1" fmla="*/ 1238950 w 1495425"/>
                <a:gd name="connsiteY1" fmla="*/ 181469 h 200025"/>
                <a:gd name="connsiteX2" fmla="*/ 1241902 w 1495425"/>
                <a:gd name="connsiteY2" fmla="*/ 188842 h 200025"/>
                <a:gd name="connsiteX3" fmla="*/ 1238950 w 1495425"/>
                <a:gd name="connsiteY3" fmla="*/ 196216 h 200025"/>
                <a:gd name="connsiteX4" fmla="*/ 1231520 w 1495425"/>
                <a:gd name="connsiteY4" fmla="*/ 199188 h 200025"/>
                <a:gd name="connsiteX5" fmla="*/ 1224376 w 1495425"/>
                <a:gd name="connsiteY5" fmla="*/ 196216 h 200025"/>
                <a:gd name="connsiteX6" fmla="*/ 1221518 w 1495425"/>
                <a:gd name="connsiteY6" fmla="*/ 188842 h 200025"/>
                <a:gd name="connsiteX7" fmla="*/ 1224376 w 1495425"/>
                <a:gd name="connsiteY7" fmla="*/ 181469 h 200025"/>
                <a:gd name="connsiteX8" fmla="*/ 1231520 w 1495425"/>
                <a:gd name="connsiteY8" fmla="*/ 178615 h 200025"/>
                <a:gd name="connsiteX9" fmla="*/ 560884 w 1495425"/>
                <a:gd name="connsiteY9" fmla="*/ 73010 h 200025"/>
                <a:gd name="connsiteX10" fmla="*/ 530756 w 1495425"/>
                <a:gd name="connsiteY10" fmla="*/ 85383 h 200025"/>
                <a:gd name="connsiteX11" fmla="*/ 516050 w 1495425"/>
                <a:gd name="connsiteY11" fmla="*/ 120940 h 200025"/>
                <a:gd name="connsiteX12" fmla="*/ 599060 w 1495425"/>
                <a:gd name="connsiteY12" fmla="*/ 120940 h 200025"/>
                <a:gd name="connsiteX13" fmla="*/ 588316 w 1495425"/>
                <a:gd name="connsiteY13" fmla="*/ 85564 h 200025"/>
                <a:gd name="connsiteX14" fmla="*/ 560884 w 1495425"/>
                <a:gd name="connsiteY14" fmla="*/ 73010 h 200025"/>
                <a:gd name="connsiteX15" fmla="*/ 345142 w 1495425"/>
                <a:gd name="connsiteY15" fmla="*/ 65399 h 200025"/>
                <a:gd name="connsiteX16" fmla="*/ 356696 w 1495425"/>
                <a:gd name="connsiteY16" fmla="*/ 65399 h 200025"/>
                <a:gd name="connsiteX17" fmla="*/ 356696 w 1495425"/>
                <a:gd name="connsiteY17" fmla="*/ 196929 h 200025"/>
                <a:gd name="connsiteX18" fmla="*/ 345142 w 1495425"/>
                <a:gd name="connsiteY18" fmla="*/ 196929 h 200025"/>
                <a:gd name="connsiteX19" fmla="*/ 1451452 w 1495425"/>
                <a:gd name="connsiteY19" fmla="*/ 62189 h 200025"/>
                <a:gd name="connsiteX20" fmla="*/ 1483456 w 1495425"/>
                <a:gd name="connsiteY20" fmla="*/ 76401 h 200025"/>
                <a:gd name="connsiteX21" fmla="*/ 1494505 w 1495425"/>
                <a:gd name="connsiteY21" fmla="*/ 116892 h 200025"/>
                <a:gd name="connsiteX22" fmla="*/ 1494505 w 1495425"/>
                <a:gd name="connsiteY22" fmla="*/ 196929 h 200025"/>
                <a:gd name="connsiteX23" fmla="*/ 1482980 w 1495425"/>
                <a:gd name="connsiteY23" fmla="*/ 196929 h 200025"/>
                <a:gd name="connsiteX24" fmla="*/ 1482980 w 1495425"/>
                <a:gd name="connsiteY24" fmla="*/ 120340 h 200025"/>
                <a:gd name="connsiteX25" fmla="*/ 1449452 w 1495425"/>
                <a:gd name="connsiteY25" fmla="*/ 73010 h 200025"/>
                <a:gd name="connsiteX26" fmla="*/ 1418686 w 1495425"/>
                <a:gd name="connsiteY26" fmla="*/ 86926 h 200025"/>
                <a:gd name="connsiteX27" fmla="*/ 1406685 w 1495425"/>
                <a:gd name="connsiteY27" fmla="*/ 121416 h 200025"/>
                <a:gd name="connsiteX28" fmla="*/ 1406685 w 1495425"/>
                <a:gd name="connsiteY28" fmla="*/ 196929 h 200025"/>
                <a:gd name="connsiteX29" fmla="*/ 1395159 w 1495425"/>
                <a:gd name="connsiteY29" fmla="*/ 196929 h 200025"/>
                <a:gd name="connsiteX30" fmla="*/ 1395159 w 1495425"/>
                <a:gd name="connsiteY30" fmla="*/ 65399 h 200025"/>
                <a:gd name="connsiteX31" fmla="*/ 1406685 w 1495425"/>
                <a:gd name="connsiteY31" fmla="*/ 65399 h 200025"/>
                <a:gd name="connsiteX32" fmla="*/ 1406685 w 1495425"/>
                <a:gd name="connsiteY32" fmla="*/ 89307 h 200025"/>
                <a:gd name="connsiteX33" fmla="*/ 1407256 w 1495425"/>
                <a:gd name="connsiteY33" fmla="*/ 89307 h 200025"/>
                <a:gd name="connsiteX34" fmla="*/ 1451452 w 1495425"/>
                <a:gd name="connsiteY34" fmla="*/ 62189 h 200025"/>
                <a:gd name="connsiteX35" fmla="*/ 1336295 w 1495425"/>
                <a:gd name="connsiteY35" fmla="*/ 62189 h 200025"/>
                <a:gd name="connsiteX36" fmla="*/ 1364870 w 1495425"/>
                <a:gd name="connsiteY36" fmla="*/ 68371 h 200025"/>
                <a:gd name="connsiteX37" fmla="*/ 1364870 w 1495425"/>
                <a:gd name="connsiteY37" fmla="*/ 81697 h 200025"/>
                <a:gd name="connsiteX38" fmla="*/ 1334485 w 1495425"/>
                <a:gd name="connsiteY38" fmla="*/ 73010 h 200025"/>
                <a:gd name="connsiteX39" fmla="*/ 1297718 w 1495425"/>
                <a:gd name="connsiteY39" fmla="*/ 89660 h 200025"/>
                <a:gd name="connsiteX40" fmla="*/ 1283621 w 1495425"/>
                <a:gd name="connsiteY40" fmla="*/ 132713 h 200025"/>
                <a:gd name="connsiteX41" fmla="*/ 1296480 w 1495425"/>
                <a:gd name="connsiteY41" fmla="*/ 173799 h 200025"/>
                <a:gd name="connsiteX42" fmla="*/ 1330676 w 1495425"/>
                <a:gd name="connsiteY42" fmla="*/ 189318 h 200025"/>
                <a:gd name="connsiteX43" fmla="*/ 1364393 w 1495425"/>
                <a:gd name="connsiteY43" fmla="*/ 178853 h 200025"/>
                <a:gd name="connsiteX44" fmla="*/ 1364393 w 1495425"/>
                <a:gd name="connsiteY44" fmla="*/ 191102 h 200025"/>
                <a:gd name="connsiteX45" fmla="*/ 1330103 w 1495425"/>
                <a:gd name="connsiteY45" fmla="*/ 200140 h 200025"/>
                <a:gd name="connsiteX46" fmla="*/ 1287622 w 1495425"/>
                <a:gd name="connsiteY46" fmla="*/ 181707 h 200025"/>
                <a:gd name="connsiteX47" fmla="*/ 1271429 w 1495425"/>
                <a:gd name="connsiteY47" fmla="*/ 133427 h 200025"/>
                <a:gd name="connsiteX48" fmla="*/ 1289622 w 1495425"/>
                <a:gd name="connsiteY48" fmla="*/ 82173 h 200025"/>
                <a:gd name="connsiteX49" fmla="*/ 1336295 w 1495425"/>
                <a:gd name="connsiteY49" fmla="*/ 62189 h 200025"/>
                <a:gd name="connsiteX50" fmla="*/ 561350 w 1495425"/>
                <a:gd name="connsiteY50" fmla="*/ 62189 h 200025"/>
                <a:gd name="connsiteX51" fmla="*/ 598298 w 1495425"/>
                <a:gd name="connsiteY51" fmla="*/ 79439 h 200025"/>
                <a:gd name="connsiteX52" fmla="*/ 611204 w 1495425"/>
                <a:gd name="connsiteY52" fmla="*/ 126407 h 200025"/>
                <a:gd name="connsiteX53" fmla="*/ 611204 w 1495425"/>
                <a:gd name="connsiteY53" fmla="*/ 131646 h 200025"/>
                <a:gd name="connsiteX54" fmla="*/ 515583 w 1495425"/>
                <a:gd name="connsiteY54" fmla="*/ 131646 h 200025"/>
                <a:gd name="connsiteX55" fmla="*/ 527841 w 1495425"/>
                <a:gd name="connsiteY55" fmla="*/ 174037 h 200025"/>
                <a:gd name="connsiteX56" fmla="*/ 561579 w 1495425"/>
                <a:gd name="connsiteY56" fmla="*/ 189318 h 200025"/>
                <a:gd name="connsiteX57" fmla="*/ 603965 w 1495425"/>
                <a:gd name="connsiteY57" fmla="*/ 173026 h 200025"/>
                <a:gd name="connsiteX58" fmla="*/ 603965 w 1495425"/>
                <a:gd name="connsiteY58" fmla="*/ 185632 h 200025"/>
                <a:gd name="connsiteX59" fmla="*/ 559245 w 1495425"/>
                <a:gd name="connsiteY59" fmla="*/ 200140 h 200025"/>
                <a:gd name="connsiteX60" fmla="*/ 518849 w 1495425"/>
                <a:gd name="connsiteY60" fmla="*/ 181885 h 200025"/>
                <a:gd name="connsiteX61" fmla="*/ 503438 w 1495425"/>
                <a:gd name="connsiteY61" fmla="*/ 130455 h 200025"/>
                <a:gd name="connsiteX62" fmla="*/ 519555 w 1495425"/>
                <a:gd name="connsiteY62" fmla="*/ 81935 h 200025"/>
                <a:gd name="connsiteX63" fmla="*/ 561350 w 1495425"/>
                <a:gd name="connsiteY63" fmla="*/ 62189 h 200025"/>
                <a:gd name="connsiteX64" fmla="*/ 453880 w 1495425"/>
                <a:gd name="connsiteY64" fmla="*/ 62189 h 200025"/>
                <a:gd name="connsiteX65" fmla="*/ 482483 w 1495425"/>
                <a:gd name="connsiteY65" fmla="*/ 68371 h 200025"/>
                <a:gd name="connsiteX66" fmla="*/ 482483 w 1495425"/>
                <a:gd name="connsiteY66" fmla="*/ 81697 h 200025"/>
                <a:gd name="connsiteX67" fmla="*/ 452127 w 1495425"/>
                <a:gd name="connsiteY67" fmla="*/ 73010 h 200025"/>
                <a:gd name="connsiteX68" fmla="*/ 415351 w 1495425"/>
                <a:gd name="connsiteY68" fmla="*/ 89660 h 200025"/>
                <a:gd name="connsiteX69" fmla="*/ 401225 w 1495425"/>
                <a:gd name="connsiteY69" fmla="*/ 132713 h 200025"/>
                <a:gd name="connsiteX70" fmla="*/ 414122 w 1495425"/>
                <a:gd name="connsiteY70" fmla="*/ 173799 h 200025"/>
                <a:gd name="connsiteX71" fmla="*/ 448279 w 1495425"/>
                <a:gd name="connsiteY71" fmla="*/ 189318 h 200025"/>
                <a:gd name="connsiteX72" fmla="*/ 482017 w 1495425"/>
                <a:gd name="connsiteY72" fmla="*/ 178853 h 200025"/>
                <a:gd name="connsiteX73" fmla="*/ 482017 w 1495425"/>
                <a:gd name="connsiteY73" fmla="*/ 191102 h 200025"/>
                <a:gd name="connsiteX74" fmla="*/ 447689 w 1495425"/>
                <a:gd name="connsiteY74" fmla="*/ 200140 h 200025"/>
                <a:gd name="connsiteX75" fmla="*/ 405255 w 1495425"/>
                <a:gd name="connsiteY75" fmla="*/ 181707 h 200025"/>
                <a:gd name="connsiteX76" fmla="*/ 389081 w 1495425"/>
                <a:gd name="connsiteY76" fmla="*/ 133427 h 200025"/>
                <a:gd name="connsiteX77" fmla="*/ 407236 w 1495425"/>
                <a:gd name="connsiteY77" fmla="*/ 82173 h 200025"/>
                <a:gd name="connsiteX78" fmla="*/ 453880 w 1495425"/>
                <a:gd name="connsiteY78" fmla="*/ 62189 h 200025"/>
                <a:gd name="connsiteX79" fmla="*/ 84195 w 1495425"/>
                <a:gd name="connsiteY79" fmla="*/ 21280 h 200025"/>
                <a:gd name="connsiteX80" fmla="*/ 32294 w 1495425"/>
                <a:gd name="connsiteY80" fmla="*/ 44530 h 200025"/>
                <a:gd name="connsiteX81" fmla="*/ 11920 w 1495425"/>
                <a:gd name="connsiteY81" fmla="*/ 105357 h 200025"/>
                <a:gd name="connsiteX82" fmla="*/ 31189 w 1495425"/>
                <a:gd name="connsiteY82" fmla="*/ 165950 h 200025"/>
                <a:gd name="connsiteX83" fmla="*/ 82671 w 1495425"/>
                <a:gd name="connsiteY83" fmla="*/ 188486 h 200025"/>
                <a:gd name="connsiteX84" fmla="*/ 135735 w 1495425"/>
                <a:gd name="connsiteY84" fmla="*/ 166188 h 200025"/>
                <a:gd name="connsiteX85" fmla="*/ 155300 w 1495425"/>
                <a:gd name="connsiteY85" fmla="*/ 104052 h 200025"/>
                <a:gd name="connsiteX86" fmla="*/ 136202 w 1495425"/>
                <a:gd name="connsiteY86" fmla="*/ 43168 h 200025"/>
                <a:gd name="connsiteX87" fmla="*/ 84195 w 1495425"/>
                <a:gd name="connsiteY87" fmla="*/ 21280 h 200025"/>
                <a:gd name="connsiteX88" fmla="*/ 350857 w 1495425"/>
                <a:gd name="connsiteY88" fmla="*/ 12717 h 200025"/>
                <a:gd name="connsiteX89" fmla="*/ 357696 w 1495425"/>
                <a:gd name="connsiteY89" fmla="*/ 15279 h 200025"/>
                <a:gd name="connsiteX90" fmla="*/ 360668 w 1495425"/>
                <a:gd name="connsiteY90" fmla="*/ 22232 h 200025"/>
                <a:gd name="connsiteX91" fmla="*/ 357753 w 1495425"/>
                <a:gd name="connsiteY91" fmla="*/ 29309 h 200025"/>
                <a:gd name="connsiteX92" fmla="*/ 350857 w 1495425"/>
                <a:gd name="connsiteY92" fmla="*/ 32224 h 200025"/>
                <a:gd name="connsiteX93" fmla="*/ 344152 w 1495425"/>
                <a:gd name="connsiteY93" fmla="*/ 29433 h 200025"/>
                <a:gd name="connsiteX94" fmla="*/ 341285 w 1495425"/>
                <a:gd name="connsiteY94" fmla="*/ 22232 h 200025"/>
                <a:gd name="connsiteX95" fmla="*/ 344209 w 1495425"/>
                <a:gd name="connsiteY95" fmla="*/ 15393 h 200025"/>
                <a:gd name="connsiteX96" fmla="*/ 350857 w 1495425"/>
                <a:gd name="connsiteY96" fmla="*/ 12717 h 200025"/>
                <a:gd name="connsiteX97" fmla="*/ 86291 w 1495425"/>
                <a:gd name="connsiteY97" fmla="*/ 9630 h 200025"/>
                <a:gd name="connsiteX98" fmla="*/ 145489 w 1495425"/>
                <a:gd name="connsiteY98" fmla="*/ 35138 h 200025"/>
                <a:gd name="connsiteX99" fmla="*/ 168139 w 1495425"/>
                <a:gd name="connsiteY99" fmla="*/ 102032 h 200025"/>
                <a:gd name="connsiteX100" fmla="*/ 144965 w 1495425"/>
                <a:gd name="connsiteY100" fmla="*/ 173918 h 200025"/>
                <a:gd name="connsiteX101" fmla="*/ 82910 w 1495425"/>
                <a:gd name="connsiteY101" fmla="*/ 200140 h 200025"/>
                <a:gd name="connsiteX102" fmla="*/ 21845 w 1495425"/>
                <a:gd name="connsiteY102" fmla="*/ 174215 h 200025"/>
                <a:gd name="connsiteX103" fmla="*/ -920 w 1495425"/>
                <a:gd name="connsiteY103" fmla="*/ 106785 h 200025"/>
                <a:gd name="connsiteX104" fmla="*/ 22436 w 1495425"/>
                <a:gd name="connsiteY104" fmla="*/ 36148 h 200025"/>
                <a:gd name="connsiteX105" fmla="*/ 86291 w 1495425"/>
                <a:gd name="connsiteY105" fmla="*/ 9630 h 200025"/>
                <a:gd name="connsiteX106" fmla="*/ 316520 w 1495425"/>
                <a:gd name="connsiteY106" fmla="*/ 115 h 200025"/>
                <a:gd name="connsiteX107" fmla="*/ 330178 w 1495425"/>
                <a:gd name="connsiteY107" fmla="*/ 2611 h 200025"/>
                <a:gd name="connsiteX108" fmla="*/ 330178 w 1495425"/>
                <a:gd name="connsiteY108" fmla="*/ 14622 h 200025"/>
                <a:gd name="connsiteX109" fmla="*/ 316053 w 1495425"/>
                <a:gd name="connsiteY109" fmla="*/ 10935 h 200025"/>
                <a:gd name="connsiteX110" fmla="*/ 292231 w 1495425"/>
                <a:gd name="connsiteY110" fmla="*/ 43520 h 200025"/>
                <a:gd name="connsiteX111" fmla="*/ 292231 w 1495425"/>
                <a:gd name="connsiteY111" fmla="*/ 65399 h 200025"/>
                <a:gd name="connsiteX112" fmla="*/ 326445 w 1495425"/>
                <a:gd name="connsiteY112" fmla="*/ 65399 h 200025"/>
                <a:gd name="connsiteX113" fmla="*/ 326445 w 1495425"/>
                <a:gd name="connsiteY113" fmla="*/ 76220 h 200025"/>
                <a:gd name="connsiteX114" fmla="*/ 292231 w 1495425"/>
                <a:gd name="connsiteY114" fmla="*/ 76220 h 200025"/>
                <a:gd name="connsiteX115" fmla="*/ 292231 w 1495425"/>
                <a:gd name="connsiteY115" fmla="*/ 196929 h 200025"/>
                <a:gd name="connsiteX116" fmla="*/ 280677 w 1495425"/>
                <a:gd name="connsiteY116" fmla="*/ 196929 h 200025"/>
                <a:gd name="connsiteX117" fmla="*/ 280677 w 1495425"/>
                <a:gd name="connsiteY117" fmla="*/ 76220 h 200025"/>
                <a:gd name="connsiteX118" fmla="*/ 257436 w 1495425"/>
                <a:gd name="connsiteY118" fmla="*/ 76220 h 200025"/>
                <a:gd name="connsiteX119" fmla="*/ 257436 w 1495425"/>
                <a:gd name="connsiteY119" fmla="*/ 65399 h 200025"/>
                <a:gd name="connsiteX120" fmla="*/ 280677 w 1495425"/>
                <a:gd name="connsiteY120" fmla="*/ 65399 h 200025"/>
                <a:gd name="connsiteX121" fmla="*/ 280677 w 1495425"/>
                <a:gd name="connsiteY121" fmla="*/ 42568 h 200025"/>
                <a:gd name="connsiteX122" fmla="*/ 290945 w 1495425"/>
                <a:gd name="connsiteY122" fmla="*/ 10935 h 200025"/>
                <a:gd name="connsiteX123" fmla="*/ 316520 w 1495425"/>
                <a:gd name="connsiteY123" fmla="*/ 115 h 200025"/>
                <a:gd name="connsiteX124" fmla="*/ 245044 w 1495425"/>
                <a:gd name="connsiteY124" fmla="*/ 115 h 200025"/>
                <a:gd name="connsiteX125" fmla="*/ 258703 w 1495425"/>
                <a:gd name="connsiteY125" fmla="*/ 2611 h 200025"/>
                <a:gd name="connsiteX126" fmla="*/ 258703 w 1495425"/>
                <a:gd name="connsiteY126" fmla="*/ 14622 h 200025"/>
                <a:gd name="connsiteX127" fmla="*/ 244577 w 1495425"/>
                <a:gd name="connsiteY127" fmla="*/ 10935 h 200025"/>
                <a:gd name="connsiteX128" fmla="*/ 220755 w 1495425"/>
                <a:gd name="connsiteY128" fmla="*/ 43520 h 200025"/>
                <a:gd name="connsiteX129" fmla="*/ 220755 w 1495425"/>
                <a:gd name="connsiteY129" fmla="*/ 65399 h 200025"/>
                <a:gd name="connsiteX130" fmla="*/ 254969 w 1495425"/>
                <a:gd name="connsiteY130" fmla="*/ 65399 h 200025"/>
                <a:gd name="connsiteX131" fmla="*/ 254969 w 1495425"/>
                <a:gd name="connsiteY131" fmla="*/ 76220 h 200025"/>
                <a:gd name="connsiteX132" fmla="*/ 220755 w 1495425"/>
                <a:gd name="connsiteY132" fmla="*/ 76220 h 200025"/>
                <a:gd name="connsiteX133" fmla="*/ 220755 w 1495425"/>
                <a:gd name="connsiteY133" fmla="*/ 196929 h 200025"/>
                <a:gd name="connsiteX134" fmla="*/ 209201 w 1495425"/>
                <a:gd name="connsiteY134" fmla="*/ 196929 h 200025"/>
                <a:gd name="connsiteX135" fmla="*/ 209201 w 1495425"/>
                <a:gd name="connsiteY135" fmla="*/ 76220 h 200025"/>
                <a:gd name="connsiteX136" fmla="*/ 185970 w 1495425"/>
                <a:gd name="connsiteY136" fmla="*/ 76220 h 200025"/>
                <a:gd name="connsiteX137" fmla="*/ 185970 w 1495425"/>
                <a:gd name="connsiteY137" fmla="*/ 65399 h 200025"/>
                <a:gd name="connsiteX138" fmla="*/ 209201 w 1495425"/>
                <a:gd name="connsiteY138" fmla="*/ 65399 h 200025"/>
                <a:gd name="connsiteX139" fmla="*/ 209201 w 1495425"/>
                <a:gd name="connsiteY139" fmla="*/ 42568 h 200025"/>
                <a:gd name="connsiteX140" fmla="*/ 219469 w 1495425"/>
                <a:gd name="connsiteY140" fmla="*/ 10935 h 200025"/>
                <a:gd name="connsiteX141" fmla="*/ 245044 w 1495425"/>
                <a:gd name="connsiteY141" fmla="*/ 115 h 200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Lst>
              <a:rect l="l" t="t" r="r" b="b"/>
              <a:pathLst>
                <a:path w="1495425" h="200025">
                  <a:moveTo>
                    <a:pt x="1231520" y="178615"/>
                  </a:moveTo>
                  <a:cubicBezTo>
                    <a:pt x="1234472" y="178615"/>
                    <a:pt x="1236853" y="179567"/>
                    <a:pt x="1238950" y="181469"/>
                  </a:cubicBezTo>
                  <a:cubicBezTo>
                    <a:pt x="1240950" y="183372"/>
                    <a:pt x="1241902" y="185830"/>
                    <a:pt x="1241902" y="188842"/>
                  </a:cubicBezTo>
                  <a:cubicBezTo>
                    <a:pt x="1241902" y="191776"/>
                    <a:pt x="1240950" y="194234"/>
                    <a:pt x="1238950" y="196216"/>
                  </a:cubicBezTo>
                  <a:cubicBezTo>
                    <a:pt x="1236853" y="198198"/>
                    <a:pt x="1234472" y="199188"/>
                    <a:pt x="1231520" y="199188"/>
                  </a:cubicBezTo>
                  <a:cubicBezTo>
                    <a:pt x="1228662" y="199188"/>
                    <a:pt x="1226281" y="198198"/>
                    <a:pt x="1224376" y="196216"/>
                  </a:cubicBezTo>
                  <a:cubicBezTo>
                    <a:pt x="1222471" y="194234"/>
                    <a:pt x="1221518" y="191776"/>
                    <a:pt x="1221518" y="188842"/>
                  </a:cubicBezTo>
                  <a:cubicBezTo>
                    <a:pt x="1221518" y="185830"/>
                    <a:pt x="1222471" y="183372"/>
                    <a:pt x="1224376" y="181469"/>
                  </a:cubicBezTo>
                  <a:cubicBezTo>
                    <a:pt x="1226281" y="179567"/>
                    <a:pt x="1228662" y="178615"/>
                    <a:pt x="1231520" y="178615"/>
                  </a:cubicBezTo>
                  <a:close/>
                  <a:moveTo>
                    <a:pt x="560884" y="73010"/>
                  </a:moveTo>
                  <a:cubicBezTo>
                    <a:pt x="548739" y="73010"/>
                    <a:pt x="538700" y="77134"/>
                    <a:pt x="530756" y="85383"/>
                  </a:cubicBezTo>
                  <a:cubicBezTo>
                    <a:pt x="522822" y="93622"/>
                    <a:pt x="517916" y="105481"/>
                    <a:pt x="516050" y="120940"/>
                  </a:cubicBezTo>
                  <a:lnTo>
                    <a:pt x="599060" y="120940"/>
                  </a:lnTo>
                  <a:cubicBezTo>
                    <a:pt x="598517" y="105719"/>
                    <a:pt x="594936" y="93927"/>
                    <a:pt x="588316" y="85564"/>
                  </a:cubicBezTo>
                  <a:cubicBezTo>
                    <a:pt x="581706" y="77191"/>
                    <a:pt x="572551" y="73010"/>
                    <a:pt x="560884" y="73010"/>
                  </a:cubicBezTo>
                  <a:close/>
                  <a:moveTo>
                    <a:pt x="345142" y="65399"/>
                  </a:moveTo>
                  <a:lnTo>
                    <a:pt x="356696" y="65399"/>
                  </a:lnTo>
                  <a:lnTo>
                    <a:pt x="356696" y="196929"/>
                  </a:lnTo>
                  <a:lnTo>
                    <a:pt x="345142" y="196929"/>
                  </a:lnTo>
                  <a:close/>
                  <a:moveTo>
                    <a:pt x="1451452" y="62189"/>
                  </a:moveTo>
                  <a:cubicBezTo>
                    <a:pt x="1465358" y="62189"/>
                    <a:pt x="1476027" y="66933"/>
                    <a:pt x="1483456" y="76401"/>
                  </a:cubicBezTo>
                  <a:cubicBezTo>
                    <a:pt x="1490790" y="85878"/>
                    <a:pt x="1494505" y="99375"/>
                    <a:pt x="1494505" y="116892"/>
                  </a:cubicBezTo>
                  <a:lnTo>
                    <a:pt x="1494505" y="196929"/>
                  </a:lnTo>
                  <a:lnTo>
                    <a:pt x="1482980" y="196929"/>
                  </a:lnTo>
                  <a:lnTo>
                    <a:pt x="1482980" y="120340"/>
                  </a:lnTo>
                  <a:cubicBezTo>
                    <a:pt x="1482980" y="88793"/>
                    <a:pt x="1471740" y="73010"/>
                    <a:pt x="1449452" y="73010"/>
                  </a:cubicBezTo>
                  <a:cubicBezTo>
                    <a:pt x="1436974" y="73010"/>
                    <a:pt x="1426782" y="77648"/>
                    <a:pt x="1418686" y="86926"/>
                  </a:cubicBezTo>
                  <a:cubicBezTo>
                    <a:pt x="1410685" y="96203"/>
                    <a:pt x="1406685" y="107700"/>
                    <a:pt x="1406685" y="121416"/>
                  </a:cubicBezTo>
                  <a:lnTo>
                    <a:pt x="1406685" y="196929"/>
                  </a:lnTo>
                  <a:lnTo>
                    <a:pt x="1395159" y="196929"/>
                  </a:lnTo>
                  <a:lnTo>
                    <a:pt x="1395159" y="65399"/>
                  </a:lnTo>
                  <a:lnTo>
                    <a:pt x="1406685" y="65399"/>
                  </a:lnTo>
                  <a:lnTo>
                    <a:pt x="1406685" y="89307"/>
                  </a:lnTo>
                  <a:lnTo>
                    <a:pt x="1407256" y="89307"/>
                  </a:lnTo>
                  <a:cubicBezTo>
                    <a:pt x="1416685" y="71229"/>
                    <a:pt x="1431450" y="62189"/>
                    <a:pt x="1451452" y="62189"/>
                  </a:cubicBezTo>
                  <a:close/>
                  <a:moveTo>
                    <a:pt x="1336295" y="62189"/>
                  </a:moveTo>
                  <a:cubicBezTo>
                    <a:pt x="1346106" y="62189"/>
                    <a:pt x="1355631" y="64256"/>
                    <a:pt x="1364870" y="68371"/>
                  </a:cubicBezTo>
                  <a:lnTo>
                    <a:pt x="1364870" y="81697"/>
                  </a:lnTo>
                  <a:cubicBezTo>
                    <a:pt x="1355631" y="75905"/>
                    <a:pt x="1345534" y="73010"/>
                    <a:pt x="1334485" y="73010"/>
                  </a:cubicBezTo>
                  <a:cubicBezTo>
                    <a:pt x="1319436" y="73010"/>
                    <a:pt x="1307148" y="78563"/>
                    <a:pt x="1297718" y="89660"/>
                  </a:cubicBezTo>
                  <a:cubicBezTo>
                    <a:pt x="1288289" y="100766"/>
                    <a:pt x="1283621" y="115110"/>
                    <a:pt x="1283621" y="132713"/>
                  </a:cubicBezTo>
                  <a:cubicBezTo>
                    <a:pt x="1283621" y="149757"/>
                    <a:pt x="1287908" y="163453"/>
                    <a:pt x="1296480" y="173799"/>
                  </a:cubicBezTo>
                  <a:cubicBezTo>
                    <a:pt x="1305053" y="184146"/>
                    <a:pt x="1316483" y="189318"/>
                    <a:pt x="1330676" y="189318"/>
                  </a:cubicBezTo>
                  <a:cubicBezTo>
                    <a:pt x="1343534" y="189318"/>
                    <a:pt x="1354773" y="185830"/>
                    <a:pt x="1364393" y="178853"/>
                  </a:cubicBezTo>
                  <a:lnTo>
                    <a:pt x="1364393" y="191102"/>
                  </a:lnTo>
                  <a:cubicBezTo>
                    <a:pt x="1354773" y="197127"/>
                    <a:pt x="1343343" y="200140"/>
                    <a:pt x="1330103" y="200140"/>
                  </a:cubicBezTo>
                  <a:cubicBezTo>
                    <a:pt x="1312578" y="200140"/>
                    <a:pt x="1298386" y="193995"/>
                    <a:pt x="1287622" y="181707"/>
                  </a:cubicBezTo>
                  <a:cubicBezTo>
                    <a:pt x="1276859" y="169419"/>
                    <a:pt x="1271429" y="153325"/>
                    <a:pt x="1271429" y="133427"/>
                  </a:cubicBezTo>
                  <a:cubicBezTo>
                    <a:pt x="1271429" y="112577"/>
                    <a:pt x="1277525" y="95489"/>
                    <a:pt x="1289622" y="82173"/>
                  </a:cubicBezTo>
                  <a:cubicBezTo>
                    <a:pt x="1301719" y="68847"/>
                    <a:pt x="1317245" y="62189"/>
                    <a:pt x="1336295" y="62189"/>
                  </a:cubicBezTo>
                  <a:close/>
                  <a:moveTo>
                    <a:pt x="561350" y="62189"/>
                  </a:moveTo>
                  <a:cubicBezTo>
                    <a:pt x="577381" y="62189"/>
                    <a:pt x="589697" y="67943"/>
                    <a:pt x="598298" y="79439"/>
                  </a:cubicBezTo>
                  <a:cubicBezTo>
                    <a:pt x="606899" y="90926"/>
                    <a:pt x="611204" y="106585"/>
                    <a:pt x="611204" y="126407"/>
                  </a:cubicBezTo>
                  <a:lnTo>
                    <a:pt x="611204" y="131646"/>
                  </a:lnTo>
                  <a:lnTo>
                    <a:pt x="515583" y="131646"/>
                  </a:lnTo>
                  <a:cubicBezTo>
                    <a:pt x="515583" y="149718"/>
                    <a:pt x="519669" y="163849"/>
                    <a:pt x="527841" y="174037"/>
                  </a:cubicBezTo>
                  <a:cubicBezTo>
                    <a:pt x="536014" y="184225"/>
                    <a:pt x="547263" y="189318"/>
                    <a:pt x="561579" y="189318"/>
                  </a:cubicBezTo>
                  <a:cubicBezTo>
                    <a:pt x="576057" y="189318"/>
                    <a:pt x="590182" y="183888"/>
                    <a:pt x="603965" y="173026"/>
                  </a:cubicBezTo>
                  <a:lnTo>
                    <a:pt x="603965" y="185632"/>
                  </a:lnTo>
                  <a:cubicBezTo>
                    <a:pt x="590573" y="195304"/>
                    <a:pt x="575666" y="200140"/>
                    <a:pt x="559245" y="200140"/>
                  </a:cubicBezTo>
                  <a:cubicBezTo>
                    <a:pt x="542586" y="200140"/>
                    <a:pt x="529127" y="194055"/>
                    <a:pt x="518849" y="181885"/>
                  </a:cubicBezTo>
                  <a:cubicBezTo>
                    <a:pt x="508572" y="169716"/>
                    <a:pt x="503438" y="152571"/>
                    <a:pt x="503438" y="130455"/>
                  </a:cubicBezTo>
                  <a:cubicBezTo>
                    <a:pt x="503438" y="111262"/>
                    <a:pt x="508811" y="95089"/>
                    <a:pt x="519555" y="81935"/>
                  </a:cubicBezTo>
                  <a:cubicBezTo>
                    <a:pt x="530289" y="68771"/>
                    <a:pt x="544224" y="62189"/>
                    <a:pt x="561350" y="62189"/>
                  </a:cubicBezTo>
                  <a:close/>
                  <a:moveTo>
                    <a:pt x="453880" y="62189"/>
                  </a:moveTo>
                  <a:cubicBezTo>
                    <a:pt x="463767" y="62189"/>
                    <a:pt x="473301" y="64256"/>
                    <a:pt x="482483" y="68371"/>
                  </a:cubicBezTo>
                  <a:lnTo>
                    <a:pt x="482483" y="81697"/>
                  </a:lnTo>
                  <a:cubicBezTo>
                    <a:pt x="473301" y="75905"/>
                    <a:pt x="463176" y="73010"/>
                    <a:pt x="452127" y="73010"/>
                  </a:cubicBezTo>
                  <a:cubicBezTo>
                    <a:pt x="437030" y="73010"/>
                    <a:pt x="424771" y="78563"/>
                    <a:pt x="415351" y="89660"/>
                  </a:cubicBezTo>
                  <a:cubicBezTo>
                    <a:pt x="405931" y="100766"/>
                    <a:pt x="401225" y="115110"/>
                    <a:pt x="401225" y="132713"/>
                  </a:cubicBezTo>
                  <a:cubicBezTo>
                    <a:pt x="401225" y="149757"/>
                    <a:pt x="405521" y="163453"/>
                    <a:pt x="414122" y="173799"/>
                  </a:cubicBezTo>
                  <a:cubicBezTo>
                    <a:pt x="422723" y="184146"/>
                    <a:pt x="434106" y="189318"/>
                    <a:pt x="448279" y="189318"/>
                  </a:cubicBezTo>
                  <a:cubicBezTo>
                    <a:pt x="461195" y="189318"/>
                    <a:pt x="472444" y="185830"/>
                    <a:pt x="482017" y="178853"/>
                  </a:cubicBezTo>
                  <a:lnTo>
                    <a:pt x="482017" y="191102"/>
                  </a:lnTo>
                  <a:cubicBezTo>
                    <a:pt x="472444" y="197127"/>
                    <a:pt x="461004" y="200140"/>
                    <a:pt x="447689" y="200140"/>
                  </a:cubicBezTo>
                  <a:cubicBezTo>
                    <a:pt x="430182" y="200140"/>
                    <a:pt x="416027" y="193995"/>
                    <a:pt x="405255" y="181707"/>
                  </a:cubicBezTo>
                  <a:cubicBezTo>
                    <a:pt x="394472" y="169419"/>
                    <a:pt x="389081" y="153325"/>
                    <a:pt x="389081" y="133427"/>
                  </a:cubicBezTo>
                  <a:cubicBezTo>
                    <a:pt x="389081" y="112577"/>
                    <a:pt x="395130" y="95489"/>
                    <a:pt x="407236" y="82173"/>
                  </a:cubicBezTo>
                  <a:cubicBezTo>
                    <a:pt x="419342" y="68847"/>
                    <a:pt x="434887" y="62189"/>
                    <a:pt x="453880" y="62189"/>
                  </a:cubicBezTo>
                  <a:close/>
                  <a:moveTo>
                    <a:pt x="84195" y="21280"/>
                  </a:moveTo>
                  <a:cubicBezTo>
                    <a:pt x="63174" y="21280"/>
                    <a:pt x="45877" y="29033"/>
                    <a:pt x="32294" y="44530"/>
                  </a:cubicBezTo>
                  <a:cubicBezTo>
                    <a:pt x="18711" y="60027"/>
                    <a:pt x="11920" y="80306"/>
                    <a:pt x="11920" y="105357"/>
                  </a:cubicBezTo>
                  <a:cubicBezTo>
                    <a:pt x="11920" y="130731"/>
                    <a:pt x="18349" y="150926"/>
                    <a:pt x="31189" y="165950"/>
                  </a:cubicBezTo>
                  <a:cubicBezTo>
                    <a:pt x="44028" y="180974"/>
                    <a:pt x="61192" y="188486"/>
                    <a:pt x="82671" y="188486"/>
                  </a:cubicBezTo>
                  <a:cubicBezTo>
                    <a:pt x="105017" y="188486"/>
                    <a:pt x="122705" y="181053"/>
                    <a:pt x="135735" y="166188"/>
                  </a:cubicBezTo>
                  <a:cubicBezTo>
                    <a:pt x="148775" y="151322"/>
                    <a:pt x="155300" y="130607"/>
                    <a:pt x="155300" y="104052"/>
                  </a:cubicBezTo>
                  <a:cubicBezTo>
                    <a:pt x="155300" y="78049"/>
                    <a:pt x="148937" y="57751"/>
                    <a:pt x="136202" y="43168"/>
                  </a:cubicBezTo>
                  <a:cubicBezTo>
                    <a:pt x="123476" y="28576"/>
                    <a:pt x="106141" y="21280"/>
                    <a:pt x="84195" y="21280"/>
                  </a:cubicBezTo>
                  <a:close/>
                  <a:moveTo>
                    <a:pt x="350857" y="12717"/>
                  </a:moveTo>
                  <a:cubicBezTo>
                    <a:pt x="353429" y="12717"/>
                    <a:pt x="355705" y="13574"/>
                    <a:pt x="357696" y="15279"/>
                  </a:cubicBezTo>
                  <a:cubicBezTo>
                    <a:pt x="359677" y="16984"/>
                    <a:pt x="360668" y="19298"/>
                    <a:pt x="360668" y="22232"/>
                  </a:cubicBezTo>
                  <a:cubicBezTo>
                    <a:pt x="360668" y="25013"/>
                    <a:pt x="359696" y="27366"/>
                    <a:pt x="357753" y="29309"/>
                  </a:cubicBezTo>
                  <a:cubicBezTo>
                    <a:pt x="355801" y="31252"/>
                    <a:pt x="353505" y="32224"/>
                    <a:pt x="350857" y="32224"/>
                  </a:cubicBezTo>
                  <a:cubicBezTo>
                    <a:pt x="348295" y="32224"/>
                    <a:pt x="346057" y="31290"/>
                    <a:pt x="344152" y="29433"/>
                  </a:cubicBezTo>
                  <a:cubicBezTo>
                    <a:pt x="342247" y="27566"/>
                    <a:pt x="341285" y="25166"/>
                    <a:pt x="341285" y="22232"/>
                  </a:cubicBezTo>
                  <a:cubicBezTo>
                    <a:pt x="341285" y="19460"/>
                    <a:pt x="342266" y="17184"/>
                    <a:pt x="344209" y="15393"/>
                  </a:cubicBezTo>
                  <a:cubicBezTo>
                    <a:pt x="346152" y="13612"/>
                    <a:pt x="348371" y="12717"/>
                    <a:pt x="350857" y="12717"/>
                  </a:cubicBezTo>
                  <a:close/>
                  <a:moveTo>
                    <a:pt x="86291" y="9630"/>
                  </a:moveTo>
                  <a:cubicBezTo>
                    <a:pt x="110656" y="9630"/>
                    <a:pt x="130392" y="18127"/>
                    <a:pt x="145489" y="35138"/>
                  </a:cubicBezTo>
                  <a:cubicBezTo>
                    <a:pt x="160586" y="52141"/>
                    <a:pt x="168139" y="74439"/>
                    <a:pt x="168139" y="102032"/>
                  </a:cubicBezTo>
                  <a:cubicBezTo>
                    <a:pt x="168139" y="132474"/>
                    <a:pt x="160414" y="156436"/>
                    <a:pt x="144965" y="173918"/>
                  </a:cubicBezTo>
                  <a:cubicBezTo>
                    <a:pt x="129515" y="191399"/>
                    <a:pt x="108827" y="200140"/>
                    <a:pt x="82910" y="200140"/>
                  </a:cubicBezTo>
                  <a:cubicBezTo>
                    <a:pt x="57382" y="200140"/>
                    <a:pt x="37028" y="191498"/>
                    <a:pt x="21845" y="174215"/>
                  </a:cubicBezTo>
                  <a:cubicBezTo>
                    <a:pt x="6671" y="156932"/>
                    <a:pt x="-920" y="134456"/>
                    <a:pt x="-920" y="106785"/>
                  </a:cubicBezTo>
                  <a:cubicBezTo>
                    <a:pt x="-920" y="77372"/>
                    <a:pt x="6862" y="53826"/>
                    <a:pt x="22436" y="36148"/>
                  </a:cubicBezTo>
                  <a:cubicBezTo>
                    <a:pt x="37999" y="18470"/>
                    <a:pt x="59287" y="9630"/>
                    <a:pt x="86291" y="9630"/>
                  </a:cubicBezTo>
                  <a:close/>
                  <a:moveTo>
                    <a:pt x="316520" y="115"/>
                  </a:moveTo>
                  <a:cubicBezTo>
                    <a:pt x="322044" y="115"/>
                    <a:pt x="326597" y="944"/>
                    <a:pt x="330178" y="2611"/>
                  </a:cubicBezTo>
                  <a:lnTo>
                    <a:pt x="330178" y="14622"/>
                  </a:lnTo>
                  <a:cubicBezTo>
                    <a:pt x="327064" y="12164"/>
                    <a:pt x="322359" y="10935"/>
                    <a:pt x="316053" y="10935"/>
                  </a:cubicBezTo>
                  <a:cubicBezTo>
                    <a:pt x="300175" y="10935"/>
                    <a:pt x="292231" y="21794"/>
                    <a:pt x="292231" y="43520"/>
                  </a:cubicBezTo>
                  <a:lnTo>
                    <a:pt x="292231" y="65399"/>
                  </a:lnTo>
                  <a:lnTo>
                    <a:pt x="326445" y="65399"/>
                  </a:lnTo>
                  <a:lnTo>
                    <a:pt x="326445" y="76220"/>
                  </a:lnTo>
                  <a:lnTo>
                    <a:pt x="292231" y="76220"/>
                  </a:lnTo>
                  <a:lnTo>
                    <a:pt x="292231" y="196929"/>
                  </a:lnTo>
                  <a:lnTo>
                    <a:pt x="280677" y="196929"/>
                  </a:lnTo>
                  <a:lnTo>
                    <a:pt x="280677" y="76220"/>
                  </a:lnTo>
                  <a:lnTo>
                    <a:pt x="257436" y="76220"/>
                  </a:lnTo>
                  <a:lnTo>
                    <a:pt x="257436" y="65399"/>
                  </a:lnTo>
                  <a:lnTo>
                    <a:pt x="280677" y="65399"/>
                  </a:lnTo>
                  <a:lnTo>
                    <a:pt x="280677" y="42568"/>
                  </a:lnTo>
                  <a:cubicBezTo>
                    <a:pt x="280677" y="28700"/>
                    <a:pt x="284096" y="18155"/>
                    <a:pt x="290945" y="10935"/>
                  </a:cubicBezTo>
                  <a:cubicBezTo>
                    <a:pt x="297794" y="3725"/>
                    <a:pt x="306318" y="115"/>
                    <a:pt x="316520" y="115"/>
                  </a:cubicBezTo>
                  <a:close/>
                  <a:moveTo>
                    <a:pt x="245044" y="115"/>
                  </a:moveTo>
                  <a:cubicBezTo>
                    <a:pt x="250569" y="115"/>
                    <a:pt x="255121" y="944"/>
                    <a:pt x="258703" y="2611"/>
                  </a:cubicBezTo>
                  <a:lnTo>
                    <a:pt x="258703" y="14622"/>
                  </a:lnTo>
                  <a:cubicBezTo>
                    <a:pt x="255588" y="12164"/>
                    <a:pt x="250883" y="10935"/>
                    <a:pt x="244577" y="10935"/>
                  </a:cubicBezTo>
                  <a:cubicBezTo>
                    <a:pt x="228699" y="10935"/>
                    <a:pt x="220755" y="21794"/>
                    <a:pt x="220755" y="43520"/>
                  </a:cubicBezTo>
                  <a:lnTo>
                    <a:pt x="220755" y="65399"/>
                  </a:lnTo>
                  <a:lnTo>
                    <a:pt x="254969" y="65399"/>
                  </a:lnTo>
                  <a:lnTo>
                    <a:pt x="254969" y="76220"/>
                  </a:lnTo>
                  <a:lnTo>
                    <a:pt x="220755" y="76220"/>
                  </a:lnTo>
                  <a:lnTo>
                    <a:pt x="220755" y="196929"/>
                  </a:lnTo>
                  <a:lnTo>
                    <a:pt x="209201" y="196929"/>
                  </a:lnTo>
                  <a:lnTo>
                    <a:pt x="209201" y="76220"/>
                  </a:lnTo>
                  <a:lnTo>
                    <a:pt x="185970" y="76220"/>
                  </a:lnTo>
                  <a:lnTo>
                    <a:pt x="185970" y="65399"/>
                  </a:lnTo>
                  <a:lnTo>
                    <a:pt x="209201" y="65399"/>
                  </a:lnTo>
                  <a:lnTo>
                    <a:pt x="209201" y="42568"/>
                  </a:lnTo>
                  <a:cubicBezTo>
                    <a:pt x="209201" y="28700"/>
                    <a:pt x="212621" y="18155"/>
                    <a:pt x="219469" y="10935"/>
                  </a:cubicBezTo>
                  <a:cubicBezTo>
                    <a:pt x="226327" y="3725"/>
                    <a:pt x="234843" y="115"/>
                    <a:pt x="245044" y="115"/>
                  </a:cubicBezTo>
                  <a:close/>
                </a:path>
              </a:pathLst>
            </a:custGeom>
            <a:grpFill/>
            <a:ln w="9525" cap="flat">
              <a:noFill/>
              <a:prstDash val="solid"/>
              <a:miter/>
            </a:ln>
          </p:spPr>
          <p:txBody>
            <a:bodyPr rtlCol="0" anchor="ctr">
              <a:noAutofit/>
            </a:bodyPr>
            <a:lstStyle/>
            <a:p>
              <a:endParaRPr lang="zh-CN" altLang="en-US"/>
            </a:p>
          </p:txBody>
        </p:sp>
      </p:grpSp>
      <p:sp>
        <p:nvSpPr>
          <p:cNvPr id="96" name="文本框 95">
            <a:extLst>
              <a:ext uri="{FF2B5EF4-FFF2-40B4-BE49-F238E27FC236}">
                <a16:creationId xmlns:a16="http://schemas.microsoft.com/office/drawing/2014/main" id="{59A51DBF-2AAD-4391-9C6B-78C673656269}"/>
              </a:ext>
            </a:extLst>
          </p:cNvPr>
          <p:cNvSpPr txBox="1"/>
          <p:nvPr/>
        </p:nvSpPr>
        <p:spPr>
          <a:xfrm>
            <a:off x="10209866" y="244475"/>
            <a:ext cx="1245534" cy="307777"/>
          </a:xfrm>
          <a:prstGeom prst="rect">
            <a:avLst/>
          </a:prstGeom>
          <a:noFill/>
        </p:spPr>
        <p:txBody>
          <a:bodyPr wrap="none" lIns="0" tIns="0" rIns="0" bIns="0" rtlCol="0">
            <a:noAutofit/>
          </a:bodyPr>
          <a:lstStyle/>
          <a:p>
            <a:r>
              <a:rPr lang="en-US" altLang="zh-CN" sz="1000" cap="all" dirty="0">
                <a:solidFill>
                  <a:schemeClr val="accent1"/>
                </a:solidFill>
              </a:rPr>
              <a:t>Academic report</a:t>
            </a:r>
          </a:p>
          <a:p>
            <a:r>
              <a:rPr lang="en-US" altLang="zh-CN" sz="1000" cap="all" dirty="0">
                <a:solidFill>
                  <a:schemeClr val="accent1"/>
                </a:solidFill>
              </a:rPr>
              <a:t>presentation</a:t>
            </a:r>
            <a:endParaRPr lang="zh-CN" altLang="en-US" sz="1000" cap="all" dirty="0">
              <a:solidFill>
                <a:schemeClr val="accent1"/>
              </a:solidFill>
            </a:endParaRPr>
          </a:p>
        </p:txBody>
      </p:sp>
    </p:spTree>
    <p:extLst>
      <p:ext uri="{BB962C8B-B14F-4D97-AF65-F5344CB8AC3E}">
        <p14:creationId xmlns:p14="http://schemas.microsoft.com/office/powerpoint/2010/main" val="157177285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3705742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EA8632F-AEE3-B9AC-3766-D50E438A68FA}"/>
              </a:ext>
            </a:extLst>
          </p:cNvPr>
          <p:cNvSpPr/>
          <p:nvPr/>
        </p:nvSpPr>
        <p:spPr>
          <a:xfrm rot="10800000">
            <a:off x="5398530" y="3428999"/>
            <a:ext cx="6793470" cy="1297233"/>
          </a:xfrm>
          <a:prstGeom prst="rect">
            <a:avLst/>
          </a:prstGeom>
          <a:gradFill flip="none" rotWithShape="1">
            <a:gsLst>
              <a:gs pos="0">
                <a:schemeClr val="accent1"/>
              </a:gs>
              <a:gs pos="100000">
                <a:schemeClr val="accent1">
                  <a:lumMod val="60000"/>
                  <a:lumOff val="40000"/>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6" name="矩形 5">
            <a:extLst>
              <a:ext uri="{FF2B5EF4-FFF2-40B4-BE49-F238E27FC236}">
                <a16:creationId xmlns:a16="http://schemas.microsoft.com/office/drawing/2014/main" id="{006CB89A-4A32-2C41-FD2E-BA130661151D}"/>
              </a:ext>
            </a:extLst>
          </p:cNvPr>
          <p:cNvSpPr/>
          <p:nvPr/>
        </p:nvSpPr>
        <p:spPr>
          <a:xfrm>
            <a:off x="0" y="2098308"/>
            <a:ext cx="9500135" cy="2426008"/>
          </a:xfrm>
          <a:prstGeom prst="rect">
            <a:avLst/>
          </a:prstGeom>
          <a:gradFill flip="none" rotWithShape="1">
            <a:gsLst>
              <a:gs pos="0">
                <a:schemeClr val="accent1"/>
              </a:gs>
              <a:gs pos="100000">
                <a:schemeClr val="accent1">
                  <a:lumMod val="60000"/>
                  <a:lumOff val="40000"/>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 name="文本框 1">
            <a:extLst>
              <a:ext uri="{FF2B5EF4-FFF2-40B4-BE49-F238E27FC236}">
                <a16:creationId xmlns:a16="http://schemas.microsoft.com/office/drawing/2014/main" id="{1AC76C4E-D380-15CF-F0A8-7E20107DFF8E}"/>
              </a:ext>
            </a:extLst>
          </p:cNvPr>
          <p:cNvSpPr txBox="1"/>
          <p:nvPr/>
        </p:nvSpPr>
        <p:spPr>
          <a:xfrm>
            <a:off x="2937535" y="2978649"/>
            <a:ext cx="3230051" cy="615553"/>
          </a:xfrm>
          <a:prstGeom prst="rect">
            <a:avLst/>
          </a:prstGeom>
          <a:noFill/>
          <a:effectLst/>
        </p:spPr>
        <p:txBody>
          <a:bodyPr wrap="none" lIns="0" tIns="0" rIns="0" bIns="0" rtlCol="0">
            <a:noAutofit/>
          </a:bodyPr>
          <a:lstStyle/>
          <a:p>
            <a:pPr algn="just"/>
            <a:r>
              <a:rPr lang="zh-CN" altLang="en-US" sz="4000" b="1" dirty="0">
                <a:solidFill>
                  <a:schemeClr val="bg1"/>
                </a:solidFill>
                <a:sym typeface="微软雅黑" panose="020B0503020204020204" pitchFamily="34" charset="-122"/>
              </a:rPr>
              <a:t>项目背景介绍 </a:t>
            </a:r>
          </a:p>
        </p:txBody>
      </p:sp>
      <p:sp>
        <p:nvSpPr>
          <p:cNvPr id="3" name="文本框 2">
            <a:extLst>
              <a:ext uri="{FF2B5EF4-FFF2-40B4-BE49-F238E27FC236}">
                <a16:creationId xmlns:a16="http://schemas.microsoft.com/office/drawing/2014/main" id="{53830C8F-FBF3-BA9F-89B1-F2ABF4E6D189}"/>
              </a:ext>
            </a:extLst>
          </p:cNvPr>
          <p:cNvSpPr txBox="1"/>
          <p:nvPr/>
        </p:nvSpPr>
        <p:spPr>
          <a:xfrm>
            <a:off x="3690077" y="-405000"/>
            <a:ext cx="1359178" cy="307777"/>
          </a:xfrm>
          <a:prstGeom prst="rect">
            <a:avLst/>
          </a:prstGeom>
          <a:noFill/>
        </p:spPr>
        <p:txBody>
          <a:bodyPr wrap="square" lIns="0" tIns="0" rIns="0" bIns="0" rtlCol="0">
            <a:noAutofit/>
          </a:bodyPr>
          <a:lstStyle/>
          <a:p>
            <a:r>
              <a:rPr lang="en-US" altLang="zh-CN" sz="1000" b="1" dirty="0">
                <a:solidFill>
                  <a:schemeClr val="bg1"/>
                </a:solidFill>
                <a:sym typeface="微软雅黑" panose="020B0503020204020204" pitchFamily="34" charset="-122"/>
              </a:rPr>
              <a:t>Project Background Introduction</a:t>
            </a:r>
            <a:endParaRPr lang="zh-CN" altLang="en-US" sz="1000" b="1" dirty="0">
              <a:solidFill>
                <a:schemeClr val="bg1"/>
              </a:solidFill>
              <a:sym typeface="微软雅黑" panose="020B0503020204020204" pitchFamily="34" charset="-122"/>
            </a:endParaRPr>
          </a:p>
        </p:txBody>
      </p:sp>
      <p:sp>
        <p:nvSpPr>
          <p:cNvPr id="4" name="文本框 3">
            <a:extLst>
              <a:ext uri="{FF2B5EF4-FFF2-40B4-BE49-F238E27FC236}">
                <a16:creationId xmlns:a16="http://schemas.microsoft.com/office/drawing/2014/main" id="{275AEFD6-FEE0-A88C-2293-6330892D62EC}"/>
              </a:ext>
            </a:extLst>
          </p:cNvPr>
          <p:cNvSpPr txBox="1"/>
          <p:nvPr/>
        </p:nvSpPr>
        <p:spPr>
          <a:xfrm>
            <a:off x="2968301" y="2210642"/>
            <a:ext cx="1035701" cy="640176"/>
          </a:xfrm>
          <a:prstGeom prst="rect">
            <a:avLst/>
          </a:prstGeom>
          <a:noFill/>
          <a:effectLst/>
        </p:spPr>
        <p:txBody>
          <a:bodyPr wrap="none" lIns="0" tIns="0" rIns="0" bIns="0" rtlCol="0">
            <a:noAutofit/>
          </a:bodyPr>
          <a:lstStyle/>
          <a:p>
            <a:r>
              <a:rPr lang="en-US" altLang="zh-CN" sz="4160" b="1" dirty="0">
                <a:solidFill>
                  <a:schemeClr val="bg1"/>
                </a:solidFill>
              </a:rPr>
              <a:t># 01</a:t>
            </a:r>
            <a:endParaRPr lang="zh-CN" altLang="en-US" sz="4160" b="1" dirty="0">
              <a:solidFill>
                <a:schemeClr val="bg1"/>
              </a:solidFill>
            </a:endParaRPr>
          </a:p>
        </p:txBody>
      </p:sp>
      <p:sp>
        <p:nvSpPr>
          <p:cNvPr id="5" name="文本框 4">
            <a:extLst>
              <a:ext uri="{FF2B5EF4-FFF2-40B4-BE49-F238E27FC236}">
                <a16:creationId xmlns:a16="http://schemas.microsoft.com/office/drawing/2014/main" id="{4841A284-E85B-4B0F-5963-2ED8B99134AB}"/>
              </a:ext>
            </a:extLst>
          </p:cNvPr>
          <p:cNvSpPr txBox="1"/>
          <p:nvPr/>
        </p:nvSpPr>
        <p:spPr>
          <a:xfrm>
            <a:off x="5398530" y="2980395"/>
            <a:ext cx="3834794" cy="1384995"/>
          </a:xfrm>
          <a:prstGeom prst="rect">
            <a:avLst/>
          </a:prstGeom>
          <a:noFill/>
          <a:effectLst/>
        </p:spPr>
        <p:txBody>
          <a:bodyPr wrap="square" lIns="0" tIns="0" rIns="0" bIns="0" rtlCol="0">
            <a:noAutofit/>
          </a:bodyPr>
          <a:lstStyle/>
          <a:p>
            <a:pPr algn="r"/>
            <a:r>
              <a:rPr lang="en-US" altLang="zh-CN" sz="3000" b="1" cap="all" dirty="0">
                <a:solidFill>
                  <a:schemeClr val="bg1"/>
                </a:solidFill>
                <a:sym typeface="微软雅黑" panose="020B0503020204020204" pitchFamily="34" charset="-122"/>
              </a:rPr>
              <a:t>Project Background Introduction</a:t>
            </a:r>
            <a:endParaRPr lang="zh-CN" altLang="en-US" sz="3000" b="1" cap="all" dirty="0">
              <a:solidFill>
                <a:schemeClr val="bg1"/>
              </a:solidFill>
              <a:sym typeface="微软雅黑" panose="020B0503020204020204" pitchFamily="34" charset="-122"/>
            </a:endParaRPr>
          </a:p>
        </p:txBody>
      </p:sp>
      <p:sp>
        <p:nvSpPr>
          <p:cNvPr id="8" name="矩形 7">
            <a:extLst>
              <a:ext uri="{FF2B5EF4-FFF2-40B4-BE49-F238E27FC236}">
                <a16:creationId xmlns:a16="http://schemas.microsoft.com/office/drawing/2014/main" id="{77FC2BE6-7941-2A81-BA28-99E2C3DB7C08}"/>
              </a:ext>
            </a:extLst>
          </p:cNvPr>
          <p:cNvSpPr/>
          <p:nvPr/>
        </p:nvSpPr>
        <p:spPr>
          <a:xfrm>
            <a:off x="1162205" y="4514473"/>
            <a:ext cx="282334" cy="2343527"/>
          </a:xfrm>
          <a:prstGeom prst="rect">
            <a:avLst/>
          </a:prstGeom>
          <a:gradFill flip="none" rotWithShape="1">
            <a:gsLst>
              <a:gs pos="0">
                <a:schemeClr val="accent1"/>
              </a:gs>
              <a:gs pos="100000">
                <a:schemeClr val="accent1">
                  <a:lumMod val="60000"/>
                  <a:lumOff val="40000"/>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9" name="矩形 8">
            <a:extLst>
              <a:ext uri="{FF2B5EF4-FFF2-40B4-BE49-F238E27FC236}">
                <a16:creationId xmlns:a16="http://schemas.microsoft.com/office/drawing/2014/main" id="{6A3D5B41-10FC-CCE6-3B05-DE6181B45052}"/>
              </a:ext>
            </a:extLst>
          </p:cNvPr>
          <p:cNvSpPr/>
          <p:nvPr/>
        </p:nvSpPr>
        <p:spPr>
          <a:xfrm>
            <a:off x="1346295" y="3725587"/>
            <a:ext cx="446282" cy="1960649"/>
          </a:xfrm>
          <a:prstGeom prst="rect">
            <a:avLst/>
          </a:prstGeom>
          <a:gradFill flip="none" rotWithShape="1">
            <a:gsLst>
              <a:gs pos="0">
                <a:schemeClr val="accent1"/>
              </a:gs>
              <a:gs pos="100000">
                <a:schemeClr val="accent1">
                  <a:lumMod val="60000"/>
                  <a:lumOff val="40000"/>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0" name="矩形 9">
            <a:extLst>
              <a:ext uri="{FF2B5EF4-FFF2-40B4-BE49-F238E27FC236}">
                <a16:creationId xmlns:a16="http://schemas.microsoft.com/office/drawing/2014/main" id="{F3A21EEB-7F00-8BAD-A503-106BF8DE3EDF}"/>
              </a:ext>
            </a:extLst>
          </p:cNvPr>
          <p:cNvSpPr/>
          <p:nvPr/>
        </p:nvSpPr>
        <p:spPr>
          <a:xfrm>
            <a:off x="1893883" y="4705911"/>
            <a:ext cx="134702" cy="1303003"/>
          </a:xfrm>
          <a:prstGeom prst="rect">
            <a:avLst/>
          </a:prstGeom>
          <a:gradFill flip="none" rotWithShape="1">
            <a:gsLst>
              <a:gs pos="0">
                <a:schemeClr val="accent1"/>
              </a:gs>
              <a:gs pos="100000">
                <a:schemeClr val="accent1">
                  <a:lumMod val="60000"/>
                  <a:lumOff val="40000"/>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1" name="矩形 10">
            <a:extLst>
              <a:ext uri="{FF2B5EF4-FFF2-40B4-BE49-F238E27FC236}">
                <a16:creationId xmlns:a16="http://schemas.microsoft.com/office/drawing/2014/main" id="{26453922-63E9-21CC-17F7-C10A5CD0FE17}"/>
              </a:ext>
            </a:extLst>
          </p:cNvPr>
          <p:cNvSpPr/>
          <p:nvPr/>
        </p:nvSpPr>
        <p:spPr>
          <a:xfrm>
            <a:off x="8471321" y="173566"/>
            <a:ext cx="88195" cy="1250929"/>
          </a:xfrm>
          <a:prstGeom prst="rect">
            <a:avLst/>
          </a:prstGeom>
          <a:gradFill flip="none" rotWithShape="1">
            <a:gsLst>
              <a:gs pos="0">
                <a:schemeClr val="accent1"/>
              </a:gs>
              <a:gs pos="100000">
                <a:schemeClr val="accent1">
                  <a:lumMod val="60000"/>
                  <a:lumOff val="40000"/>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2" name="矩形 11">
            <a:extLst>
              <a:ext uri="{FF2B5EF4-FFF2-40B4-BE49-F238E27FC236}">
                <a16:creationId xmlns:a16="http://schemas.microsoft.com/office/drawing/2014/main" id="{419FE156-841A-26AB-6E65-6AEC160C8C59}"/>
              </a:ext>
            </a:extLst>
          </p:cNvPr>
          <p:cNvSpPr/>
          <p:nvPr/>
        </p:nvSpPr>
        <p:spPr>
          <a:xfrm>
            <a:off x="8875643" y="330893"/>
            <a:ext cx="169226" cy="1326372"/>
          </a:xfrm>
          <a:prstGeom prst="rect">
            <a:avLst/>
          </a:prstGeom>
          <a:gradFill flip="none" rotWithShape="1">
            <a:gsLst>
              <a:gs pos="0">
                <a:schemeClr val="accent1"/>
              </a:gs>
              <a:gs pos="100000">
                <a:schemeClr val="accent1">
                  <a:lumMod val="60000"/>
                  <a:lumOff val="40000"/>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3" name="矩形 12">
            <a:extLst>
              <a:ext uri="{FF2B5EF4-FFF2-40B4-BE49-F238E27FC236}">
                <a16:creationId xmlns:a16="http://schemas.microsoft.com/office/drawing/2014/main" id="{0CC85720-6A2D-B295-25D5-6BE6287D8F17}"/>
              </a:ext>
            </a:extLst>
          </p:cNvPr>
          <p:cNvSpPr/>
          <p:nvPr/>
        </p:nvSpPr>
        <p:spPr>
          <a:xfrm>
            <a:off x="8644129" y="-280762"/>
            <a:ext cx="316127" cy="2154768"/>
          </a:xfrm>
          <a:prstGeom prst="rect">
            <a:avLst/>
          </a:prstGeom>
          <a:gradFill flip="none" rotWithShape="1">
            <a:gsLst>
              <a:gs pos="0">
                <a:schemeClr val="accent1"/>
              </a:gs>
              <a:gs pos="100000">
                <a:schemeClr val="accent1">
                  <a:lumMod val="60000"/>
                  <a:lumOff val="40000"/>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4" name="矩形 13">
            <a:extLst>
              <a:ext uri="{FF2B5EF4-FFF2-40B4-BE49-F238E27FC236}">
                <a16:creationId xmlns:a16="http://schemas.microsoft.com/office/drawing/2014/main" id="{3040FE30-6A99-6EAF-BF1B-57A934301E09}"/>
              </a:ext>
            </a:extLst>
          </p:cNvPr>
          <p:cNvSpPr/>
          <p:nvPr/>
        </p:nvSpPr>
        <p:spPr>
          <a:xfrm rot="10800000">
            <a:off x="10760090" y="2098308"/>
            <a:ext cx="298954" cy="1446008"/>
          </a:xfrm>
          <a:prstGeom prst="rect">
            <a:avLst/>
          </a:prstGeom>
          <a:gradFill flip="none" rotWithShape="1">
            <a:gsLst>
              <a:gs pos="0">
                <a:schemeClr val="accent1"/>
              </a:gs>
              <a:gs pos="100000">
                <a:schemeClr val="accent1">
                  <a:lumMod val="60000"/>
                  <a:lumOff val="40000"/>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5" name="矩形 14">
            <a:extLst>
              <a:ext uri="{FF2B5EF4-FFF2-40B4-BE49-F238E27FC236}">
                <a16:creationId xmlns:a16="http://schemas.microsoft.com/office/drawing/2014/main" id="{9D92D62D-8A51-8E3F-9D06-B06AEF493CBD}"/>
              </a:ext>
            </a:extLst>
          </p:cNvPr>
          <p:cNvSpPr/>
          <p:nvPr/>
        </p:nvSpPr>
        <p:spPr>
          <a:xfrm>
            <a:off x="593860" y="1173972"/>
            <a:ext cx="401570" cy="1960649"/>
          </a:xfrm>
          <a:prstGeom prst="rect">
            <a:avLst/>
          </a:prstGeom>
          <a:gradFill flip="none" rotWithShape="1">
            <a:gsLst>
              <a:gs pos="0">
                <a:schemeClr val="accent1"/>
              </a:gs>
              <a:gs pos="100000">
                <a:schemeClr val="accent1">
                  <a:lumMod val="60000"/>
                  <a:lumOff val="40000"/>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Tree>
    <p:extLst>
      <p:ext uri="{BB962C8B-B14F-4D97-AF65-F5344CB8AC3E}">
        <p14:creationId xmlns:p14="http://schemas.microsoft.com/office/powerpoint/2010/main" val="18874581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0A81079E-EB8D-D1E8-F4B3-2A127287EFF9}"/>
              </a:ext>
            </a:extLst>
          </p:cNvPr>
          <p:cNvSpPr/>
          <p:nvPr/>
        </p:nvSpPr>
        <p:spPr>
          <a:xfrm>
            <a:off x="0" y="2247900"/>
            <a:ext cx="1998133" cy="2362200"/>
          </a:xfrm>
          <a:prstGeom prst="rect">
            <a:avLst/>
          </a:prstGeom>
          <a:gradFill>
            <a:gsLst>
              <a:gs pos="0">
                <a:schemeClr val="accent1">
                  <a:lumMod val="60000"/>
                  <a:lumOff val="40000"/>
                </a:schemeClr>
              </a:gs>
              <a:gs pos="100000">
                <a:schemeClr val="accent1"/>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4" name="文本框 3">
            <a:extLst>
              <a:ext uri="{FF2B5EF4-FFF2-40B4-BE49-F238E27FC236}">
                <a16:creationId xmlns:a16="http://schemas.microsoft.com/office/drawing/2014/main" id="{A9011B2F-0389-4804-91BA-A692870A6899}"/>
              </a:ext>
            </a:extLst>
          </p:cNvPr>
          <p:cNvSpPr txBox="1"/>
          <p:nvPr/>
        </p:nvSpPr>
        <p:spPr>
          <a:xfrm>
            <a:off x="6375402" y="2840091"/>
            <a:ext cx="5079998" cy="866969"/>
          </a:xfrm>
          <a:prstGeom prst="rect">
            <a:avLst/>
          </a:prstGeom>
        </p:spPr>
        <p:txBody>
          <a:bodyPr wrap="square" lIns="0" tIns="0" rIns="0" bIns="0" rtlCol="0">
            <a:noAutofit/>
          </a:bodyPr>
          <a:lstStyle/>
          <a:p>
            <a:pPr algn="ctr">
              <a:lnSpc>
                <a:spcPct val="130000"/>
              </a:lnSpc>
            </a:pPr>
            <a:r>
              <a:rPr kumimoji="0" lang="zh-CN" altLang="en-US" sz="1500" b="0" i="0" u="none" strike="noStrike" kern="1200" cap="none" spc="0" normalizeH="0" baseline="0" noProof="0" dirty="0">
                <a:ln>
                  <a:noFill/>
                </a:ln>
                <a:solidFill>
                  <a:schemeClr val="tx1">
                    <a:lumMod val="85000"/>
                    <a:lumOff val="15000"/>
                  </a:schemeClr>
                </a:solidFill>
                <a:effectLst/>
                <a:uLnTx/>
                <a:uFillTx/>
                <a:latin typeface="Arial" panose="020B0604020202020204"/>
                <a:ea typeface="黑体" panose="02010609060101010101" pitchFamily="49" charset="-122"/>
                <a:cs typeface="+mn-cs"/>
                <a:sym typeface="微软雅黑" panose="020B0503020204020204" pitchFamily="34" charset="-122"/>
              </a:rPr>
              <a:t>根据国家统计局公布的数据，我国国内生产总值持续稳定增长，尤其近几年，在国际经济形势普遍弱势的情况下，我国经济依然保持着强劲的上升势头。</a:t>
            </a:r>
            <a:endParaRPr lang="zh-CN" altLang="en-US" sz="1500" dirty="0">
              <a:solidFill>
                <a:schemeClr val="tx1">
                  <a:lumMod val="85000"/>
                  <a:lumOff val="15000"/>
                </a:schemeClr>
              </a:solidFill>
              <a:sym typeface="微软雅黑" panose="020B0503020204020204" pitchFamily="34" charset="-122"/>
            </a:endParaRPr>
          </a:p>
        </p:txBody>
      </p:sp>
      <p:sp>
        <p:nvSpPr>
          <p:cNvPr id="5" name="文本框 4">
            <a:extLst>
              <a:ext uri="{FF2B5EF4-FFF2-40B4-BE49-F238E27FC236}">
                <a16:creationId xmlns:a16="http://schemas.microsoft.com/office/drawing/2014/main" id="{15D53C02-63E1-4273-A371-058362F8DC46}"/>
              </a:ext>
            </a:extLst>
          </p:cNvPr>
          <p:cNvSpPr txBox="1"/>
          <p:nvPr/>
        </p:nvSpPr>
        <p:spPr>
          <a:xfrm>
            <a:off x="6375402" y="3987155"/>
            <a:ext cx="5079998" cy="866969"/>
          </a:xfrm>
          <a:prstGeom prst="rect">
            <a:avLst/>
          </a:prstGeom>
        </p:spPr>
        <p:txBody>
          <a:bodyPr wrap="square" lIns="0" tIns="0" rIns="0" bIns="0" rtlCol="0">
            <a:noAutofit/>
          </a:bodyPr>
          <a:lstStyle/>
          <a:p>
            <a:pPr algn="ctr">
              <a:lnSpc>
                <a:spcPct val="130000"/>
              </a:lnSpc>
            </a:pPr>
            <a:r>
              <a:rPr kumimoji="0" lang="zh-CN" altLang="en-US" sz="1500" b="0" i="0" u="none" strike="noStrike" kern="1200" cap="none" spc="0" normalizeH="0" baseline="0" noProof="0" dirty="0">
                <a:ln>
                  <a:noFill/>
                </a:ln>
                <a:solidFill>
                  <a:schemeClr val="tx1">
                    <a:lumMod val="85000"/>
                    <a:lumOff val="15000"/>
                  </a:schemeClr>
                </a:solidFill>
                <a:effectLst/>
                <a:uLnTx/>
                <a:uFillTx/>
                <a:latin typeface="Arial" panose="020B0604020202020204"/>
                <a:ea typeface="黑体" panose="02010609060101010101" pitchFamily="49" charset="-122"/>
                <a:cs typeface="+mn-cs"/>
                <a:sym typeface="微软雅黑" panose="020B0503020204020204" pitchFamily="34" charset="-122"/>
              </a:rPr>
              <a:t>互联网金融能够实现如此快速的发展，多样化的</a:t>
            </a:r>
            <a:r>
              <a:rPr kumimoji="0" lang="en-US" altLang="zh-CN" sz="1500" b="0" i="0" u="none" strike="noStrike" kern="1200" cap="none" spc="0" normalizeH="0" baseline="0" noProof="0" dirty="0">
                <a:ln>
                  <a:noFill/>
                </a:ln>
                <a:solidFill>
                  <a:schemeClr val="tx1">
                    <a:lumMod val="85000"/>
                    <a:lumOff val="15000"/>
                  </a:schemeClr>
                </a:solidFill>
                <a:effectLst/>
                <a:uLnTx/>
                <a:uFillTx/>
                <a:latin typeface="Arial" panose="020B0604020202020204"/>
                <a:ea typeface="黑体" panose="02010609060101010101" pitchFamily="49" charset="-122"/>
                <a:cs typeface="+mn-cs"/>
                <a:sym typeface="微软雅黑" panose="020B0503020204020204" pitchFamily="34" charset="-122"/>
              </a:rPr>
              <a:t>IT</a:t>
            </a:r>
            <a:r>
              <a:rPr kumimoji="0" lang="zh-CN" altLang="en-US" sz="1500" b="0" i="0" u="none" strike="noStrike" kern="1200" cap="none" spc="0" normalizeH="0" baseline="0" noProof="0" dirty="0">
                <a:ln>
                  <a:noFill/>
                </a:ln>
                <a:solidFill>
                  <a:schemeClr val="tx1">
                    <a:lumMod val="85000"/>
                    <a:lumOff val="15000"/>
                  </a:schemeClr>
                </a:solidFill>
                <a:effectLst/>
                <a:uLnTx/>
                <a:uFillTx/>
                <a:latin typeface="Arial" panose="020B0604020202020204"/>
                <a:ea typeface="黑体" panose="02010609060101010101" pitchFamily="49" charset="-122"/>
                <a:cs typeface="+mn-cs"/>
                <a:sym typeface="微软雅黑" panose="020B0503020204020204" pitchFamily="34" charset="-122"/>
              </a:rPr>
              <a:t>技术手段是其中非常重要的一个推动力。金融是一个信息密集型产业，信息、技术、制度构成金融业的三大基石。</a:t>
            </a:r>
            <a:endParaRPr lang="zh-CN" altLang="en-US" sz="1500" dirty="0">
              <a:solidFill>
                <a:schemeClr val="tx1">
                  <a:lumMod val="85000"/>
                  <a:lumOff val="15000"/>
                </a:schemeClr>
              </a:solidFill>
              <a:sym typeface="微软雅黑" panose="020B0503020204020204" pitchFamily="34" charset="-122"/>
            </a:endParaRPr>
          </a:p>
        </p:txBody>
      </p:sp>
      <p:pic>
        <p:nvPicPr>
          <p:cNvPr id="14" name="图片 13" descr="建筑上挂着商铺的招牌&#10;&#10;描述已自动生成">
            <a:extLst>
              <a:ext uri="{FF2B5EF4-FFF2-40B4-BE49-F238E27FC236}">
                <a16:creationId xmlns:a16="http://schemas.microsoft.com/office/drawing/2014/main" id="{5A5165D1-D1E2-4AE5-A2F2-60C4B7980D18}"/>
              </a:ext>
            </a:extLst>
          </p:cNvPr>
          <p:cNvPicPr>
            <a:picLocks noChangeAspect="1"/>
          </p:cNvPicPr>
          <p:nvPr/>
        </p:nvPicPr>
        <p:blipFill>
          <a:blip r:embed="rId2">
            <a:extLst>
              <a:ext uri="{28A0092B-C50C-407E-A947-70E740481C1C}">
                <a14:useLocalDpi xmlns:a14="http://schemas.microsoft.com/office/drawing/2010/main" val="0"/>
              </a:ext>
            </a:extLst>
          </a:blip>
          <a:srcRect l="21814" r="21814"/>
          <a:stretch>
            <a:fillRect/>
          </a:stretch>
        </p:blipFill>
        <p:spPr>
          <a:xfrm>
            <a:off x="2296071" y="1232091"/>
            <a:ext cx="3715262" cy="4393820"/>
          </a:xfrm>
          <a:custGeom>
            <a:avLst/>
            <a:gdLst>
              <a:gd name="connsiteX0" fmla="*/ 0 w 4511128"/>
              <a:gd name="connsiteY0" fmla="*/ 0 h 5335045"/>
              <a:gd name="connsiteX1" fmla="*/ 4511128 w 4511128"/>
              <a:gd name="connsiteY1" fmla="*/ 0 h 5335045"/>
              <a:gd name="connsiteX2" fmla="*/ 4511128 w 4511128"/>
              <a:gd name="connsiteY2" fmla="*/ 5335045 h 5335045"/>
              <a:gd name="connsiteX3" fmla="*/ 0 w 4511128"/>
              <a:gd name="connsiteY3" fmla="*/ 5335045 h 5335045"/>
            </a:gdLst>
            <a:ahLst/>
            <a:cxnLst>
              <a:cxn ang="0">
                <a:pos x="connsiteX0" y="connsiteY0"/>
              </a:cxn>
              <a:cxn ang="0">
                <a:pos x="connsiteX1" y="connsiteY1"/>
              </a:cxn>
              <a:cxn ang="0">
                <a:pos x="connsiteX2" y="connsiteY2"/>
              </a:cxn>
              <a:cxn ang="0">
                <a:pos x="connsiteX3" y="connsiteY3"/>
              </a:cxn>
            </a:cxnLst>
            <a:rect l="l" t="t" r="r" b="b"/>
            <a:pathLst>
              <a:path w="4511128" h="5335045">
                <a:moveTo>
                  <a:pt x="0" y="0"/>
                </a:moveTo>
                <a:lnTo>
                  <a:pt x="4511128" y="0"/>
                </a:lnTo>
                <a:lnTo>
                  <a:pt x="4511128" y="5335045"/>
                </a:lnTo>
                <a:lnTo>
                  <a:pt x="0" y="5335045"/>
                </a:lnTo>
                <a:close/>
              </a:path>
            </a:pathLst>
          </a:custGeom>
        </p:spPr>
      </p:pic>
      <p:sp>
        <p:nvSpPr>
          <p:cNvPr id="2" name="文本框 1">
            <a:extLst>
              <a:ext uri="{FF2B5EF4-FFF2-40B4-BE49-F238E27FC236}">
                <a16:creationId xmlns:a16="http://schemas.microsoft.com/office/drawing/2014/main" id="{9D237CA9-98C6-4F5C-ABC5-E89111B5800D}"/>
              </a:ext>
            </a:extLst>
          </p:cNvPr>
          <p:cNvSpPr txBox="1"/>
          <p:nvPr/>
        </p:nvSpPr>
        <p:spPr>
          <a:xfrm>
            <a:off x="7756430" y="1921702"/>
            <a:ext cx="2317942" cy="461665"/>
          </a:xfrm>
          <a:prstGeom prst="rect">
            <a:avLst/>
          </a:prstGeom>
        </p:spPr>
        <p:txBody>
          <a:bodyPr wrap="none" lIns="0" tIns="0" rIns="0" bIns="0" rtlCol="0">
            <a:noAutofit/>
          </a:bodyPr>
          <a:lstStyle/>
          <a:p>
            <a:pPr algn="ctr"/>
            <a:r>
              <a:rPr lang="zh-CN" altLang="en-US" sz="3000" b="1" dirty="0">
                <a:solidFill>
                  <a:schemeClr val="accent1"/>
                </a:solidFill>
                <a:sym typeface="微软雅黑" panose="020B0503020204020204" pitchFamily="34" charset="-122"/>
              </a:rPr>
              <a:t>宏观环境分析</a:t>
            </a:r>
          </a:p>
        </p:txBody>
      </p:sp>
      <p:cxnSp>
        <p:nvCxnSpPr>
          <p:cNvPr id="16" name="直接连接符 15">
            <a:extLst>
              <a:ext uri="{FF2B5EF4-FFF2-40B4-BE49-F238E27FC236}">
                <a16:creationId xmlns:a16="http://schemas.microsoft.com/office/drawing/2014/main" id="{E3F942CC-ED92-4262-973C-0D2BD2618F65}"/>
              </a:ext>
            </a:extLst>
          </p:cNvPr>
          <p:cNvCxnSpPr>
            <a:cxnSpLocks/>
          </p:cNvCxnSpPr>
          <p:nvPr/>
        </p:nvCxnSpPr>
        <p:spPr>
          <a:xfrm>
            <a:off x="8433378" y="1663700"/>
            <a:ext cx="964046" cy="0"/>
          </a:xfrm>
          <a:prstGeom prst="line">
            <a:avLst/>
          </a:prstGeom>
        </p:spPr>
        <p:style>
          <a:lnRef idx="1">
            <a:schemeClr val="accent1"/>
          </a:lnRef>
          <a:fillRef idx="0">
            <a:schemeClr val="accent1"/>
          </a:fillRef>
          <a:effectRef idx="0">
            <a:schemeClr val="accent1"/>
          </a:effectRef>
          <a:fontRef idx="minor">
            <a:schemeClr val="tx1"/>
          </a:fontRef>
        </p:style>
      </p:cxnSp>
      <p:grpSp>
        <p:nvGrpSpPr>
          <p:cNvPr id="27" name="组合 26">
            <a:extLst>
              <a:ext uri="{FF2B5EF4-FFF2-40B4-BE49-F238E27FC236}">
                <a16:creationId xmlns:a16="http://schemas.microsoft.com/office/drawing/2014/main" id="{BD61E7A0-AA90-6529-1C49-DE183DA6C197}"/>
              </a:ext>
            </a:extLst>
          </p:cNvPr>
          <p:cNvGrpSpPr/>
          <p:nvPr/>
        </p:nvGrpSpPr>
        <p:grpSpPr>
          <a:xfrm>
            <a:off x="741625" y="3184118"/>
            <a:ext cx="514882" cy="489764"/>
            <a:chOff x="903816" y="3452812"/>
            <a:chExt cx="195262" cy="185737"/>
          </a:xfrm>
        </p:grpSpPr>
        <p:sp>
          <p:nvSpPr>
            <p:cNvPr id="20" name="任意多边形: 形状 19">
              <a:extLst>
                <a:ext uri="{FF2B5EF4-FFF2-40B4-BE49-F238E27FC236}">
                  <a16:creationId xmlns:a16="http://schemas.microsoft.com/office/drawing/2014/main" id="{832E398F-6445-6BE3-2102-A4547153E4BA}"/>
                </a:ext>
              </a:extLst>
            </p:cNvPr>
            <p:cNvSpPr/>
            <p:nvPr/>
          </p:nvSpPr>
          <p:spPr>
            <a:xfrm>
              <a:off x="903816" y="3452812"/>
              <a:ext cx="190500" cy="57150"/>
            </a:xfrm>
            <a:custGeom>
              <a:avLst/>
              <a:gdLst>
                <a:gd name="connsiteX0" fmla="*/ 190500 w 190500"/>
                <a:gd name="connsiteY0" fmla="*/ 0 h 57150"/>
                <a:gd name="connsiteX1" fmla="*/ 0 w 190500"/>
                <a:gd name="connsiteY1" fmla="*/ 0 h 57150"/>
                <a:gd name="connsiteX2" fmla="*/ 0 w 190500"/>
                <a:gd name="connsiteY2" fmla="*/ 57150 h 57150"/>
                <a:gd name="connsiteX3" fmla="*/ 190500 w 190500"/>
                <a:gd name="connsiteY3" fmla="*/ 57150 h 57150"/>
                <a:gd name="connsiteX4" fmla="*/ 190500 w 190500"/>
                <a:gd name="connsiteY4" fmla="*/ 0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0" h="57150">
                  <a:moveTo>
                    <a:pt x="190500" y="0"/>
                  </a:moveTo>
                  <a:lnTo>
                    <a:pt x="0" y="0"/>
                  </a:lnTo>
                  <a:lnTo>
                    <a:pt x="0" y="57150"/>
                  </a:lnTo>
                  <a:lnTo>
                    <a:pt x="190500" y="57150"/>
                  </a:lnTo>
                  <a:lnTo>
                    <a:pt x="190500" y="0"/>
                  </a:lnTo>
                  <a:close/>
                </a:path>
              </a:pathLst>
            </a:custGeom>
            <a:noFill/>
            <a:ln w="19050" cap="flat">
              <a:solidFill>
                <a:schemeClr val="bg1"/>
              </a:solidFill>
              <a:prstDash val="solid"/>
              <a:round/>
            </a:ln>
          </p:spPr>
          <p:txBody>
            <a:bodyPr rtlCol="0" anchor="ctr">
              <a:noAutofit/>
            </a:bodyPr>
            <a:lstStyle/>
            <a:p>
              <a:endParaRPr lang="zh-CN" altLang="en-US"/>
            </a:p>
          </p:txBody>
        </p:sp>
        <p:sp>
          <p:nvSpPr>
            <p:cNvPr id="21" name="任意多边形: 形状 20">
              <a:extLst>
                <a:ext uri="{FF2B5EF4-FFF2-40B4-BE49-F238E27FC236}">
                  <a16:creationId xmlns:a16="http://schemas.microsoft.com/office/drawing/2014/main" id="{4236752A-B8D7-8EC2-7F87-4E244F22C0FD}"/>
                </a:ext>
              </a:extLst>
            </p:cNvPr>
            <p:cNvSpPr/>
            <p:nvPr/>
          </p:nvSpPr>
          <p:spPr>
            <a:xfrm>
              <a:off x="903816" y="3557587"/>
              <a:ext cx="148964" cy="66818"/>
            </a:xfrm>
            <a:custGeom>
              <a:avLst/>
              <a:gdLst>
                <a:gd name="connsiteX0" fmla="*/ 0 w 148964"/>
                <a:gd name="connsiteY0" fmla="*/ 66818 h 66818"/>
                <a:gd name="connsiteX1" fmla="*/ 57986 w 148964"/>
                <a:gd name="connsiteY1" fmla="*/ 8236 h 66818"/>
                <a:gd name="connsiteX2" fmla="*/ 89320 w 148964"/>
                <a:gd name="connsiteY2" fmla="*/ 38243 h 66818"/>
                <a:gd name="connsiteX3" fmla="*/ 127626 w 148964"/>
                <a:gd name="connsiteY3" fmla="*/ 0 h 66818"/>
                <a:gd name="connsiteX4" fmla="*/ 148965 w 148964"/>
                <a:gd name="connsiteY4" fmla="*/ 20803 h 668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964" h="66818">
                  <a:moveTo>
                    <a:pt x="0" y="66818"/>
                  </a:moveTo>
                  <a:lnTo>
                    <a:pt x="57986" y="8236"/>
                  </a:lnTo>
                  <a:lnTo>
                    <a:pt x="89320" y="38243"/>
                  </a:lnTo>
                  <a:lnTo>
                    <a:pt x="127626" y="0"/>
                  </a:lnTo>
                  <a:lnTo>
                    <a:pt x="148965" y="20803"/>
                  </a:lnTo>
                </a:path>
              </a:pathLst>
            </a:custGeom>
            <a:noFill/>
            <a:ln w="19050" cap="rnd">
              <a:solidFill>
                <a:schemeClr val="bg1"/>
              </a:solidFill>
              <a:prstDash val="solid"/>
              <a:round/>
            </a:ln>
          </p:spPr>
          <p:txBody>
            <a:bodyPr rtlCol="0" anchor="ctr">
              <a:noAutofit/>
            </a:bodyPr>
            <a:lstStyle/>
            <a:p>
              <a:endParaRPr lang="zh-CN" altLang="en-US"/>
            </a:p>
          </p:txBody>
        </p:sp>
        <p:sp>
          <p:nvSpPr>
            <p:cNvPr id="22" name="任意多边形: 形状 21">
              <a:extLst>
                <a:ext uri="{FF2B5EF4-FFF2-40B4-BE49-F238E27FC236}">
                  <a16:creationId xmlns:a16="http://schemas.microsoft.com/office/drawing/2014/main" id="{F6F9C295-DED4-6CC2-D8DE-E76A747683AD}"/>
                </a:ext>
              </a:extLst>
            </p:cNvPr>
            <p:cNvSpPr/>
            <p:nvPr/>
          </p:nvSpPr>
          <p:spPr>
            <a:xfrm>
              <a:off x="1094316" y="3506018"/>
              <a:ext cx="4762" cy="123825"/>
            </a:xfrm>
            <a:custGeom>
              <a:avLst/>
              <a:gdLst>
                <a:gd name="connsiteX0" fmla="*/ 0 w 4762"/>
                <a:gd name="connsiteY0" fmla="*/ 0 h 123825"/>
                <a:gd name="connsiteX1" fmla="*/ 0 w 4762"/>
                <a:gd name="connsiteY1" fmla="*/ 123825 h 123825"/>
              </a:gdLst>
              <a:ahLst/>
              <a:cxnLst>
                <a:cxn ang="0">
                  <a:pos x="connsiteX0" y="connsiteY0"/>
                </a:cxn>
                <a:cxn ang="0">
                  <a:pos x="connsiteX1" y="connsiteY1"/>
                </a:cxn>
              </a:cxnLst>
              <a:rect l="l" t="t" r="r" b="b"/>
              <a:pathLst>
                <a:path w="4762" h="123825">
                  <a:moveTo>
                    <a:pt x="0" y="0"/>
                  </a:moveTo>
                  <a:lnTo>
                    <a:pt x="0" y="123825"/>
                  </a:lnTo>
                </a:path>
              </a:pathLst>
            </a:custGeom>
            <a:noFill/>
            <a:ln w="19050" cap="rnd">
              <a:solidFill>
                <a:schemeClr val="bg1"/>
              </a:solidFill>
              <a:prstDash val="solid"/>
              <a:miter/>
            </a:ln>
          </p:spPr>
          <p:txBody>
            <a:bodyPr rtlCol="0" anchor="ctr">
              <a:noAutofit/>
            </a:bodyPr>
            <a:lstStyle/>
            <a:p>
              <a:endParaRPr lang="zh-CN" altLang="en-US"/>
            </a:p>
          </p:txBody>
        </p:sp>
        <p:sp>
          <p:nvSpPr>
            <p:cNvPr id="23" name="任意多边形: 形状 22">
              <a:extLst>
                <a:ext uri="{FF2B5EF4-FFF2-40B4-BE49-F238E27FC236}">
                  <a16:creationId xmlns:a16="http://schemas.microsoft.com/office/drawing/2014/main" id="{24308EAC-966B-B6E4-D186-D64F6D926EDF}"/>
                </a:ext>
              </a:extLst>
            </p:cNvPr>
            <p:cNvSpPr/>
            <p:nvPr/>
          </p:nvSpPr>
          <p:spPr>
            <a:xfrm>
              <a:off x="903816" y="3506018"/>
              <a:ext cx="4762" cy="66675"/>
            </a:xfrm>
            <a:custGeom>
              <a:avLst/>
              <a:gdLst>
                <a:gd name="connsiteX0" fmla="*/ 0 w 4762"/>
                <a:gd name="connsiteY0" fmla="*/ 0 h 66675"/>
                <a:gd name="connsiteX1" fmla="*/ 0 w 4762"/>
                <a:gd name="connsiteY1" fmla="*/ 66675 h 66675"/>
              </a:gdLst>
              <a:ahLst/>
              <a:cxnLst>
                <a:cxn ang="0">
                  <a:pos x="connsiteX0" y="connsiteY0"/>
                </a:cxn>
                <a:cxn ang="0">
                  <a:pos x="connsiteX1" y="connsiteY1"/>
                </a:cxn>
              </a:cxnLst>
              <a:rect l="l" t="t" r="r" b="b"/>
              <a:pathLst>
                <a:path w="4762" h="66675">
                  <a:moveTo>
                    <a:pt x="0" y="0"/>
                  </a:moveTo>
                  <a:lnTo>
                    <a:pt x="0" y="66675"/>
                  </a:lnTo>
                </a:path>
              </a:pathLst>
            </a:custGeom>
            <a:noFill/>
            <a:ln w="19050" cap="rnd">
              <a:solidFill>
                <a:schemeClr val="bg1"/>
              </a:solidFill>
              <a:prstDash val="solid"/>
              <a:miter/>
            </a:ln>
          </p:spPr>
          <p:txBody>
            <a:bodyPr rtlCol="0" anchor="ctr">
              <a:noAutofit/>
            </a:bodyPr>
            <a:lstStyle/>
            <a:p>
              <a:endParaRPr lang="zh-CN" altLang="en-US"/>
            </a:p>
          </p:txBody>
        </p:sp>
        <p:sp>
          <p:nvSpPr>
            <p:cNvPr id="24" name="任意多边形: 形状 23">
              <a:extLst>
                <a:ext uri="{FF2B5EF4-FFF2-40B4-BE49-F238E27FC236}">
                  <a16:creationId xmlns:a16="http://schemas.microsoft.com/office/drawing/2014/main" id="{C6DA35FB-B0FB-47BF-F318-21F36FD2EBA2}"/>
                </a:ext>
              </a:extLst>
            </p:cNvPr>
            <p:cNvSpPr/>
            <p:nvPr/>
          </p:nvSpPr>
          <p:spPr>
            <a:xfrm>
              <a:off x="946752" y="3633787"/>
              <a:ext cx="147563" cy="4762"/>
            </a:xfrm>
            <a:custGeom>
              <a:avLst/>
              <a:gdLst>
                <a:gd name="connsiteX0" fmla="*/ 0 w 147563"/>
                <a:gd name="connsiteY0" fmla="*/ 0 h 4762"/>
                <a:gd name="connsiteX1" fmla="*/ 147564 w 147563"/>
                <a:gd name="connsiteY1" fmla="*/ 0 h 4762"/>
              </a:gdLst>
              <a:ahLst/>
              <a:cxnLst>
                <a:cxn ang="0">
                  <a:pos x="connsiteX0" y="connsiteY0"/>
                </a:cxn>
                <a:cxn ang="0">
                  <a:pos x="connsiteX1" y="connsiteY1"/>
                </a:cxn>
              </a:cxnLst>
              <a:rect l="l" t="t" r="r" b="b"/>
              <a:pathLst>
                <a:path w="147563" h="4762">
                  <a:moveTo>
                    <a:pt x="0" y="0"/>
                  </a:moveTo>
                  <a:lnTo>
                    <a:pt x="147564" y="0"/>
                  </a:lnTo>
                </a:path>
              </a:pathLst>
            </a:custGeom>
            <a:noFill/>
            <a:ln w="19050" cap="rnd">
              <a:solidFill>
                <a:schemeClr val="bg1"/>
              </a:solidFill>
              <a:prstDash val="solid"/>
              <a:miter/>
            </a:ln>
          </p:spPr>
          <p:txBody>
            <a:bodyPr rtlCol="0" anchor="ctr">
              <a:noAutofit/>
            </a:bodyPr>
            <a:lstStyle/>
            <a:p>
              <a:endParaRPr lang="zh-CN" altLang="en-US"/>
            </a:p>
          </p:txBody>
        </p:sp>
        <p:sp>
          <p:nvSpPr>
            <p:cNvPr id="25" name="任意多边形: 形状 24">
              <a:extLst>
                <a:ext uri="{FF2B5EF4-FFF2-40B4-BE49-F238E27FC236}">
                  <a16:creationId xmlns:a16="http://schemas.microsoft.com/office/drawing/2014/main" id="{44ED7256-5CA9-6F9A-7034-1F2185F35DE4}"/>
                </a:ext>
              </a:extLst>
            </p:cNvPr>
            <p:cNvSpPr/>
            <p:nvPr/>
          </p:nvSpPr>
          <p:spPr>
            <a:xfrm>
              <a:off x="965728" y="3481387"/>
              <a:ext cx="100012" cy="4762"/>
            </a:xfrm>
            <a:custGeom>
              <a:avLst/>
              <a:gdLst>
                <a:gd name="connsiteX0" fmla="*/ 0 w 100012"/>
                <a:gd name="connsiteY0" fmla="*/ 0 h 4762"/>
                <a:gd name="connsiteX1" fmla="*/ 100013 w 100012"/>
                <a:gd name="connsiteY1" fmla="*/ 0 h 4762"/>
              </a:gdLst>
              <a:ahLst/>
              <a:cxnLst>
                <a:cxn ang="0">
                  <a:pos x="connsiteX0" y="connsiteY0"/>
                </a:cxn>
                <a:cxn ang="0">
                  <a:pos x="connsiteX1" y="connsiteY1"/>
                </a:cxn>
              </a:cxnLst>
              <a:rect l="l" t="t" r="r" b="b"/>
              <a:pathLst>
                <a:path w="100012" h="4762">
                  <a:moveTo>
                    <a:pt x="0" y="0"/>
                  </a:moveTo>
                  <a:lnTo>
                    <a:pt x="100013" y="0"/>
                  </a:lnTo>
                </a:path>
              </a:pathLst>
            </a:custGeom>
            <a:noFill/>
            <a:ln w="19050" cap="rnd">
              <a:solidFill>
                <a:schemeClr val="bg1"/>
              </a:solidFill>
              <a:prstDash val="solid"/>
              <a:miter/>
            </a:ln>
          </p:spPr>
          <p:txBody>
            <a:bodyPr rtlCol="0" anchor="ctr">
              <a:noAutofit/>
            </a:bodyPr>
            <a:lstStyle/>
            <a:p>
              <a:endParaRPr lang="zh-CN" altLang="en-US"/>
            </a:p>
          </p:txBody>
        </p:sp>
        <p:sp>
          <p:nvSpPr>
            <p:cNvPr id="26" name="任意多边形: 形状 25">
              <a:extLst>
                <a:ext uri="{FF2B5EF4-FFF2-40B4-BE49-F238E27FC236}">
                  <a16:creationId xmlns:a16="http://schemas.microsoft.com/office/drawing/2014/main" id="{5F609BC5-D52E-A6FA-3A92-1CC6D6B24956}"/>
                </a:ext>
              </a:extLst>
            </p:cNvPr>
            <p:cNvSpPr/>
            <p:nvPr/>
          </p:nvSpPr>
          <p:spPr>
            <a:xfrm>
              <a:off x="932391" y="3481371"/>
              <a:ext cx="4762" cy="4762"/>
            </a:xfrm>
            <a:custGeom>
              <a:avLst/>
              <a:gdLst>
                <a:gd name="connsiteX0" fmla="*/ 0 w 4762"/>
                <a:gd name="connsiteY0" fmla="*/ 0 h 4762"/>
                <a:gd name="connsiteX1" fmla="*/ 4763 w 4762"/>
                <a:gd name="connsiteY1" fmla="*/ 0 h 4762"/>
              </a:gdLst>
              <a:ahLst/>
              <a:cxnLst>
                <a:cxn ang="0">
                  <a:pos x="connsiteX0" y="connsiteY0"/>
                </a:cxn>
                <a:cxn ang="0">
                  <a:pos x="connsiteX1" y="connsiteY1"/>
                </a:cxn>
              </a:cxnLst>
              <a:rect l="l" t="t" r="r" b="b"/>
              <a:pathLst>
                <a:path w="4762" h="4762">
                  <a:moveTo>
                    <a:pt x="0" y="0"/>
                  </a:moveTo>
                  <a:lnTo>
                    <a:pt x="4763" y="0"/>
                  </a:lnTo>
                </a:path>
              </a:pathLst>
            </a:custGeom>
            <a:noFill/>
            <a:ln w="19050" cap="rnd">
              <a:solidFill>
                <a:schemeClr val="bg1"/>
              </a:solidFill>
              <a:prstDash val="solid"/>
              <a:miter/>
            </a:ln>
          </p:spPr>
          <p:txBody>
            <a:bodyPr rtlCol="0" anchor="ctr">
              <a:noAutofit/>
            </a:bodyPr>
            <a:lstStyle/>
            <a:p>
              <a:endParaRPr lang="zh-CN" altLang="en-US"/>
            </a:p>
          </p:txBody>
        </p:sp>
      </p:grpSp>
    </p:spTree>
    <p:extLst>
      <p:ext uri="{BB962C8B-B14F-4D97-AF65-F5344CB8AC3E}">
        <p14:creationId xmlns:p14="http://schemas.microsoft.com/office/powerpoint/2010/main" val="10745921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矩形 27">
            <a:extLst>
              <a:ext uri="{FF2B5EF4-FFF2-40B4-BE49-F238E27FC236}">
                <a16:creationId xmlns:a16="http://schemas.microsoft.com/office/drawing/2014/main" id="{92CD1065-9BC4-4551-AA8B-B52FBC06E4A0}"/>
              </a:ext>
            </a:extLst>
          </p:cNvPr>
          <p:cNvSpPr/>
          <p:nvPr/>
        </p:nvSpPr>
        <p:spPr>
          <a:xfrm>
            <a:off x="935637" y="3331143"/>
            <a:ext cx="10320726" cy="1643726"/>
          </a:xfrm>
          <a:prstGeom prst="rect">
            <a:avLst/>
          </a:prstGeom>
          <a:gradFill>
            <a:gsLst>
              <a:gs pos="0">
                <a:schemeClr val="accent1">
                  <a:lumMod val="60000"/>
                  <a:lumOff val="40000"/>
                </a:schemeClr>
              </a:gs>
              <a:gs pos="100000">
                <a:schemeClr val="accent1"/>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26" name="矩形 25">
            <a:extLst>
              <a:ext uri="{FF2B5EF4-FFF2-40B4-BE49-F238E27FC236}">
                <a16:creationId xmlns:a16="http://schemas.microsoft.com/office/drawing/2014/main" id="{92834587-E6BB-43C7-9933-CDAD32B28ABC}"/>
              </a:ext>
            </a:extLst>
          </p:cNvPr>
          <p:cNvSpPr/>
          <p:nvPr/>
        </p:nvSpPr>
        <p:spPr>
          <a:xfrm>
            <a:off x="935637" y="1687417"/>
            <a:ext cx="10320726" cy="328745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solidFill>
                <a:schemeClr val="bg1"/>
              </a:solidFill>
            </a:endParaRPr>
          </a:p>
        </p:txBody>
      </p:sp>
      <p:sp>
        <p:nvSpPr>
          <p:cNvPr id="2" name="文本框 1">
            <a:extLst>
              <a:ext uri="{FF2B5EF4-FFF2-40B4-BE49-F238E27FC236}">
                <a16:creationId xmlns:a16="http://schemas.microsoft.com/office/drawing/2014/main" id="{07559495-BF8E-4171-9128-DC715EB75337}"/>
              </a:ext>
            </a:extLst>
          </p:cNvPr>
          <p:cNvSpPr txBox="1"/>
          <p:nvPr/>
        </p:nvSpPr>
        <p:spPr>
          <a:xfrm>
            <a:off x="1681117" y="3536861"/>
            <a:ext cx="1032334" cy="307777"/>
          </a:xfrm>
          <a:prstGeom prst="rect">
            <a:avLst/>
          </a:prstGeom>
        </p:spPr>
        <p:txBody>
          <a:bodyPr wrap="none" lIns="0" tIns="0" rIns="0" bIns="0" rtlCol="0">
            <a:noAutofit/>
          </a:bodyPr>
          <a:lstStyle/>
          <a:p>
            <a:pPr marL="0" indent="0">
              <a:buNone/>
            </a:pPr>
            <a:r>
              <a:rPr lang="zh-CN" altLang="en-US" b="1" dirty="0">
                <a:solidFill>
                  <a:schemeClr val="bg1"/>
                </a:solidFill>
                <a:latin typeface="+mj-ea"/>
                <a:ea typeface="+mj-ea"/>
                <a:sym typeface="微软雅黑" panose="020B0503020204020204" pitchFamily="34" charset="-122"/>
              </a:rPr>
              <a:t>技术环境</a:t>
            </a:r>
          </a:p>
        </p:txBody>
      </p:sp>
      <p:sp>
        <p:nvSpPr>
          <p:cNvPr id="3" name="文本框 2">
            <a:extLst>
              <a:ext uri="{FF2B5EF4-FFF2-40B4-BE49-F238E27FC236}">
                <a16:creationId xmlns:a16="http://schemas.microsoft.com/office/drawing/2014/main" id="{85BF4DCE-7011-468F-8B2B-4AF0DBBC8E4C}"/>
              </a:ext>
            </a:extLst>
          </p:cNvPr>
          <p:cNvSpPr txBox="1"/>
          <p:nvPr/>
        </p:nvSpPr>
        <p:spPr>
          <a:xfrm>
            <a:off x="1681117" y="3944162"/>
            <a:ext cx="2316543" cy="743345"/>
          </a:xfrm>
          <a:prstGeom prst="rect">
            <a:avLst/>
          </a:prstGeom>
        </p:spPr>
        <p:txBody>
          <a:bodyPr wrap="square" lIns="0" tIns="0" rIns="0" bIns="0" rtlCol="0">
            <a:noAutofit/>
          </a:bodyPr>
          <a:lstStyle/>
          <a:p>
            <a:pPr algn="just">
              <a:lnSpc>
                <a:spcPct val="130000"/>
              </a:lnSpc>
            </a:pPr>
            <a:r>
              <a:rPr lang="zh-CN" altLang="en-US" sz="1300" kern="100" dirty="0">
                <a:solidFill>
                  <a:schemeClr val="bg1"/>
                </a:solidFill>
                <a:effectLst/>
                <a:latin typeface="+mn-ea"/>
                <a:cs typeface="Times New Roman" panose="02020603050405020304" pitchFamily="18" charset="0"/>
                <a:sym typeface="微软雅黑" panose="020B0503020204020204" pitchFamily="34" charset="-122"/>
              </a:rPr>
              <a:t>互联网金融能够实现如此快速的发展，多样化的</a:t>
            </a:r>
            <a:r>
              <a:rPr lang="en-US" altLang="zh-CN" sz="1300" kern="100" dirty="0">
                <a:solidFill>
                  <a:schemeClr val="bg1"/>
                </a:solidFill>
                <a:effectLst/>
                <a:latin typeface="+mn-ea"/>
                <a:cs typeface="Times New Roman" panose="02020603050405020304" pitchFamily="18" charset="0"/>
                <a:sym typeface="微软雅黑" panose="020B0503020204020204" pitchFamily="34" charset="-122"/>
              </a:rPr>
              <a:t>IT</a:t>
            </a:r>
            <a:r>
              <a:rPr lang="zh-CN" altLang="en-US" sz="1300" kern="100" dirty="0">
                <a:solidFill>
                  <a:schemeClr val="bg1"/>
                </a:solidFill>
                <a:effectLst/>
                <a:latin typeface="+mn-ea"/>
                <a:cs typeface="Times New Roman" panose="02020603050405020304" pitchFamily="18" charset="0"/>
                <a:sym typeface="微软雅黑" panose="020B0503020204020204" pitchFamily="34" charset="-122"/>
              </a:rPr>
              <a:t>技术手段是其中非常重要的一个推动力</a:t>
            </a:r>
          </a:p>
        </p:txBody>
      </p:sp>
      <p:sp>
        <p:nvSpPr>
          <p:cNvPr id="14" name="文本框 13">
            <a:extLst>
              <a:ext uri="{FF2B5EF4-FFF2-40B4-BE49-F238E27FC236}">
                <a16:creationId xmlns:a16="http://schemas.microsoft.com/office/drawing/2014/main" id="{EEF4A1B4-9D6F-43EB-92D5-B019CACE57E4}"/>
              </a:ext>
            </a:extLst>
          </p:cNvPr>
          <p:cNvSpPr txBox="1"/>
          <p:nvPr/>
        </p:nvSpPr>
        <p:spPr>
          <a:xfrm>
            <a:off x="1313857" y="3522045"/>
            <a:ext cx="259686" cy="307777"/>
          </a:xfrm>
          <a:prstGeom prst="rect">
            <a:avLst/>
          </a:prstGeom>
        </p:spPr>
        <p:txBody>
          <a:bodyPr wrap="none" lIns="0" tIns="0" rIns="0" bIns="0" rtlCol="0">
            <a:noAutofit/>
          </a:bodyPr>
          <a:lstStyle/>
          <a:p>
            <a:pPr marL="0" indent="0">
              <a:buNone/>
            </a:pPr>
            <a:r>
              <a:rPr lang="en-US" altLang="zh-CN" sz="2000" b="1" dirty="0">
                <a:solidFill>
                  <a:schemeClr val="bg1"/>
                </a:solidFill>
                <a:latin typeface="+mj-ea"/>
                <a:ea typeface="+mj-ea"/>
                <a:sym typeface="微软雅黑" panose="020B0503020204020204" pitchFamily="34" charset="-122"/>
              </a:rPr>
              <a:t>04</a:t>
            </a:r>
            <a:endParaRPr lang="zh-CN" altLang="en-US" sz="2000" b="1" dirty="0">
              <a:solidFill>
                <a:schemeClr val="bg1"/>
              </a:solidFill>
              <a:latin typeface="+mj-ea"/>
              <a:ea typeface="+mj-ea"/>
              <a:sym typeface="微软雅黑" panose="020B0503020204020204" pitchFamily="34" charset="-122"/>
            </a:endParaRPr>
          </a:p>
        </p:txBody>
      </p:sp>
      <p:sp>
        <p:nvSpPr>
          <p:cNvPr id="4" name="文本框 3">
            <a:extLst>
              <a:ext uri="{FF2B5EF4-FFF2-40B4-BE49-F238E27FC236}">
                <a16:creationId xmlns:a16="http://schemas.microsoft.com/office/drawing/2014/main" id="{4865BB73-4B33-4B77-BE8D-22F292A974C2}"/>
              </a:ext>
            </a:extLst>
          </p:cNvPr>
          <p:cNvSpPr txBox="1"/>
          <p:nvPr/>
        </p:nvSpPr>
        <p:spPr>
          <a:xfrm>
            <a:off x="5121359" y="3536861"/>
            <a:ext cx="1032334" cy="307777"/>
          </a:xfrm>
          <a:prstGeom prst="rect">
            <a:avLst/>
          </a:prstGeom>
        </p:spPr>
        <p:txBody>
          <a:bodyPr wrap="none" lIns="0" tIns="0" rIns="0" bIns="0" rtlCol="0">
            <a:noAutofit/>
          </a:bodyPr>
          <a:lstStyle/>
          <a:p>
            <a:pPr marL="0" indent="0">
              <a:buNone/>
            </a:pPr>
            <a:r>
              <a:rPr lang="zh-CN" altLang="en-US" b="1" dirty="0">
                <a:solidFill>
                  <a:schemeClr val="bg1"/>
                </a:solidFill>
                <a:latin typeface="+mj-ea"/>
                <a:ea typeface="+mj-ea"/>
                <a:sym typeface="微软雅黑" panose="020B0503020204020204" pitchFamily="34" charset="-122"/>
              </a:rPr>
              <a:t>市场环境</a:t>
            </a:r>
          </a:p>
        </p:txBody>
      </p:sp>
      <p:sp>
        <p:nvSpPr>
          <p:cNvPr id="5" name="文本框 4">
            <a:extLst>
              <a:ext uri="{FF2B5EF4-FFF2-40B4-BE49-F238E27FC236}">
                <a16:creationId xmlns:a16="http://schemas.microsoft.com/office/drawing/2014/main" id="{FDB8167B-03E8-4336-AB5F-EF2E03B9D735}"/>
              </a:ext>
            </a:extLst>
          </p:cNvPr>
          <p:cNvSpPr txBox="1"/>
          <p:nvPr/>
        </p:nvSpPr>
        <p:spPr>
          <a:xfrm>
            <a:off x="5121359" y="3944162"/>
            <a:ext cx="2316543" cy="743345"/>
          </a:xfrm>
          <a:prstGeom prst="rect">
            <a:avLst/>
          </a:prstGeom>
        </p:spPr>
        <p:txBody>
          <a:bodyPr wrap="square" lIns="0" tIns="0" rIns="0" bIns="0" rtlCol="0">
            <a:noAutofit/>
          </a:bodyPr>
          <a:lstStyle/>
          <a:p>
            <a:pPr algn="just">
              <a:lnSpc>
                <a:spcPct val="130000"/>
              </a:lnSpc>
            </a:pPr>
            <a:r>
              <a:rPr lang="zh-CN" altLang="en-US" sz="1300" kern="100" dirty="0">
                <a:solidFill>
                  <a:schemeClr val="bg1"/>
                </a:solidFill>
                <a:effectLst/>
                <a:latin typeface="+mn-ea"/>
                <a:cs typeface="Times New Roman" panose="02020603050405020304" pitchFamily="18" charset="0"/>
                <a:sym typeface="微软雅黑" panose="020B0503020204020204" pitchFamily="34" charset="-122"/>
              </a:rPr>
              <a:t>通常在无法获取银行的大型机构的贷款要求是，民营企业家的目光都集中在了小额贷款</a:t>
            </a:r>
          </a:p>
        </p:txBody>
      </p:sp>
      <p:sp>
        <p:nvSpPr>
          <p:cNvPr id="15" name="文本框 14">
            <a:extLst>
              <a:ext uri="{FF2B5EF4-FFF2-40B4-BE49-F238E27FC236}">
                <a16:creationId xmlns:a16="http://schemas.microsoft.com/office/drawing/2014/main" id="{09DE1E28-2CE6-4316-AD81-650D7303D598}"/>
              </a:ext>
            </a:extLst>
          </p:cNvPr>
          <p:cNvSpPr txBox="1"/>
          <p:nvPr/>
        </p:nvSpPr>
        <p:spPr>
          <a:xfrm>
            <a:off x="4754099" y="3522045"/>
            <a:ext cx="259686" cy="307777"/>
          </a:xfrm>
          <a:prstGeom prst="rect">
            <a:avLst/>
          </a:prstGeom>
        </p:spPr>
        <p:txBody>
          <a:bodyPr wrap="none" lIns="0" tIns="0" rIns="0" bIns="0" rtlCol="0">
            <a:noAutofit/>
          </a:bodyPr>
          <a:lstStyle/>
          <a:p>
            <a:pPr marL="0" indent="0">
              <a:buNone/>
            </a:pPr>
            <a:r>
              <a:rPr lang="en-US" altLang="zh-CN" sz="2000" b="1" dirty="0">
                <a:solidFill>
                  <a:schemeClr val="bg1"/>
                </a:solidFill>
                <a:latin typeface="+mj-ea"/>
                <a:ea typeface="+mj-ea"/>
                <a:sym typeface="微软雅黑" panose="020B0503020204020204" pitchFamily="34" charset="-122"/>
              </a:rPr>
              <a:t>05</a:t>
            </a:r>
            <a:endParaRPr lang="zh-CN" altLang="en-US" sz="2000" b="1" dirty="0">
              <a:solidFill>
                <a:schemeClr val="bg1"/>
              </a:solidFill>
              <a:latin typeface="+mj-ea"/>
              <a:ea typeface="+mj-ea"/>
              <a:sym typeface="微软雅黑" panose="020B0503020204020204" pitchFamily="34" charset="-122"/>
            </a:endParaRPr>
          </a:p>
        </p:txBody>
      </p:sp>
      <p:sp>
        <p:nvSpPr>
          <p:cNvPr id="6" name="文本框 5">
            <a:extLst>
              <a:ext uri="{FF2B5EF4-FFF2-40B4-BE49-F238E27FC236}">
                <a16:creationId xmlns:a16="http://schemas.microsoft.com/office/drawing/2014/main" id="{97FABA98-10AB-4136-8F9A-6E021233009A}"/>
              </a:ext>
            </a:extLst>
          </p:cNvPr>
          <p:cNvSpPr txBox="1"/>
          <p:nvPr/>
        </p:nvSpPr>
        <p:spPr>
          <a:xfrm>
            <a:off x="8561601" y="3536861"/>
            <a:ext cx="1032334" cy="307777"/>
          </a:xfrm>
          <a:prstGeom prst="rect">
            <a:avLst/>
          </a:prstGeom>
        </p:spPr>
        <p:txBody>
          <a:bodyPr wrap="none" lIns="0" tIns="0" rIns="0" bIns="0" rtlCol="0">
            <a:noAutofit/>
          </a:bodyPr>
          <a:lstStyle/>
          <a:p>
            <a:pPr marL="0" indent="0">
              <a:buNone/>
            </a:pPr>
            <a:r>
              <a:rPr lang="zh-CN" altLang="en-US" b="1" dirty="0">
                <a:solidFill>
                  <a:schemeClr val="bg1"/>
                </a:solidFill>
                <a:latin typeface="+mj-ea"/>
                <a:ea typeface="+mj-ea"/>
                <a:sym typeface="微软雅黑" panose="020B0503020204020204" pitchFamily="34" charset="-122"/>
              </a:rPr>
              <a:t>国际环境</a:t>
            </a:r>
          </a:p>
        </p:txBody>
      </p:sp>
      <p:sp>
        <p:nvSpPr>
          <p:cNvPr id="7" name="文本框 6">
            <a:extLst>
              <a:ext uri="{FF2B5EF4-FFF2-40B4-BE49-F238E27FC236}">
                <a16:creationId xmlns:a16="http://schemas.microsoft.com/office/drawing/2014/main" id="{26963190-EA9C-46BA-A65E-BBAB89FB78FA}"/>
              </a:ext>
            </a:extLst>
          </p:cNvPr>
          <p:cNvSpPr txBox="1"/>
          <p:nvPr/>
        </p:nvSpPr>
        <p:spPr>
          <a:xfrm>
            <a:off x="8561601" y="3944162"/>
            <a:ext cx="2316543" cy="743345"/>
          </a:xfrm>
          <a:prstGeom prst="rect">
            <a:avLst/>
          </a:prstGeom>
        </p:spPr>
        <p:txBody>
          <a:bodyPr wrap="square" lIns="0" tIns="0" rIns="0" bIns="0" rtlCol="0">
            <a:noAutofit/>
          </a:bodyPr>
          <a:lstStyle/>
          <a:p>
            <a:pPr algn="just">
              <a:lnSpc>
                <a:spcPct val="130000"/>
              </a:lnSpc>
            </a:pPr>
            <a:r>
              <a:rPr lang="zh-CN" altLang="en-US" sz="1300" kern="100" dirty="0">
                <a:solidFill>
                  <a:schemeClr val="bg1"/>
                </a:solidFill>
                <a:effectLst/>
                <a:latin typeface="+mn-ea"/>
                <a:cs typeface="Times New Roman" panose="02020603050405020304" pitchFamily="18" charset="0"/>
                <a:sym typeface="微软雅黑" panose="020B0503020204020204" pitchFamily="34" charset="-122"/>
              </a:rPr>
              <a:t>最近的十五年，我国经济发展迅速，已取代日本、成为世界第二大经济体</a:t>
            </a:r>
          </a:p>
        </p:txBody>
      </p:sp>
      <p:sp>
        <p:nvSpPr>
          <p:cNvPr id="16" name="文本框 15">
            <a:extLst>
              <a:ext uri="{FF2B5EF4-FFF2-40B4-BE49-F238E27FC236}">
                <a16:creationId xmlns:a16="http://schemas.microsoft.com/office/drawing/2014/main" id="{6926B387-E14C-49B8-BDB1-9DC23B181705}"/>
              </a:ext>
            </a:extLst>
          </p:cNvPr>
          <p:cNvSpPr txBox="1"/>
          <p:nvPr/>
        </p:nvSpPr>
        <p:spPr>
          <a:xfrm>
            <a:off x="8194341" y="3522045"/>
            <a:ext cx="259686" cy="307777"/>
          </a:xfrm>
          <a:prstGeom prst="rect">
            <a:avLst/>
          </a:prstGeom>
        </p:spPr>
        <p:txBody>
          <a:bodyPr wrap="none" lIns="0" tIns="0" rIns="0" bIns="0" rtlCol="0">
            <a:noAutofit/>
          </a:bodyPr>
          <a:lstStyle/>
          <a:p>
            <a:pPr marL="0" indent="0">
              <a:buNone/>
            </a:pPr>
            <a:r>
              <a:rPr lang="en-US" altLang="zh-CN" sz="2000" b="1" dirty="0">
                <a:solidFill>
                  <a:schemeClr val="bg1"/>
                </a:solidFill>
                <a:latin typeface="+mj-ea"/>
                <a:ea typeface="+mj-ea"/>
                <a:sym typeface="微软雅黑" panose="020B0503020204020204" pitchFamily="34" charset="-122"/>
              </a:rPr>
              <a:t>06</a:t>
            </a:r>
            <a:endParaRPr lang="zh-CN" altLang="en-US" sz="2000" b="1" dirty="0">
              <a:solidFill>
                <a:schemeClr val="bg1"/>
              </a:solidFill>
              <a:latin typeface="+mj-ea"/>
              <a:ea typeface="+mj-ea"/>
              <a:sym typeface="微软雅黑" panose="020B0503020204020204" pitchFamily="34" charset="-122"/>
            </a:endParaRPr>
          </a:p>
        </p:txBody>
      </p:sp>
      <p:sp>
        <p:nvSpPr>
          <p:cNvPr id="8" name="文本框 7">
            <a:extLst>
              <a:ext uri="{FF2B5EF4-FFF2-40B4-BE49-F238E27FC236}">
                <a16:creationId xmlns:a16="http://schemas.microsoft.com/office/drawing/2014/main" id="{59437812-83E4-4327-8477-536F079AB1C6}"/>
              </a:ext>
            </a:extLst>
          </p:cNvPr>
          <p:cNvSpPr txBox="1"/>
          <p:nvPr/>
        </p:nvSpPr>
        <p:spPr>
          <a:xfrm>
            <a:off x="1681117" y="1907189"/>
            <a:ext cx="1032334" cy="307777"/>
          </a:xfrm>
          <a:prstGeom prst="rect">
            <a:avLst/>
          </a:prstGeom>
        </p:spPr>
        <p:txBody>
          <a:bodyPr wrap="none" lIns="0" tIns="0" rIns="0" bIns="0" rtlCol="0">
            <a:noAutofit/>
          </a:bodyPr>
          <a:lstStyle/>
          <a:p>
            <a:pPr marL="0" indent="0">
              <a:buNone/>
            </a:pPr>
            <a:r>
              <a:rPr lang="zh-CN" altLang="en-US" b="1" dirty="0">
                <a:solidFill>
                  <a:schemeClr val="bg1"/>
                </a:solidFill>
                <a:latin typeface="+mj-ea"/>
                <a:ea typeface="+mj-ea"/>
                <a:sym typeface="微软雅黑" panose="020B0503020204020204" pitchFamily="34" charset="-122"/>
              </a:rPr>
              <a:t>政策环境</a:t>
            </a:r>
          </a:p>
        </p:txBody>
      </p:sp>
      <p:sp>
        <p:nvSpPr>
          <p:cNvPr id="9" name="文本框 8">
            <a:extLst>
              <a:ext uri="{FF2B5EF4-FFF2-40B4-BE49-F238E27FC236}">
                <a16:creationId xmlns:a16="http://schemas.microsoft.com/office/drawing/2014/main" id="{90E07D5F-14C8-4D04-B74E-560C4B3414DF}"/>
              </a:ext>
            </a:extLst>
          </p:cNvPr>
          <p:cNvSpPr txBox="1"/>
          <p:nvPr/>
        </p:nvSpPr>
        <p:spPr>
          <a:xfrm>
            <a:off x="1681117" y="2314490"/>
            <a:ext cx="2316543" cy="743345"/>
          </a:xfrm>
          <a:prstGeom prst="rect">
            <a:avLst/>
          </a:prstGeom>
        </p:spPr>
        <p:txBody>
          <a:bodyPr wrap="square" lIns="0" tIns="0" rIns="0" bIns="0" rtlCol="0">
            <a:noAutofit/>
          </a:bodyPr>
          <a:lstStyle/>
          <a:p>
            <a:pPr algn="just">
              <a:lnSpc>
                <a:spcPct val="130000"/>
              </a:lnSpc>
            </a:pPr>
            <a:r>
              <a:rPr lang="zh-CN" altLang="en-US" sz="1300" kern="100" dirty="0">
                <a:solidFill>
                  <a:schemeClr val="bg1"/>
                </a:solidFill>
                <a:effectLst/>
                <a:latin typeface="+mn-ea"/>
                <a:cs typeface="Times New Roman" panose="02020603050405020304" pitchFamily="18" charset="0"/>
                <a:sym typeface="微软雅黑" panose="020B0503020204020204" pitchFamily="34" charset="-122"/>
              </a:rPr>
              <a:t>对于当前互联网金融的探索，央行应该给予支持，不断创新网络金融服务模式</a:t>
            </a:r>
          </a:p>
        </p:txBody>
      </p:sp>
      <p:sp>
        <p:nvSpPr>
          <p:cNvPr id="17" name="文本框 16">
            <a:extLst>
              <a:ext uri="{FF2B5EF4-FFF2-40B4-BE49-F238E27FC236}">
                <a16:creationId xmlns:a16="http://schemas.microsoft.com/office/drawing/2014/main" id="{97FA2E51-D16A-4DE1-AF51-CA5B08C11E52}"/>
              </a:ext>
            </a:extLst>
          </p:cNvPr>
          <p:cNvSpPr txBox="1"/>
          <p:nvPr/>
        </p:nvSpPr>
        <p:spPr>
          <a:xfrm>
            <a:off x="1313857" y="1892373"/>
            <a:ext cx="259686" cy="307777"/>
          </a:xfrm>
          <a:prstGeom prst="rect">
            <a:avLst/>
          </a:prstGeom>
        </p:spPr>
        <p:txBody>
          <a:bodyPr wrap="none" lIns="0" tIns="0" rIns="0" bIns="0" rtlCol="0">
            <a:noAutofit/>
          </a:bodyPr>
          <a:lstStyle/>
          <a:p>
            <a:pPr marL="0" indent="0">
              <a:buNone/>
            </a:pPr>
            <a:r>
              <a:rPr lang="en-US" altLang="zh-CN" sz="2000" b="1" dirty="0">
                <a:solidFill>
                  <a:schemeClr val="bg1"/>
                </a:solidFill>
                <a:latin typeface="+mj-ea"/>
                <a:ea typeface="+mj-ea"/>
                <a:sym typeface="微软雅黑" panose="020B0503020204020204" pitchFamily="34" charset="-122"/>
              </a:rPr>
              <a:t>01</a:t>
            </a:r>
            <a:endParaRPr lang="zh-CN" altLang="en-US" sz="2000" b="1" dirty="0">
              <a:solidFill>
                <a:schemeClr val="bg1"/>
              </a:solidFill>
              <a:latin typeface="+mj-ea"/>
              <a:ea typeface="+mj-ea"/>
              <a:sym typeface="微软雅黑" panose="020B0503020204020204" pitchFamily="34" charset="-122"/>
            </a:endParaRPr>
          </a:p>
        </p:txBody>
      </p:sp>
      <p:sp>
        <p:nvSpPr>
          <p:cNvPr id="10" name="文本框 9">
            <a:extLst>
              <a:ext uri="{FF2B5EF4-FFF2-40B4-BE49-F238E27FC236}">
                <a16:creationId xmlns:a16="http://schemas.microsoft.com/office/drawing/2014/main" id="{01E42C89-A9A9-46AB-9D84-E599396C8A2B}"/>
              </a:ext>
            </a:extLst>
          </p:cNvPr>
          <p:cNvSpPr txBox="1"/>
          <p:nvPr/>
        </p:nvSpPr>
        <p:spPr>
          <a:xfrm>
            <a:off x="5121359" y="1907189"/>
            <a:ext cx="1032334" cy="307777"/>
          </a:xfrm>
          <a:prstGeom prst="rect">
            <a:avLst/>
          </a:prstGeom>
        </p:spPr>
        <p:txBody>
          <a:bodyPr wrap="none" lIns="0" tIns="0" rIns="0" bIns="0" rtlCol="0">
            <a:noAutofit/>
          </a:bodyPr>
          <a:lstStyle/>
          <a:p>
            <a:pPr marL="0" indent="0">
              <a:buNone/>
            </a:pPr>
            <a:r>
              <a:rPr lang="zh-CN" altLang="en-US" b="1" dirty="0">
                <a:solidFill>
                  <a:schemeClr val="bg1"/>
                </a:solidFill>
                <a:latin typeface="+mj-ea"/>
                <a:ea typeface="+mj-ea"/>
                <a:sym typeface="微软雅黑" panose="020B0503020204020204" pitchFamily="34" charset="-122"/>
              </a:rPr>
              <a:t>经济环境</a:t>
            </a:r>
          </a:p>
        </p:txBody>
      </p:sp>
      <p:sp>
        <p:nvSpPr>
          <p:cNvPr id="11" name="文本框 10">
            <a:extLst>
              <a:ext uri="{FF2B5EF4-FFF2-40B4-BE49-F238E27FC236}">
                <a16:creationId xmlns:a16="http://schemas.microsoft.com/office/drawing/2014/main" id="{66B6B205-9918-44AC-952F-876F3852F0A6}"/>
              </a:ext>
            </a:extLst>
          </p:cNvPr>
          <p:cNvSpPr txBox="1"/>
          <p:nvPr/>
        </p:nvSpPr>
        <p:spPr>
          <a:xfrm>
            <a:off x="5121359" y="2314490"/>
            <a:ext cx="2316543" cy="743345"/>
          </a:xfrm>
          <a:prstGeom prst="rect">
            <a:avLst/>
          </a:prstGeom>
        </p:spPr>
        <p:txBody>
          <a:bodyPr wrap="square" lIns="0" tIns="0" rIns="0" bIns="0" rtlCol="0">
            <a:noAutofit/>
          </a:bodyPr>
          <a:lstStyle/>
          <a:p>
            <a:pPr algn="just">
              <a:lnSpc>
                <a:spcPct val="130000"/>
              </a:lnSpc>
            </a:pPr>
            <a:r>
              <a:rPr lang="zh-CN" altLang="en-US" sz="1300" kern="100" dirty="0">
                <a:solidFill>
                  <a:schemeClr val="bg1"/>
                </a:solidFill>
                <a:effectLst/>
                <a:latin typeface="+mn-ea"/>
                <a:cs typeface="Times New Roman" panose="02020603050405020304" pitchFamily="18" charset="0"/>
                <a:sym typeface="微软雅黑" panose="020B0503020204020204" pitchFamily="34" charset="-122"/>
              </a:rPr>
              <a:t>社会消费品零售总额、地方财政收入稳定增长，工业经济效益指数稳步提高</a:t>
            </a:r>
          </a:p>
        </p:txBody>
      </p:sp>
      <p:sp>
        <p:nvSpPr>
          <p:cNvPr id="18" name="文本框 17">
            <a:extLst>
              <a:ext uri="{FF2B5EF4-FFF2-40B4-BE49-F238E27FC236}">
                <a16:creationId xmlns:a16="http://schemas.microsoft.com/office/drawing/2014/main" id="{7C3DD43A-907C-4492-ADB4-AB695D0C7E3F}"/>
              </a:ext>
            </a:extLst>
          </p:cNvPr>
          <p:cNvSpPr txBox="1"/>
          <p:nvPr/>
        </p:nvSpPr>
        <p:spPr>
          <a:xfrm>
            <a:off x="4754099" y="1892373"/>
            <a:ext cx="259686" cy="307777"/>
          </a:xfrm>
          <a:prstGeom prst="rect">
            <a:avLst/>
          </a:prstGeom>
        </p:spPr>
        <p:txBody>
          <a:bodyPr wrap="none" lIns="0" tIns="0" rIns="0" bIns="0" rtlCol="0">
            <a:noAutofit/>
          </a:bodyPr>
          <a:lstStyle/>
          <a:p>
            <a:pPr marL="0" indent="0">
              <a:buNone/>
            </a:pPr>
            <a:r>
              <a:rPr lang="en-US" altLang="zh-CN" sz="2000" b="1" dirty="0">
                <a:solidFill>
                  <a:schemeClr val="bg1"/>
                </a:solidFill>
                <a:latin typeface="+mj-ea"/>
                <a:ea typeface="+mj-ea"/>
                <a:sym typeface="微软雅黑" panose="020B0503020204020204" pitchFamily="34" charset="-122"/>
              </a:rPr>
              <a:t>02</a:t>
            </a:r>
            <a:endParaRPr lang="zh-CN" altLang="en-US" sz="2000" b="1" dirty="0">
              <a:solidFill>
                <a:schemeClr val="bg1"/>
              </a:solidFill>
              <a:latin typeface="+mj-ea"/>
              <a:ea typeface="+mj-ea"/>
              <a:sym typeface="微软雅黑" panose="020B0503020204020204" pitchFamily="34" charset="-122"/>
            </a:endParaRPr>
          </a:p>
        </p:txBody>
      </p:sp>
      <p:sp>
        <p:nvSpPr>
          <p:cNvPr id="12" name="文本框 11">
            <a:extLst>
              <a:ext uri="{FF2B5EF4-FFF2-40B4-BE49-F238E27FC236}">
                <a16:creationId xmlns:a16="http://schemas.microsoft.com/office/drawing/2014/main" id="{81118FA0-646D-4941-B357-C735A1C96F33}"/>
              </a:ext>
            </a:extLst>
          </p:cNvPr>
          <p:cNvSpPr txBox="1"/>
          <p:nvPr/>
        </p:nvSpPr>
        <p:spPr>
          <a:xfrm>
            <a:off x="8561601" y="1907189"/>
            <a:ext cx="1032334" cy="307777"/>
          </a:xfrm>
          <a:prstGeom prst="rect">
            <a:avLst/>
          </a:prstGeom>
        </p:spPr>
        <p:txBody>
          <a:bodyPr wrap="none" lIns="0" tIns="0" rIns="0" bIns="0" rtlCol="0">
            <a:noAutofit/>
          </a:bodyPr>
          <a:lstStyle/>
          <a:p>
            <a:pPr marL="0" indent="0">
              <a:buNone/>
            </a:pPr>
            <a:r>
              <a:rPr lang="zh-CN" altLang="en-US" b="1" dirty="0">
                <a:solidFill>
                  <a:schemeClr val="bg1"/>
                </a:solidFill>
                <a:latin typeface="+mj-ea"/>
                <a:ea typeface="+mj-ea"/>
                <a:sym typeface="微软雅黑" panose="020B0503020204020204" pitchFamily="34" charset="-122"/>
              </a:rPr>
              <a:t>文化环境</a:t>
            </a:r>
          </a:p>
        </p:txBody>
      </p:sp>
      <p:sp>
        <p:nvSpPr>
          <p:cNvPr id="13" name="文本框 12">
            <a:extLst>
              <a:ext uri="{FF2B5EF4-FFF2-40B4-BE49-F238E27FC236}">
                <a16:creationId xmlns:a16="http://schemas.microsoft.com/office/drawing/2014/main" id="{D75E375B-393F-46AC-907A-4A808CCF6B44}"/>
              </a:ext>
            </a:extLst>
          </p:cNvPr>
          <p:cNvSpPr txBox="1"/>
          <p:nvPr/>
        </p:nvSpPr>
        <p:spPr>
          <a:xfrm>
            <a:off x="8561601" y="2314490"/>
            <a:ext cx="2316543" cy="743345"/>
          </a:xfrm>
          <a:prstGeom prst="rect">
            <a:avLst/>
          </a:prstGeom>
        </p:spPr>
        <p:txBody>
          <a:bodyPr wrap="square" lIns="0" tIns="0" rIns="0" bIns="0" rtlCol="0">
            <a:noAutofit/>
          </a:bodyPr>
          <a:lstStyle/>
          <a:p>
            <a:pPr algn="just">
              <a:lnSpc>
                <a:spcPct val="130000"/>
              </a:lnSpc>
            </a:pPr>
            <a:r>
              <a:rPr lang="zh-CN" altLang="en-US" sz="1300" kern="100" dirty="0">
                <a:solidFill>
                  <a:schemeClr val="bg1"/>
                </a:solidFill>
                <a:effectLst/>
                <a:latin typeface="+mn-ea"/>
                <a:cs typeface="Times New Roman" panose="02020603050405020304" pitchFamily="18" charset="0"/>
                <a:sym typeface="微软雅黑" panose="020B0503020204020204" pitchFamily="34" charset="-122"/>
              </a:rPr>
              <a:t>近年来随着通货膨胀的严重，人们越来越觉得应该把现有的资金用于投资更大的事业</a:t>
            </a:r>
          </a:p>
        </p:txBody>
      </p:sp>
      <p:sp>
        <p:nvSpPr>
          <p:cNvPr id="19" name="文本框 18">
            <a:extLst>
              <a:ext uri="{FF2B5EF4-FFF2-40B4-BE49-F238E27FC236}">
                <a16:creationId xmlns:a16="http://schemas.microsoft.com/office/drawing/2014/main" id="{79A82DE4-9C2D-448D-9719-D56DC7ED5658}"/>
              </a:ext>
            </a:extLst>
          </p:cNvPr>
          <p:cNvSpPr txBox="1"/>
          <p:nvPr/>
        </p:nvSpPr>
        <p:spPr>
          <a:xfrm>
            <a:off x="8194341" y="1892373"/>
            <a:ext cx="259686" cy="307777"/>
          </a:xfrm>
          <a:prstGeom prst="rect">
            <a:avLst/>
          </a:prstGeom>
        </p:spPr>
        <p:txBody>
          <a:bodyPr wrap="none" lIns="0" tIns="0" rIns="0" bIns="0" rtlCol="0">
            <a:noAutofit/>
          </a:bodyPr>
          <a:lstStyle/>
          <a:p>
            <a:pPr marL="0" indent="0">
              <a:buNone/>
            </a:pPr>
            <a:r>
              <a:rPr lang="en-US" altLang="zh-CN" sz="2000" b="1" dirty="0">
                <a:solidFill>
                  <a:schemeClr val="bg1"/>
                </a:solidFill>
                <a:latin typeface="+mj-ea"/>
                <a:ea typeface="+mj-ea"/>
                <a:sym typeface="微软雅黑" panose="020B0503020204020204" pitchFamily="34" charset="-122"/>
              </a:rPr>
              <a:t>03</a:t>
            </a:r>
            <a:endParaRPr lang="zh-CN" altLang="en-US" sz="2000" b="1" dirty="0">
              <a:solidFill>
                <a:schemeClr val="bg1"/>
              </a:solidFill>
              <a:latin typeface="+mj-ea"/>
              <a:ea typeface="+mj-ea"/>
              <a:sym typeface="微软雅黑" panose="020B0503020204020204" pitchFamily="34" charset="-122"/>
            </a:endParaRPr>
          </a:p>
        </p:txBody>
      </p:sp>
    </p:spTree>
    <p:extLst>
      <p:ext uri="{BB962C8B-B14F-4D97-AF65-F5344CB8AC3E}">
        <p14:creationId xmlns:p14="http://schemas.microsoft.com/office/powerpoint/2010/main" val="35607509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a:extLst>
              <a:ext uri="{FF2B5EF4-FFF2-40B4-BE49-F238E27FC236}">
                <a16:creationId xmlns:a16="http://schemas.microsoft.com/office/drawing/2014/main" id="{EF93EB97-8A9D-4A52-86DE-6931C814EAFD}"/>
              </a:ext>
            </a:extLst>
          </p:cNvPr>
          <p:cNvSpPr txBox="1"/>
          <p:nvPr/>
        </p:nvSpPr>
        <p:spPr>
          <a:xfrm>
            <a:off x="2128759" y="2303963"/>
            <a:ext cx="2577629" cy="384721"/>
          </a:xfrm>
          <a:prstGeom prst="rect">
            <a:avLst/>
          </a:prstGeom>
        </p:spPr>
        <p:txBody>
          <a:bodyPr wrap="none" lIns="0" tIns="0" rIns="0" bIns="0" rtlCol="0">
            <a:noAutofit/>
          </a:bodyPr>
          <a:lstStyle/>
          <a:p>
            <a:pPr marL="0" indent="0" algn="ctr">
              <a:buNone/>
            </a:pPr>
            <a:r>
              <a:rPr lang="zh-CN" altLang="en-US" sz="2500" b="1" dirty="0">
                <a:solidFill>
                  <a:schemeClr val="bg1"/>
                </a:solidFill>
                <a:latin typeface="+mj-ea"/>
                <a:ea typeface="+mj-ea"/>
                <a:sym typeface="微软雅黑" panose="020B0503020204020204" pitchFamily="34" charset="-122"/>
              </a:rPr>
              <a:t>小额贷款市场增大</a:t>
            </a:r>
          </a:p>
        </p:txBody>
      </p:sp>
      <p:sp>
        <p:nvSpPr>
          <p:cNvPr id="8" name="文本框 7">
            <a:extLst>
              <a:ext uri="{FF2B5EF4-FFF2-40B4-BE49-F238E27FC236}">
                <a16:creationId xmlns:a16="http://schemas.microsoft.com/office/drawing/2014/main" id="{4CCBF07F-2246-48EF-9C8E-CAB717335E6B}"/>
              </a:ext>
            </a:extLst>
          </p:cNvPr>
          <p:cNvSpPr txBox="1"/>
          <p:nvPr/>
        </p:nvSpPr>
        <p:spPr>
          <a:xfrm>
            <a:off x="981792" y="2830387"/>
            <a:ext cx="4871562" cy="257506"/>
          </a:xfrm>
          <a:prstGeom prst="rect">
            <a:avLst/>
          </a:prstGeom>
        </p:spPr>
        <p:txBody>
          <a:bodyPr wrap="square" lIns="0" tIns="0" rIns="0" bIns="0" rtlCol="0">
            <a:noAutofit/>
          </a:bodyPr>
          <a:lstStyle/>
          <a:p>
            <a:pPr algn="ctr">
              <a:lnSpc>
                <a:spcPct val="130000"/>
              </a:lnSpc>
            </a:pPr>
            <a:r>
              <a:rPr lang="zh-CN" altLang="en-US" sz="1500" kern="100" dirty="0">
                <a:solidFill>
                  <a:schemeClr val="bg1"/>
                </a:solidFill>
                <a:effectLst/>
                <a:latin typeface="+mn-ea"/>
                <a:cs typeface="Times New Roman" panose="02020603050405020304" pitchFamily="18" charset="0"/>
                <a:sym typeface="微软雅黑" panose="020B0503020204020204" pitchFamily="34" charset="-122"/>
              </a:rPr>
              <a:t>小额贷款逐渐成为人们生活的必须品，逐渐占领市场</a:t>
            </a:r>
          </a:p>
        </p:txBody>
      </p:sp>
      <p:sp>
        <p:nvSpPr>
          <p:cNvPr id="17" name="文本框 16">
            <a:extLst>
              <a:ext uri="{FF2B5EF4-FFF2-40B4-BE49-F238E27FC236}">
                <a16:creationId xmlns:a16="http://schemas.microsoft.com/office/drawing/2014/main" id="{B57CFC26-69AA-4E3B-A845-8D9C7D091163}"/>
              </a:ext>
            </a:extLst>
          </p:cNvPr>
          <p:cNvSpPr txBox="1"/>
          <p:nvPr/>
        </p:nvSpPr>
        <p:spPr>
          <a:xfrm>
            <a:off x="3223610" y="1700595"/>
            <a:ext cx="387927" cy="461665"/>
          </a:xfrm>
          <a:prstGeom prst="rect">
            <a:avLst/>
          </a:prstGeom>
        </p:spPr>
        <p:txBody>
          <a:bodyPr wrap="none" lIns="0" tIns="0" rIns="0" bIns="0" rtlCol="0">
            <a:noAutofit/>
          </a:bodyPr>
          <a:lstStyle/>
          <a:p>
            <a:pPr marL="0" indent="0" algn="ctr">
              <a:buNone/>
            </a:pPr>
            <a:r>
              <a:rPr lang="en-US" altLang="zh-CN" sz="3000" b="1" dirty="0">
                <a:solidFill>
                  <a:schemeClr val="bg1"/>
                </a:solidFill>
                <a:latin typeface="+mj-ea"/>
                <a:ea typeface="+mj-ea"/>
                <a:sym typeface="微软雅黑" panose="020B0503020204020204" pitchFamily="34" charset="-122"/>
              </a:rPr>
              <a:t>01</a:t>
            </a:r>
            <a:endParaRPr lang="zh-CN" altLang="en-US" sz="3000" b="1" dirty="0">
              <a:solidFill>
                <a:schemeClr val="bg1"/>
              </a:solidFill>
              <a:latin typeface="+mj-ea"/>
              <a:ea typeface="+mj-ea"/>
              <a:sym typeface="微软雅黑" panose="020B0503020204020204" pitchFamily="34" charset="-122"/>
            </a:endParaRPr>
          </a:p>
        </p:txBody>
      </p:sp>
      <p:sp>
        <p:nvSpPr>
          <p:cNvPr id="22" name="文本框 21">
            <a:extLst>
              <a:ext uri="{FF2B5EF4-FFF2-40B4-BE49-F238E27FC236}">
                <a16:creationId xmlns:a16="http://schemas.microsoft.com/office/drawing/2014/main" id="{8EB85436-BB17-4924-99F5-4D566A963C66}"/>
              </a:ext>
            </a:extLst>
          </p:cNvPr>
          <p:cNvSpPr txBox="1"/>
          <p:nvPr/>
        </p:nvSpPr>
        <p:spPr>
          <a:xfrm>
            <a:off x="2128759" y="4133047"/>
            <a:ext cx="2577629" cy="384721"/>
          </a:xfrm>
          <a:prstGeom prst="rect">
            <a:avLst/>
          </a:prstGeom>
        </p:spPr>
        <p:txBody>
          <a:bodyPr wrap="none" lIns="0" tIns="0" rIns="0" bIns="0" rtlCol="0">
            <a:noAutofit/>
          </a:bodyPr>
          <a:lstStyle/>
          <a:p>
            <a:pPr marL="0" indent="0" algn="ctr">
              <a:buNone/>
            </a:pPr>
            <a:r>
              <a:rPr lang="zh-CN" altLang="en-US" sz="2500" b="1" dirty="0">
                <a:solidFill>
                  <a:schemeClr val="bg1"/>
                </a:solidFill>
                <a:latin typeface="+mj-ea"/>
                <a:ea typeface="+mj-ea"/>
                <a:sym typeface="微软雅黑" panose="020B0503020204020204" pitchFamily="34" charset="-122"/>
              </a:rPr>
              <a:t>小额贷款增长迅速</a:t>
            </a:r>
          </a:p>
        </p:txBody>
      </p:sp>
      <p:sp>
        <p:nvSpPr>
          <p:cNvPr id="23" name="文本框 22">
            <a:extLst>
              <a:ext uri="{FF2B5EF4-FFF2-40B4-BE49-F238E27FC236}">
                <a16:creationId xmlns:a16="http://schemas.microsoft.com/office/drawing/2014/main" id="{07E50B5A-8343-47CB-A712-FE092D3EBA89}"/>
              </a:ext>
            </a:extLst>
          </p:cNvPr>
          <p:cNvSpPr txBox="1"/>
          <p:nvPr/>
        </p:nvSpPr>
        <p:spPr>
          <a:xfrm>
            <a:off x="981792" y="4659471"/>
            <a:ext cx="4871562" cy="257506"/>
          </a:xfrm>
          <a:prstGeom prst="rect">
            <a:avLst/>
          </a:prstGeom>
        </p:spPr>
        <p:txBody>
          <a:bodyPr wrap="square" lIns="0" tIns="0" rIns="0" bIns="0" rtlCol="0">
            <a:noAutofit/>
          </a:bodyPr>
          <a:lstStyle/>
          <a:p>
            <a:pPr algn="ctr">
              <a:lnSpc>
                <a:spcPct val="130000"/>
              </a:lnSpc>
            </a:pPr>
            <a:r>
              <a:rPr lang="zh-CN" altLang="en-US" sz="1500" kern="100" dirty="0">
                <a:solidFill>
                  <a:schemeClr val="bg1"/>
                </a:solidFill>
                <a:effectLst/>
                <a:latin typeface="+mn-ea"/>
                <a:cs typeface="Times New Roman" panose="02020603050405020304" pitchFamily="18" charset="0"/>
                <a:sym typeface="微软雅黑" panose="020B0503020204020204" pitchFamily="34" charset="-122"/>
              </a:rPr>
              <a:t>小额贷款的对象集中在民营企业家、车贷、装修贷款等</a:t>
            </a:r>
          </a:p>
        </p:txBody>
      </p:sp>
      <p:sp>
        <p:nvSpPr>
          <p:cNvPr id="24" name="文本框 23">
            <a:extLst>
              <a:ext uri="{FF2B5EF4-FFF2-40B4-BE49-F238E27FC236}">
                <a16:creationId xmlns:a16="http://schemas.microsoft.com/office/drawing/2014/main" id="{D251C2D9-C95E-4D14-8E55-E7D6B1C72890}"/>
              </a:ext>
            </a:extLst>
          </p:cNvPr>
          <p:cNvSpPr txBox="1"/>
          <p:nvPr/>
        </p:nvSpPr>
        <p:spPr>
          <a:xfrm>
            <a:off x="3223610" y="3529679"/>
            <a:ext cx="387927" cy="461665"/>
          </a:xfrm>
          <a:prstGeom prst="rect">
            <a:avLst/>
          </a:prstGeom>
        </p:spPr>
        <p:txBody>
          <a:bodyPr wrap="none" lIns="0" tIns="0" rIns="0" bIns="0" rtlCol="0">
            <a:noAutofit/>
          </a:bodyPr>
          <a:lstStyle/>
          <a:p>
            <a:pPr marL="0" indent="0" algn="ctr">
              <a:buNone/>
            </a:pPr>
            <a:r>
              <a:rPr lang="en-US" altLang="zh-CN" sz="3000" b="1" dirty="0">
                <a:solidFill>
                  <a:schemeClr val="bg1"/>
                </a:solidFill>
                <a:latin typeface="+mj-ea"/>
                <a:ea typeface="+mj-ea"/>
                <a:sym typeface="微软雅黑" panose="020B0503020204020204" pitchFamily="34" charset="-122"/>
              </a:rPr>
              <a:t>02</a:t>
            </a:r>
            <a:endParaRPr lang="zh-CN" altLang="en-US" sz="3000" b="1" dirty="0">
              <a:solidFill>
                <a:schemeClr val="bg1"/>
              </a:solidFill>
              <a:latin typeface="+mj-ea"/>
              <a:ea typeface="+mj-ea"/>
              <a:sym typeface="微软雅黑" panose="020B0503020204020204" pitchFamily="34" charset="-122"/>
            </a:endParaRPr>
          </a:p>
        </p:txBody>
      </p:sp>
      <p:pic>
        <p:nvPicPr>
          <p:cNvPr id="16" name="图片 15" descr="图片包含 游戏机, 房间&#10;&#10;描述已自动生成">
            <a:extLst>
              <a:ext uri="{FF2B5EF4-FFF2-40B4-BE49-F238E27FC236}">
                <a16:creationId xmlns:a16="http://schemas.microsoft.com/office/drawing/2014/main" id="{8079F436-FD94-4913-BDA5-119DD1851590}"/>
              </a:ext>
            </a:extLst>
          </p:cNvPr>
          <p:cNvPicPr>
            <a:picLocks noChangeAspect="1"/>
          </p:cNvPicPr>
          <p:nvPr/>
        </p:nvPicPr>
        <p:blipFill>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8171" r="8171"/>
          <a:stretch>
            <a:fillRect/>
          </a:stretch>
        </p:blipFill>
        <p:spPr>
          <a:xfrm>
            <a:off x="6874592" y="1603949"/>
            <a:ext cx="4580808" cy="3650104"/>
          </a:xfrm>
          <a:custGeom>
            <a:avLst/>
            <a:gdLst>
              <a:gd name="connsiteX0" fmla="*/ 0 w 4721902"/>
              <a:gd name="connsiteY0" fmla="*/ 0 h 3762531"/>
              <a:gd name="connsiteX1" fmla="*/ 4721902 w 4721902"/>
              <a:gd name="connsiteY1" fmla="*/ 0 h 3762531"/>
              <a:gd name="connsiteX2" fmla="*/ 4721902 w 4721902"/>
              <a:gd name="connsiteY2" fmla="*/ 3762531 h 3762531"/>
              <a:gd name="connsiteX3" fmla="*/ 0 w 4721902"/>
              <a:gd name="connsiteY3" fmla="*/ 3762531 h 3762531"/>
            </a:gdLst>
            <a:ahLst/>
            <a:cxnLst>
              <a:cxn ang="0">
                <a:pos x="connsiteX0" y="connsiteY0"/>
              </a:cxn>
              <a:cxn ang="0">
                <a:pos x="connsiteX1" y="connsiteY1"/>
              </a:cxn>
              <a:cxn ang="0">
                <a:pos x="connsiteX2" y="connsiteY2"/>
              </a:cxn>
              <a:cxn ang="0">
                <a:pos x="connsiteX3" y="connsiteY3"/>
              </a:cxn>
            </a:cxnLst>
            <a:rect l="l" t="t" r="r" b="b"/>
            <a:pathLst>
              <a:path w="4721902" h="3762531">
                <a:moveTo>
                  <a:pt x="0" y="0"/>
                </a:moveTo>
                <a:lnTo>
                  <a:pt x="4721902" y="0"/>
                </a:lnTo>
                <a:lnTo>
                  <a:pt x="4721902" y="3762531"/>
                </a:lnTo>
                <a:lnTo>
                  <a:pt x="0" y="3762531"/>
                </a:lnTo>
                <a:close/>
              </a:path>
            </a:pathLst>
          </a:custGeom>
        </p:spPr>
      </p:pic>
      <p:sp>
        <p:nvSpPr>
          <p:cNvPr id="26" name="矩形 25">
            <a:extLst>
              <a:ext uri="{FF2B5EF4-FFF2-40B4-BE49-F238E27FC236}">
                <a16:creationId xmlns:a16="http://schemas.microsoft.com/office/drawing/2014/main" id="{41750CEE-E570-05A5-DF5A-8CD23CB1896A}"/>
              </a:ext>
            </a:extLst>
          </p:cNvPr>
          <p:cNvSpPr/>
          <p:nvPr/>
        </p:nvSpPr>
        <p:spPr>
          <a:xfrm>
            <a:off x="571237" y="3981450"/>
            <a:ext cx="203464" cy="1889152"/>
          </a:xfrm>
          <a:prstGeom prst="rect">
            <a:avLst/>
          </a:prstGeom>
          <a:gradFill flip="none" rotWithShape="1">
            <a:gsLst>
              <a:gs pos="0">
                <a:schemeClr val="accent1"/>
              </a:gs>
              <a:gs pos="100000">
                <a:schemeClr val="accent1">
                  <a:lumMod val="60000"/>
                  <a:lumOff val="40000"/>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32" name="矩形 31">
            <a:extLst>
              <a:ext uri="{FF2B5EF4-FFF2-40B4-BE49-F238E27FC236}">
                <a16:creationId xmlns:a16="http://schemas.microsoft.com/office/drawing/2014/main" id="{1BA46F87-9D66-4706-A6DA-05B5DDEE5D02}"/>
              </a:ext>
            </a:extLst>
          </p:cNvPr>
          <p:cNvSpPr/>
          <p:nvPr/>
        </p:nvSpPr>
        <p:spPr>
          <a:xfrm>
            <a:off x="5779741" y="1700595"/>
            <a:ext cx="239569" cy="1307034"/>
          </a:xfrm>
          <a:prstGeom prst="rect">
            <a:avLst/>
          </a:prstGeom>
          <a:gradFill flip="none" rotWithShape="1">
            <a:gsLst>
              <a:gs pos="0">
                <a:schemeClr val="accent1"/>
              </a:gs>
              <a:gs pos="100000">
                <a:schemeClr val="accent1">
                  <a:lumMod val="60000"/>
                  <a:lumOff val="40000"/>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33" name="矩形 32">
            <a:extLst>
              <a:ext uri="{FF2B5EF4-FFF2-40B4-BE49-F238E27FC236}">
                <a16:creationId xmlns:a16="http://schemas.microsoft.com/office/drawing/2014/main" id="{DE000D97-1C89-6343-8870-E64573C4BD14}"/>
              </a:ext>
            </a:extLst>
          </p:cNvPr>
          <p:cNvSpPr/>
          <p:nvPr/>
        </p:nvSpPr>
        <p:spPr>
          <a:xfrm>
            <a:off x="4412292" y="5052563"/>
            <a:ext cx="387927" cy="1879258"/>
          </a:xfrm>
          <a:prstGeom prst="rect">
            <a:avLst/>
          </a:prstGeom>
          <a:gradFill flip="none" rotWithShape="1">
            <a:gsLst>
              <a:gs pos="0">
                <a:schemeClr val="accent1"/>
              </a:gs>
              <a:gs pos="100000">
                <a:schemeClr val="accent1">
                  <a:lumMod val="60000"/>
                  <a:lumOff val="40000"/>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34" name="矩形 33">
            <a:extLst>
              <a:ext uri="{FF2B5EF4-FFF2-40B4-BE49-F238E27FC236}">
                <a16:creationId xmlns:a16="http://schemas.microsoft.com/office/drawing/2014/main" id="{3662E75E-E6D2-5F43-0EA5-C28F3B65481B}"/>
              </a:ext>
            </a:extLst>
          </p:cNvPr>
          <p:cNvSpPr/>
          <p:nvPr/>
        </p:nvSpPr>
        <p:spPr>
          <a:xfrm>
            <a:off x="4706388" y="5444449"/>
            <a:ext cx="193695" cy="1096051"/>
          </a:xfrm>
          <a:prstGeom prst="rect">
            <a:avLst/>
          </a:prstGeom>
          <a:gradFill flip="none" rotWithShape="1">
            <a:gsLst>
              <a:gs pos="0">
                <a:schemeClr val="accent1"/>
              </a:gs>
              <a:gs pos="100000">
                <a:schemeClr val="accent1">
                  <a:lumMod val="60000"/>
                  <a:lumOff val="40000"/>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35" name="矩形 34">
            <a:extLst>
              <a:ext uri="{FF2B5EF4-FFF2-40B4-BE49-F238E27FC236}">
                <a16:creationId xmlns:a16="http://schemas.microsoft.com/office/drawing/2014/main" id="{0B2F3152-9FEF-3380-3772-BC3FDC6E9D66}"/>
              </a:ext>
            </a:extLst>
          </p:cNvPr>
          <p:cNvSpPr/>
          <p:nvPr/>
        </p:nvSpPr>
        <p:spPr>
          <a:xfrm>
            <a:off x="5984042" y="2497983"/>
            <a:ext cx="138823" cy="922313"/>
          </a:xfrm>
          <a:prstGeom prst="rect">
            <a:avLst/>
          </a:prstGeom>
          <a:gradFill flip="none" rotWithShape="1">
            <a:gsLst>
              <a:gs pos="0">
                <a:schemeClr val="accent1"/>
              </a:gs>
              <a:gs pos="100000">
                <a:schemeClr val="accent1">
                  <a:lumMod val="60000"/>
                  <a:lumOff val="40000"/>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36" name="矩形 35">
            <a:extLst>
              <a:ext uri="{FF2B5EF4-FFF2-40B4-BE49-F238E27FC236}">
                <a16:creationId xmlns:a16="http://schemas.microsoft.com/office/drawing/2014/main" id="{C95EA2C2-8889-8068-A46C-24D3A6053EE6}"/>
              </a:ext>
            </a:extLst>
          </p:cNvPr>
          <p:cNvSpPr/>
          <p:nvPr/>
        </p:nvSpPr>
        <p:spPr>
          <a:xfrm>
            <a:off x="1341766" y="2362199"/>
            <a:ext cx="109148" cy="980001"/>
          </a:xfrm>
          <a:prstGeom prst="rect">
            <a:avLst/>
          </a:prstGeom>
          <a:gradFill flip="none" rotWithShape="1">
            <a:gsLst>
              <a:gs pos="0">
                <a:schemeClr val="accent1"/>
              </a:gs>
              <a:gs pos="100000">
                <a:schemeClr val="accent1">
                  <a:lumMod val="60000"/>
                  <a:lumOff val="40000"/>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Tree>
    <p:extLst>
      <p:ext uri="{BB962C8B-B14F-4D97-AF65-F5344CB8AC3E}">
        <p14:creationId xmlns:p14="http://schemas.microsoft.com/office/powerpoint/2010/main" val="9549513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9">
            <a:extLst>
              <a:ext uri="{FF2B5EF4-FFF2-40B4-BE49-F238E27FC236}">
                <a16:creationId xmlns:a16="http://schemas.microsoft.com/office/drawing/2014/main" id="{74245F30-7FBD-40D7-8E60-F050DF7D2421}"/>
              </a:ext>
            </a:extLst>
          </p:cNvPr>
          <p:cNvSpPr txBox="1"/>
          <p:nvPr/>
        </p:nvSpPr>
        <p:spPr>
          <a:xfrm>
            <a:off x="859367" y="3218461"/>
            <a:ext cx="1032334" cy="307777"/>
          </a:xfrm>
          <a:prstGeom prst="rect">
            <a:avLst/>
          </a:prstGeom>
        </p:spPr>
        <p:txBody>
          <a:bodyPr wrap="none" lIns="0" tIns="0" rIns="0" bIns="0" rtlCol="0">
            <a:noAutofit/>
          </a:bodyPr>
          <a:lstStyle/>
          <a:p>
            <a:pPr marL="0" indent="0" algn="just">
              <a:buNone/>
            </a:pPr>
            <a:r>
              <a:rPr lang="zh-CN" altLang="en-US" b="1" dirty="0">
                <a:solidFill>
                  <a:schemeClr val="bg1"/>
                </a:solidFill>
                <a:latin typeface="+mj-ea"/>
                <a:ea typeface="+mj-ea"/>
                <a:sym typeface="微软雅黑" panose="020B0503020204020204" pitchFamily="34" charset="-122"/>
              </a:rPr>
              <a:t>互联网银行</a:t>
            </a:r>
          </a:p>
        </p:txBody>
      </p:sp>
      <p:sp>
        <p:nvSpPr>
          <p:cNvPr id="11" name="文本框 10">
            <a:extLst>
              <a:ext uri="{FF2B5EF4-FFF2-40B4-BE49-F238E27FC236}">
                <a16:creationId xmlns:a16="http://schemas.microsoft.com/office/drawing/2014/main" id="{4F197572-3279-4A00-9367-F42458061079}"/>
              </a:ext>
            </a:extLst>
          </p:cNvPr>
          <p:cNvSpPr txBox="1"/>
          <p:nvPr/>
        </p:nvSpPr>
        <p:spPr>
          <a:xfrm>
            <a:off x="859367" y="3619572"/>
            <a:ext cx="2137833" cy="743345"/>
          </a:xfrm>
          <a:prstGeom prst="rect">
            <a:avLst/>
          </a:prstGeom>
        </p:spPr>
        <p:txBody>
          <a:bodyPr wrap="square" lIns="0" tIns="0" rIns="0" bIns="0" rtlCol="0">
            <a:noAutofit/>
          </a:bodyPr>
          <a:lstStyle/>
          <a:p>
            <a:pPr algn="just">
              <a:lnSpc>
                <a:spcPct val="130000"/>
              </a:lnSpc>
            </a:pPr>
            <a:r>
              <a:rPr lang="zh-CN" altLang="en-US" sz="1300" kern="100" dirty="0">
                <a:solidFill>
                  <a:schemeClr val="bg1"/>
                </a:solidFill>
                <a:effectLst/>
                <a:latin typeface="+mn-ea"/>
                <a:cs typeface="Times New Roman" panose="02020603050405020304" pitchFamily="18" charset="0"/>
                <a:sym typeface="微软雅黑" panose="020B0503020204020204" pitchFamily="34" charset="-122"/>
              </a:rPr>
              <a:t>方便快捷，充分利用网络的优势，客户覆盖面大；手续费率低</a:t>
            </a:r>
          </a:p>
        </p:txBody>
      </p:sp>
      <p:sp>
        <p:nvSpPr>
          <p:cNvPr id="12" name="文本框 11">
            <a:extLst>
              <a:ext uri="{FF2B5EF4-FFF2-40B4-BE49-F238E27FC236}">
                <a16:creationId xmlns:a16="http://schemas.microsoft.com/office/drawing/2014/main" id="{98B40968-DF0D-4983-9246-9D73E64DAF9F}"/>
              </a:ext>
            </a:extLst>
          </p:cNvPr>
          <p:cNvSpPr txBox="1"/>
          <p:nvPr/>
        </p:nvSpPr>
        <p:spPr>
          <a:xfrm>
            <a:off x="6596945" y="3218463"/>
            <a:ext cx="1032334" cy="307777"/>
          </a:xfrm>
          <a:prstGeom prst="rect">
            <a:avLst/>
          </a:prstGeom>
        </p:spPr>
        <p:txBody>
          <a:bodyPr wrap="none" lIns="0" tIns="0" rIns="0" bIns="0" rtlCol="0">
            <a:noAutofit/>
          </a:bodyPr>
          <a:lstStyle/>
          <a:p>
            <a:pPr marL="0" indent="0" algn="just">
              <a:buNone/>
            </a:pPr>
            <a:r>
              <a:rPr lang="zh-CN" altLang="en-US" b="1" dirty="0">
                <a:solidFill>
                  <a:schemeClr val="bg1"/>
                </a:solidFill>
                <a:latin typeface="+mj-ea"/>
                <a:ea typeface="+mj-ea"/>
                <a:sym typeface="微软雅黑" panose="020B0503020204020204" pitchFamily="34" charset="-122"/>
              </a:rPr>
              <a:t>互联网基金</a:t>
            </a:r>
          </a:p>
        </p:txBody>
      </p:sp>
      <p:sp>
        <p:nvSpPr>
          <p:cNvPr id="13" name="文本框 12">
            <a:extLst>
              <a:ext uri="{FF2B5EF4-FFF2-40B4-BE49-F238E27FC236}">
                <a16:creationId xmlns:a16="http://schemas.microsoft.com/office/drawing/2014/main" id="{E4EF4D8D-1024-4BE0-B9CC-0A0B1B221B0F}"/>
              </a:ext>
            </a:extLst>
          </p:cNvPr>
          <p:cNvSpPr txBox="1"/>
          <p:nvPr/>
        </p:nvSpPr>
        <p:spPr>
          <a:xfrm>
            <a:off x="6596945" y="3619574"/>
            <a:ext cx="2137833" cy="743345"/>
          </a:xfrm>
          <a:prstGeom prst="rect">
            <a:avLst/>
          </a:prstGeom>
        </p:spPr>
        <p:txBody>
          <a:bodyPr wrap="square" lIns="0" tIns="0" rIns="0" bIns="0" rtlCol="0">
            <a:noAutofit/>
          </a:bodyPr>
          <a:lstStyle/>
          <a:p>
            <a:pPr algn="just">
              <a:lnSpc>
                <a:spcPct val="130000"/>
              </a:lnSpc>
            </a:pPr>
            <a:r>
              <a:rPr lang="zh-CN" altLang="en-US" sz="1300" kern="100" dirty="0">
                <a:solidFill>
                  <a:schemeClr val="bg1"/>
                </a:solidFill>
                <a:effectLst/>
                <a:latin typeface="+mn-ea"/>
                <a:cs typeface="Times New Roman" panose="02020603050405020304" pitchFamily="18" charset="0"/>
                <a:sym typeface="微软雅黑" panose="020B0503020204020204" pitchFamily="34" charset="-122"/>
              </a:rPr>
              <a:t>开创性地为客户存放在支付 账户的现金支付高利息，收 益吸引力大</a:t>
            </a:r>
          </a:p>
        </p:txBody>
      </p:sp>
      <p:sp>
        <p:nvSpPr>
          <p:cNvPr id="14" name="文本框 13">
            <a:extLst>
              <a:ext uri="{FF2B5EF4-FFF2-40B4-BE49-F238E27FC236}">
                <a16:creationId xmlns:a16="http://schemas.microsoft.com/office/drawing/2014/main" id="{3DC703E8-1453-4BDC-965D-345F6DC4695C}"/>
              </a:ext>
            </a:extLst>
          </p:cNvPr>
          <p:cNvSpPr txBox="1"/>
          <p:nvPr/>
        </p:nvSpPr>
        <p:spPr>
          <a:xfrm>
            <a:off x="3728156" y="4067134"/>
            <a:ext cx="1032334" cy="307777"/>
          </a:xfrm>
          <a:prstGeom prst="rect">
            <a:avLst/>
          </a:prstGeom>
        </p:spPr>
        <p:txBody>
          <a:bodyPr wrap="none" lIns="0" tIns="0" rIns="0" bIns="0" rtlCol="0">
            <a:noAutofit/>
          </a:bodyPr>
          <a:lstStyle/>
          <a:p>
            <a:pPr marL="0" indent="0" algn="just">
              <a:buNone/>
            </a:pPr>
            <a:r>
              <a:rPr lang="zh-CN" altLang="en-US" b="1" dirty="0">
                <a:solidFill>
                  <a:schemeClr val="bg1"/>
                </a:solidFill>
                <a:latin typeface="+mj-ea"/>
                <a:ea typeface="+mj-ea"/>
                <a:sym typeface="微软雅黑" panose="020B0503020204020204" pitchFamily="34" charset="-122"/>
              </a:rPr>
              <a:t>互联网保险</a:t>
            </a:r>
          </a:p>
        </p:txBody>
      </p:sp>
      <p:sp>
        <p:nvSpPr>
          <p:cNvPr id="15" name="文本框 14">
            <a:extLst>
              <a:ext uri="{FF2B5EF4-FFF2-40B4-BE49-F238E27FC236}">
                <a16:creationId xmlns:a16="http://schemas.microsoft.com/office/drawing/2014/main" id="{BC61BA11-689A-4FB1-9917-C4E50F3D8EF6}"/>
              </a:ext>
            </a:extLst>
          </p:cNvPr>
          <p:cNvSpPr txBox="1"/>
          <p:nvPr/>
        </p:nvSpPr>
        <p:spPr>
          <a:xfrm>
            <a:off x="3728156" y="4468245"/>
            <a:ext cx="2137833" cy="743345"/>
          </a:xfrm>
          <a:prstGeom prst="rect">
            <a:avLst/>
          </a:prstGeom>
        </p:spPr>
        <p:txBody>
          <a:bodyPr wrap="square" lIns="0" tIns="0" rIns="0" bIns="0" rtlCol="0">
            <a:noAutofit/>
          </a:bodyPr>
          <a:lstStyle/>
          <a:p>
            <a:pPr algn="just">
              <a:lnSpc>
                <a:spcPct val="130000"/>
              </a:lnSpc>
            </a:pPr>
            <a:r>
              <a:rPr lang="zh-CN" altLang="en-US" sz="1300" kern="100" dirty="0">
                <a:solidFill>
                  <a:schemeClr val="bg1"/>
                </a:solidFill>
                <a:effectLst/>
                <a:latin typeface="+mn-ea"/>
                <a:cs typeface="Times New Roman" panose="02020603050405020304" pitchFamily="18" charset="0"/>
                <a:sym typeface="微软雅黑" panose="020B0503020204020204" pitchFamily="34" charset="-122"/>
              </a:rPr>
              <a:t>方便快捷，作为中介机构，对接的保险公司较多，客户的产品选择广</a:t>
            </a:r>
          </a:p>
        </p:txBody>
      </p:sp>
      <p:sp>
        <p:nvSpPr>
          <p:cNvPr id="16" name="文本框 15">
            <a:extLst>
              <a:ext uri="{FF2B5EF4-FFF2-40B4-BE49-F238E27FC236}">
                <a16:creationId xmlns:a16="http://schemas.microsoft.com/office/drawing/2014/main" id="{28925CE2-D87B-42BA-B899-52150A825419}"/>
              </a:ext>
            </a:extLst>
          </p:cNvPr>
          <p:cNvSpPr txBox="1"/>
          <p:nvPr/>
        </p:nvSpPr>
        <p:spPr>
          <a:xfrm>
            <a:off x="9465734" y="4067136"/>
            <a:ext cx="1032334" cy="307777"/>
          </a:xfrm>
          <a:prstGeom prst="rect">
            <a:avLst/>
          </a:prstGeom>
        </p:spPr>
        <p:txBody>
          <a:bodyPr wrap="none" lIns="0" tIns="0" rIns="0" bIns="0" rtlCol="0">
            <a:noAutofit/>
          </a:bodyPr>
          <a:lstStyle/>
          <a:p>
            <a:pPr marL="0" indent="0" algn="just">
              <a:buNone/>
            </a:pPr>
            <a:r>
              <a:rPr lang="zh-CN" altLang="en-US" b="1" dirty="0">
                <a:solidFill>
                  <a:schemeClr val="bg1"/>
                </a:solidFill>
                <a:latin typeface="+mj-ea"/>
                <a:ea typeface="+mj-ea"/>
                <a:sym typeface="微软雅黑" panose="020B0503020204020204" pitchFamily="34" charset="-122"/>
              </a:rPr>
              <a:t>互联网证券</a:t>
            </a:r>
          </a:p>
        </p:txBody>
      </p:sp>
      <p:sp>
        <p:nvSpPr>
          <p:cNvPr id="17" name="文本框 16">
            <a:extLst>
              <a:ext uri="{FF2B5EF4-FFF2-40B4-BE49-F238E27FC236}">
                <a16:creationId xmlns:a16="http://schemas.microsoft.com/office/drawing/2014/main" id="{385128A9-6F0D-46E0-9236-F70AE237854C}"/>
              </a:ext>
            </a:extLst>
          </p:cNvPr>
          <p:cNvSpPr txBox="1"/>
          <p:nvPr/>
        </p:nvSpPr>
        <p:spPr>
          <a:xfrm>
            <a:off x="9465734" y="4468245"/>
            <a:ext cx="2137833" cy="483274"/>
          </a:xfrm>
          <a:prstGeom prst="rect">
            <a:avLst/>
          </a:prstGeom>
        </p:spPr>
        <p:txBody>
          <a:bodyPr wrap="square" lIns="0" tIns="0" rIns="0" bIns="0" rtlCol="0">
            <a:noAutofit/>
          </a:bodyPr>
          <a:lstStyle/>
          <a:p>
            <a:pPr algn="just">
              <a:lnSpc>
                <a:spcPct val="130000"/>
              </a:lnSpc>
            </a:pPr>
            <a:r>
              <a:rPr lang="zh-CN" altLang="en-US" sz="1300" kern="100" dirty="0">
                <a:solidFill>
                  <a:schemeClr val="bg1"/>
                </a:solidFill>
                <a:effectLst/>
                <a:latin typeface="+mn-ea"/>
                <a:cs typeface="Times New Roman" panose="02020603050405020304" pitchFamily="18" charset="0"/>
                <a:sym typeface="微软雅黑" panose="020B0503020204020204" pitchFamily="34" charset="-122"/>
              </a:rPr>
              <a:t>方便快捷、资讯服务内容充足，佣金费率极低</a:t>
            </a:r>
          </a:p>
        </p:txBody>
      </p:sp>
      <p:grpSp>
        <p:nvGrpSpPr>
          <p:cNvPr id="23" name="组合 22">
            <a:extLst>
              <a:ext uri="{FF2B5EF4-FFF2-40B4-BE49-F238E27FC236}">
                <a16:creationId xmlns:a16="http://schemas.microsoft.com/office/drawing/2014/main" id="{2118BFB9-CE92-4CFE-9399-C5E91EC9FC89}"/>
              </a:ext>
            </a:extLst>
          </p:cNvPr>
          <p:cNvGrpSpPr/>
          <p:nvPr/>
        </p:nvGrpSpPr>
        <p:grpSpPr>
          <a:xfrm>
            <a:off x="734889" y="1176300"/>
            <a:ext cx="2190323" cy="555230"/>
            <a:chOff x="4823904" y="1075267"/>
            <a:chExt cx="2190323" cy="555230"/>
          </a:xfrm>
        </p:grpSpPr>
        <p:sp>
          <p:nvSpPr>
            <p:cNvPr id="19" name="文本框 18">
              <a:extLst>
                <a:ext uri="{FF2B5EF4-FFF2-40B4-BE49-F238E27FC236}">
                  <a16:creationId xmlns:a16="http://schemas.microsoft.com/office/drawing/2014/main" id="{6A92FBEB-65CB-4FF9-B1B9-42CFB1F95C4A}"/>
                </a:ext>
              </a:extLst>
            </p:cNvPr>
            <p:cNvSpPr txBox="1"/>
            <p:nvPr/>
          </p:nvSpPr>
          <p:spPr>
            <a:xfrm>
              <a:off x="4823904" y="1075267"/>
              <a:ext cx="2190323" cy="384721"/>
            </a:xfrm>
            <a:prstGeom prst="rect">
              <a:avLst/>
            </a:prstGeom>
            <a:noFill/>
          </p:spPr>
          <p:txBody>
            <a:bodyPr wrap="square" lIns="0" tIns="0" rIns="0" bIns="0" rtlCol="0">
              <a:noAutofit/>
            </a:bodyPr>
            <a:lstStyle/>
            <a:p>
              <a:r>
                <a:rPr lang="zh-CN" altLang="en-US" sz="2500" b="1" dirty="0">
                  <a:solidFill>
                    <a:schemeClr val="bg1"/>
                  </a:solidFill>
                  <a:sym typeface="微软雅黑" panose="020B0503020204020204" pitchFamily="34" charset="-122"/>
                </a:rPr>
                <a:t>项目背景介绍 </a:t>
              </a:r>
            </a:p>
          </p:txBody>
        </p:sp>
        <p:sp>
          <p:nvSpPr>
            <p:cNvPr id="20" name="文本框 19">
              <a:extLst>
                <a:ext uri="{FF2B5EF4-FFF2-40B4-BE49-F238E27FC236}">
                  <a16:creationId xmlns:a16="http://schemas.microsoft.com/office/drawing/2014/main" id="{075D459F-2268-43B6-8381-D9B363E3D66B}"/>
                </a:ext>
              </a:extLst>
            </p:cNvPr>
            <p:cNvSpPr txBox="1"/>
            <p:nvPr/>
          </p:nvSpPr>
          <p:spPr>
            <a:xfrm>
              <a:off x="4823904" y="1476609"/>
              <a:ext cx="2190323" cy="153888"/>
            </a:xfrm>
            <a:prstGeom prst="rect">
              <a:avLst/>
            </a:prstGeom>
            <a:noFill/>
          </p:spPr>
          <p:txBody>
            <a:bodyPr wrap="square" lIns="0" tIns="0" rIns="0" bIns="0" rtlCol="0">
              <a:noAutofit/>
            </a:bodyPr>
            <a:lstStyle/>
            <a:p>
              <a:r>
                <a:rPr lang="en-US" altLang="zh-CN" sz="1000" b="1" dirty="0">
                  <a:solidFill>
                    <a:schemeClr val="bg1"/>
                  </a:solidFill>
                  <a:sym typeface="微软雅黑" panose="020B0503020204020204" pitchFamily="34" charset="-122"/>
                </a:rPr>
                <a:t>Project Background Introduction</a:t>
              </a:r>
              <a:endParaRPr lang="zh-CN" altLang="en-US" sz="1000" b="1" dirty="0">
                <a:solidFill>
                  <a:schemeClr val="bg1"/>
                </a:solidFill>
                <a:sym typeface="微软雅黑" panose="020B0503020204020204" pitchFamily="34" charset="-122"/>
              </a:endParaRPr>
            </a:p>
          </p:txBody>
        </p:sp>
      </p:grpSp>
      <p:sp>
        <p:nvSpPr>
          <p:cNvPr id="21" name="矩形 20">
            <a:extLst>
              <a:ext uri="{FF2B5EF4-FFF2-40B4-BE49-F238E27FC236}">
                <a16:creationId xmlns:a16="http://schemas.microsoft.com/office/drawing/2014/main" id="{465C3273-98BF-D780-FF01-D01A4CB9F271}"/>
              </a:ext>
            </a:extLst>
          </p:cNvPr>
          <p:cNvSpPr/>
          <p:nvPr/>
        </p:nvSpPr>
        <p:spPr>
          <a:xfrm>
            <a:off x="611454" y="2775022"/>
            <a:ext cx="203464" cy="1889152"/>
          </a:xfrm>
          <a:prstGeom prst="rect">
            <a:avLst/>
          </a:prstGeom>
          <a:gradFill flip="none" rotWithShape="1">
            <a:gsLst>
              <a:gs pos="0">
                <a:schemeClr val="accent1"/>
              </a:gs>
              <a:gs pos="100000">
                <a:schemeClr val="accent1">
                  <a:lumMod val="60000"/>
                  <a:lumOff val="40000"/>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4" name="矩形 23">
            <a:extLst>
              <a:ext uri="{FF2B5EF4-FFF2-40B4-BE49-F238E27FC236}">
                <a16:creationId xmlns:a16="http://schemas.microsoft.com/office/drawing/2014/main" id="{42B08A0C-D158-FBD3-0A3B-F459A20C8B50}"/>
              </a:ext>
            </a:extLst>
          </p:cNvPr>
          <p:cNvSpPr/>
          <p:nvPr/>
        </p:nvSpPr>
        <p:spPr>
          <a:xfrm>
            <a:off x="3462841" y="3619572"/>
            <a:ext cx="203464" cy="1889152"/>
          </a:xfrm>
          <a:prstGeom prst="rect">
            <a:avLst/>
          </a:prstGeom>
          <a:gradFill flip="none" rotWithShape="1">
            <a:gsLst>
              <a:gs pos="0">
                <a:schemeClr val="accent1"/>
              </a:gs>
              <a:gs pos="100000">
                <a:schemeClr val="accent1">
                  <a:lumMod val="60000"/>
                  <a:lumOff val="40000"/>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7" name="矩形 26">
            <a:extLst>
              <a:ext uri="{FF2B5EF4-FFF2-40B4-BE49-F238E27FC236}">
                <a16:creationId xmlns:a16="http://schemas.microsoft.com/office/drawing/2014/main" id="{BA8518C5-226A-7D0D-BE3A-A3E3633DC3E4}"/>
              </a:ext>
            </a:extLst>
          </p:cNvPr>
          <p:cNvSpPr/>
          <p:nvPr/>
        </p:nvSpPr>
        <p:spPr>
          <a:xfrm>
            <a:off x="6332804" y="2775022"/>
            <a:ext cx="203464" cy="1889152"/>
          </a:xfrm>
          <a:prstGeom prst="rect">
            <a:avLst/>
          </a:prstGeom>
          <a:gradFill flip="none" rotWithShape="1">
            <a:gsLst>
              <a:gs pos="0">
                <a:schemeClr val="accent1"/>
              </a:gs>
              <a:gs pos="100000">
                <a:schemeClr val="accent1">
                  <a:lumMod val="60000"/>
                  <a:lumOff val="40000"/>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8" name="矩形 27">
            <a:extLst>
              <a:ext uri="{FF2B5EF4-FFF2-40B4-BE49-F238E27FC236}">
                <a16:creationId xmlns:a16="http://schemas.microsoft.com/office/drawing/2014/main" id="{F2769965-9616-E772-0B94-5570CB66129C}"/>
              </a:ext>
            </a:extLst>
          </p:cNvPr>
          <p:cNvSpPr/>
          <p:nvPr/>
        </p:nvSpPr>
        <p:spPr>
          <a:xfrm>
            <a:off x="9184191" y="3619572"/>
            <a:ext cx="203464" cy="1889152"/>
          </a:xfrm>
          <a:prstGeom prst="rect">
            <a:avLst/>
          </a:prstGeom>
          <a:gradFill flip="none" rotWithShape="1">
            <a:gsLst>
              <a:gs pos="0">
                <a:schemeClr val="accent1"/>
              </a:gs>
              <a:gs pos="100000">
                <a:schemeClr val="accent1">
                  <a:lumMod val="60000"/>
                  <a:lumOff val="40000"/>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9" name="矩形 28">
            <a:extLst>
              <a:ext uri="{FF2B5EF4-FFF2-40B4-BE49-F238E27FC236}">
                <a16:creationId xmlns:a16="http://schemas.microsoft.com/office/drawing/2014/main" id="{A5644111-473B-B915-F5D1-D389E7F1A434}"/>
              </a:ext>
            </a:extLst>
          </p:cNvPr>
          <p:cNvSpPr/>
          <p:nvPr/>
        </p:nvSpPr>
        <p:spPr>
          <a:xfrm>
            <a:off x="1928283" y="2921038"/>
            <a:ext cx="234316" cy="605200"/>
          </a:xfrm>
          <a:prstGeom prst="rect">
            <a:avLst/>
          </a:prstGeom>
          <a:gradFill flip="none" rotWithShape="1">
            <a:gsLst>
              <a:gs pos="0">
                <a:schemeClr val="accent1"/>
              </a:gs>
              <a:gs pos="100000">
                <a:schemeClr val="accent1">
                  <a:lumMod val="60000"/>
                  <a:lumOff val="40000"/>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30" name="矩形 29">
            <a:extLst>
              <a:ext uri="{FF2B5EF4-FFF2-40B4-BE49-F238E27FC236}">
                <a16:creationId xmlns:a16="http://schemas.microsoft.com/office/drawing/2014/main" id="{56DA650D-04E5-A5FD-F51D-4D34F39D3CEB}"/>
              </a:ext>
            </a:extLst>
          </p:cNvPr>
          <p:cNvSpPr/>
          <p:nvPr/>
        </p:nvSpPr>
        <p:spPr>
          <a:xfrm>
            <a:off x="7697915" y="2921038"/>
            <a:ext cx="234316" cy="605200"/>
          </a:xfrm>
          <a:prstGeom prst="rect">
            <a:avLst/>
          </a:prstGeom>
          <a:gradFill flip="none" rotWithShape="1">
            <a:gsLst>
              <a:gs pos="0">
                <a:schemeClr val="accent1"/>
              </a:gs>
              <a:gs pos="100000">
                <a:schemeClr val="accent1">
                  <a:lumMod val="60000"/>
                  <a:lumOff val="40000"/>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31" name="矩形 30">
            <a:extLst>
              <a:ext uri="{FF2B5EF4-FFF2-40B4-BE49-F238E27FC236}">
                <a16:creationId xmlns:a16="http://schemas.microsoft.com/office/drawing/2014/main" id="{4BB2CA8F-5513-6648-0FF5-27CF257D7107}"/>
              </a:ext>
            </a:extLst>
          </p:cNvPr>
          <p:cNvSpPr/>
          <p:nvPr/>
        </p:nvSpPr>
        <p:spPr>
          <a:xfrm>
            <a:off x="4815416" y="3776172"/>
            <a:ext cx="234316" cy="605200"/>
          </a:xfrm>
          <a:prstGeom prst="rect">
            <a:avLst/>
          </a:prstGeom>
          <a:gradFill flip="none" rotWithShape="1">
            <a:gsLst>
              <a:gs pos="0">
                <a:schemeClr val="accent1"/>
              </a:gs>
              <a:gs pos="100000">
                <a:schemeClr val="accent1">
                  <a:lumMod val="60000"/>
                  <a:lumOff val="40000"/>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32" name="矩形 31">
            <a:extLst>
              <a:ext uri="{FF2B5EF4-FFF2-40B4-BE49-F238E27FC236}">
                <a16:creationId xmlns:a16="http://schemas.microsoft.com/office/drawing/2014/main" id="{D1F1F6F1-1EAB-1DCF-FA6A-43BBAF0AA7E9}"/>
              </a:ext>
            </a:extLst>
          </p:cNvPr>
          <p:cNvSpPr/>
          <p:nvPr/>
        </p:nvSpPr>
        <p:spPr>
          <a:xfrm>
            <a:off x="10585048" y="3776172"/>
            <a:ext cx="234316" cy="605200"/>
          </a:xfrm>
          <a:prstGeom prst="rect">
            <a:avLst/>
          </a:prstGeom>
          <a:gradFill flip="none" rotWithShape="1">
            <a:gsLst>
              <a:gs pos="0">
                <a:schemeClr val="accent1"/>
              </a:gs>
              <a:gs pos="100000">
                <a:schemeClr val="accent1">
                  <a:lumMod val="60000"/>
                  <a:lumOff val="40000"/>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33" name="矩形 32">
            <a:extLst>
              <a:ext uri="{FF2B5EF4-FFF2-40B4-BE49-F238E27FC236}">
                <a16:creationId xmlns:a16="http://schemas.microsoft.com/office/drawing/2014/main" id="{4F1F130B-8414-BDA4-1065-C17732952F59}"/>
              </a:ext>
            </a:extLst>
          </p:cNvPr>
          <p:cNvSpPr/>
          <p:nvPr/>
        </p:nvSpPr>
        <p:spPr>
          <a:xfrm>
            <a:off x="2221620" y="3118666"/>
            <a:ext cx="84843" cy="479340"/>
          </a:xfrm>
          <a:prstGeom prst="rect">
            <a:avLst/>
          </a:prstGeom>
          <a:gradFill flip="none" rotWithShape="1">
            <a:gsLst>
              <a:gs pos="0">
                <a:schemeClr val="accent1"/>
              </a:gs>
              <a:gs pos="100000">
                <a:schemeClr val="accent1">
                  <a:lumMod val="60000"/>
                  <a:lumOff val="40000"/>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34" name="矩形 33">
            <a:extLst>
              <a:ext uri="{FF2B5EF4-FFF2-40B4-BE49-F238E27FC236}">
                <a16:creationId xmlns:a16="http://schemas.microsoft.com/office/drawing/2014/main" id="{7BCC736C-8F80-8A3C-F06E-AC0CBC05AF80}"/>
              </a:ext>
            </a:extLst>
          </p:cNvPr>
          <p:cNvSpPr/>
          <p:nvPr/>
        </p:nvSpPr>
        <p:spPr>
          <a:xfrm>
            <a:off x="7991252" y="3118666"/>
            <a:ext cx="84843" cy="479340"/>
          </a:xfrm>
          <a:prstGeom prst="rect">
            <a:avLst/>
          </a:prstGeom>
          <a:gradFill flip="none" rotWithShape="1">
            <a:gsLst>
              <a:gs pos="0">
                <a:schemeClr val="accent1"/>
              </a:gs>
              <a:gs pos="100000">
                <a:schemeClr val="accent1">
                  <a:lumMod val="60000"/>
                  <a:lumOff val="40000"/>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35" name="矩形 34">
            <a:extLst>
              <a:ext uri="{FF2B5EF4-FFF2-40B4-BE49-F238E27FC236}">
                <a16:creationId xmlns:a16="http://schemas.microsoft.com/office/drawing/2014/main" id="{03EF39E4-9E2E-DAD4-ABAF-9A746B65B1C1}"/>
              </a:ext>
            </a:extLst>
          </p:cNvPr>
          <p:cNvSpPr/>
          <p:nvPr/>
        </p:nvSpPr>
        <p:spPr>
          <a:xfrm>
            <a:off x="5108753" y="3973800"/>
            <a:ext cx="84843" cy="479340"/>
          </a:xfrm>
          <a:prstGeom prst="rect">
            <a:avLst/>
          </a:prstGeom>
          <a:gradFill flip="none" rotWithShape="1">
            <a:gsLst>
              <a:gs pos="0">
                <a:schemeClr val="accent1"/>
              </a:gs>
              <a:gs pos="100000">
                <a:schemeClr val="accent1">
                  <a:lumMod val="60000"/>
                  <a:lumOff val="40000"/>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36" name="矩形 35">
            <a:extLst>
              <a:ext uri="{FF2B5EF4-FFF2-40B4-BE49-F238E27FC236}">
                <a16:creationId xmlns:a16="http://schemas.microsoft.com/office/drawing/2014/main" id="{F85237CF-3746-8484-50D2-A1138BB1E934}"/>
              </a:ext>
            </a:extLst>
          </p:cNvPr>
          <p:cNvSpPr/>
          <p:nvPr/>
        </p:nvSpPr>
        <p:spPr>
          <a:xfrm>
            <a:off x="10878385" y="3973800"/>
            <a:ext cx="84843" cy="479340"/>
          </a:xfrm>
          <a:prstGeom prst="rect">
            <a:avLst/>
          </a:prstGeom>
          <a:gradFill flip="none" rotWithShape="1">
            <a:gsLst>
              <a:gs pos="0">
                <a:schemeClr val="accent1"/>
              </a:gs>
              <a:gs pos="100000">
                <a:schemeClr val="accent1">
                  <a:lumMod val="60000"/>
                  <a:lumOff val="40000"/>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37" name="矩形 36">
            <a:extLst>
              <a:ext uri="{FF2B5EF4-FFF2-40B4-BE49-F238E27FC236}">
                <a16:creationId xmlns:a16="http://schemas.microsoft.com/office/drawing/2014/main" id="{5B796EF8-BDCB-C4F8-0F73-739FB18D9EEB}"/>
              </a:ext>
            </a:extLst>
          </p:cNvPr>
          <p:cNvSpPr/>
          <p:nvPr/>
        </p:nvSpPr>
        <p:spPr>
          <a:xfrm>
            <a:off x="544766" y="3833667"/>
            <a:ext cx="133376" cy="1256916"/>
          </a:xfrm>
          <a:prstGeom prst="rect">
            <a:avLst/>
          </a:prstGeom>
          <a:gradFill flip="none" rotWithShape="1">
            <a:gsLst>
              <a:gs pos="0">
                <a:schemeClr val="accent1"/>
              </a:gs>
              <a:gs pos="100000">
                <a:schemeClr val="accent1">
                  <a:lumMod val="60000"/>
                  <a:lumOff val="40000"/>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38" name="矩形 37">
            <a:extLst>
              <a:ext uri="{FF2B5EF4-FFF2-40B4-BE49-F238E27FC236}">
                <a16:creationId xmlns:a16="http://schemas.microsoft.com/office/drawing/2014/main" id="{81978DFE-85E3-12A4-C3D6-3B1265C6541F}"/>
              </a:ext>
            </a:extLst>
          </p:cNvPr>
          <p:cNvSpPr/>
          <p:nvPr/>
        </p:nvSpPr>
        <p:spPr>
          <a:xfrm>
            <a:off x="3396153" y="4678217"/>
            <a:ext cx="133376" cy="1256916"/>
          </a:xfrm>
          <a:prstGeom prst="rect">
            <a:avLst/>
          </a:prstGeom>
          <a:gradFill flip="none" rotWithShape="1">
            <a:gsLst>
              <a:gs pos="0">
                <a:schemeClr val="accent1"/>
              </a:gs>
              <a:gs pos="100000">
                <a:schemeClr val="accent1">
                  <a:lumMod val="60000"/>
                  <a:lumOff val="40000"/>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39" name="矩形 38">
            <a:extLst>
              <a:ext uri="{FF2B5EF4-FFF2-40B4-BE49-F238E27FC236}">
                <a16:creationId xmlns:a16="http://schemas.microsoft.com/office/drawing/2014/main" id="{7FF62C06-BD7D-C9DC-578A-8958538A5A09}"/>
              </a:ext>
            </a:extLst>
          </p:cNvPr>
          <p:cNvSpPr/>
          <p:nvPr/>
        </p:nvSpPr>
        <p:spPr>
          <a:xfrm>
            <a:off x="6266116" y="3833667"/>
            <a:ext cx="133376" cy="1256916"/>
          </a:xfrm>
          <a:prstGeom prst="rect">
            <a:avLst/>
          </a:prstGeom>
          <a:gradFill flip="none" rotWithShape="1">
            <a:gsLst>
              <a:gs pos="0">
                <a:schemeClr val="accent1"/>
              </a:gs>
              <a:gs pos="100000">
                <a:schemeClr val="accent1">
                  <a:lumMod val="60000"/>
                  <a:lumOff val="40000"/>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40" name="矩形 39">
            <a:extLst>
              <a:ext uri="{FF2B5EF4-FFF2-40B4-BE49-F238E27FC236}">
                <a16:creationId xmlns:a16="http://schemas.microsoft.com/office/drawing/2014/main" id="{C989AC50-2A64-3945-EA5A-4A589589DD9D}"/>
              </a:ext>
            </a:extLst>
          </p:cNvPr>
          <p:cNvSpPr/>
          <p:nvPr/>
        </p:nvSpPr>
        <p:spPr>
          <a:xfrm>
            <a:off x="9117503" y="4678217"/>
            <a:ext cx="133376" cy="1256916"/>
          </a:xfrm>
          <a:prstGeom prst="rect">
            <a:avLst/>
          </a:prstGeom>
          <a:gradFill flip="none" rotWithShape="1">
            <a:gsLst>
              <a:gs pos="0">
                <a:schemeClr val="accent1"/>
              </a:gs>
              <a:gs pos="100000">
                <a:schemeClr val="accent1">
                  <a:lumMod val="60000"/>
                  <a:lumOff val="40000"/>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Tree>
    <p:extLst>
      <p:ext uri="{BB962C8B-B14F-4D97-AF65-F5344CB8AC3E}">
        <p14:creationId xmlns:p14="http://schemas.microsoft.com/office/powerpoint/2010/main" val="39851271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EA8632F-AEE3-B9AC-3766-D50E438A68FA}"/>
              </a:ext>
            </a:extLst>
          </p:cNvPr>
          <p:cNvSpPr/>
          <p:nvPr/>
        </p:nvSpPr>
        <p:spPr>
          <a:xfrm rot="10800000">
            <a:off x="5398530" y="3428999"/>
            <a:ext cx="6793470" cy="1297233"/>
          </a:xfrm>
          <a:prstGeom prst="rect">
            <a:avLst/>
          </a:prstGeom>
          <a:gradFill flip="none" rotWithShape="1">
            <a:gsLst>
              <a:gs pos="0">
                <a:schemeClr val="accent1"/>
              </a:gs>
              <a:gs pos="100000">
                <a:schemeClr val="accent1">
                  <a:lumMod val="60000"/>
                  <a:lumOff val="40000"/>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6" name="矩形 5">
            <a:extLst>
              <a:ext uri="{FF2B5EF4-FFF2-40B4-BE49-F238E27FC236}">
                <a16:creationId xmlns:a16="http://schemas.microsoft.com/office/drawing/2014/main" id="{006CB89A-4A32-2C41-FD2E-BA130661151D}"/>
              </a:ext>
            </a:extLst>
          </p:cNvPr>
          <p:cNvSpPr/>
          <p:nvPr/>
        </p:nvSpPr>
        <p:spPr>
          <a:xfrm>
            <a:off x="0" y="2098308"/>
            <a:ext cx="9500135" cy="2426008"/>
          </a:xfrm>
          <a:prstGeom prst="rect">
            <a:avLst/>
          </a:prstGeom>
          <a:gradFill flip="none" rotWithShape="1">
            <a:gsLst>
              <a:gs pos="0">
                <a:schemeClr val="accent1"/>
              </a:gs>
              <a:gs pos="100000">
                <a:schemeClr val="accent1">
                  <a:lumMod val="60000"/>
                  <a:lumOff val="40000"/>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 name="文本框 1">
            <a:extLst>
              <a:ext uri="{FF2B5EF4-FFF2-40B4-BE49-F238E27FC236}">
                <a16:creationId xmlns:a16="http://schemas.microsoft.com/office/drawing/2014/main" id="{1AC76C4E-D380-15CF-F0A8-7E20107DFF8E}"/>
              </a:ext>
            </a:extLst>
          </p:cNvPr>
          <p:cNvSpPr txBox="1"/>
          <p:nvPr/>
        </p:nvSpPr>
        <p:spPr>
          <a:xfrm>
            <a:off x="2937535" y="2978649"/>
            <a:ext cx="3230051" cy="615553"/>
          </a:xfrm>
          <a:prstGeom prst="rect">
            <a:avLst/>
          </a:prstGeom>
          <a:noFill/>
          <a:effectLst/>
        </p:spPr>
        <p:txBody>
          <a:bodyPr wrap="none" lIns="0" tIns="0" rIns="0" bIns="0" rtlCol="0">
            <a:noAutofit/>
          </a:bodyPr>
          <a:lstStyle/>
          <a:p>
            <a:pPr algn="just"/>
            <a:r>
              <a:rPr lang="zh-CN" altLang="en-US" sz="4000" b="1" dirty="0">
                <a:solidFill>
                  <a:schemeClr val="bg1"/>
                </a:solidFill>
                <a:sym typeface="微软雅黑" panose="020B0503020204020204" pitchFamily="34" charset="-122"/>
              </a:rPr>
              <a:t>市场环境分析 </a:t>
            </a:r>
          </a:p>
        </p:txBody>
      </p:sp>
      <p:sp>
        <p:nvSpPr>
          <p:cNvPr id="3" name="文本框 2">
            <a:extLst>
              <a:ext uri="{FF2B5EF4-FFF2-40B4-BE49-F238E27FC236}">
                <a16:creationId xmlns:a16="http://schemas.microsoft.com/office/drawing/2014/main" id="{53830C8F-FBF3-BA9F-89B1-F2ABF4E6D189}"/>
              </a:ext>
            </a:extLst>
          </p:cNvPr>
          <p:cNvSpPr txBox="1"/>
          <p:nvPr/>
        </p:nvSpPr>
        <p:spPr>
          <a:xfrm>
            <a:off x="3690077" y="-405000"/>
            <a:ext cx="1359178" cy="307777"/>
          </a:xfrm>
          <a:prstGeom prst="rect">
            <a:avLst/>
          </a:prstGeom>
          <a:noFill/>
        </p:spPr>
        <p:txBody>
          <a:bodyPr wrap="square" lIns="0" tIns="0" rIns="0" bIns="0" rtlCol="0">
            <a:noAutofit/>
          </a:bodyPr>
          <a:lstStyle/>
          <a:p>
            <a:r>
              <a:rPr lang="en-US" altLang="zh-CN" sz="1000" b="1" dirty="0">
                <a:solidFill>
                  <a:schemeClr val="bg1"/>
                </a:solidFill>
                <a:sym typeface="微软雅黑" panose="020B0503020204020204" pitchFamily="34" charset="-122"/>
              </a:rPr>
              <a:t>Project Background Introduction</a:t>
            </a:r>
            <a:endParaRPr lang="zh-CN" altLang="en-US" sz="1000" b="1" dirty="0">
              <a:solidFill>
                <a:schemeClr val="bg1"/>
              </a:solidFill>
              <a:sym typeface="微软雅黑" panose="020B0503020204020204" pitchFamily="34" charset="-122"/>
            </a:endParaRPr>
          </a:p>
        </p:txBody>
      </p:sp>
      <p:sp>
        <p:nvSpPr>
          <p:cNvPr id="4" name="文本框 3">
            <a:extLst>
              <a:ext uri="{FF2B5EF4-FFF2-40B4-BE49-F238E27FC236}">
                <a16:creationId xmlns:a16="http://schemas.microsoft.com/office/drawing/2014/main" id="{275AEFD6-FEE0-A88C-2293-6330892D62EC}"/>
              </a:ext>
            </a:extLst>
          </p:cNvPr>
          <p:cNvSpPr txBox="1"/>
          <p:nvPr/>
        </p:nvSpPr>
        <p:spPr>
          <a:xfrm>
            <a:off x="2968301" y="2210642"/>
            <a:ext cx="1035701" cy="640176"/>
          </a:xfrm>
          <a:prstGeom prst="rect">
            <a:avLst/>
          </a:prstGeom>
          <a:noFill/>
          <a:effectLst/>
        </p:spPr>
        <p:txBody>
          <a:bodyPr wrap="none" lIns="0" tIns="0" rIns="0" bIns="0" rtlCol="0">
            <a:noAutofit/>
          </a:bodyPr>
          <a:lstStyle/>
          <a:p>
            <a:r>
              <a:rPr lang="en-US" altLang="zh-CN" sz="4160" b="1" dirty="0">
                <a:solidFill>
                  <a:schemeClr val="bg1"/>
                </a:solidFill>
              </a:rPr>
              <a:t># 02</a:t>
            </a:r>
            <a:endParaRPr lang="zh-CN" altLang="en-US" sz="4160" b="1" dirty="0">
              <a:solidFill>
                <a:schemeClr val="bg1"/>
              </a:solidFill>
            </a:endParaRPr>
          </a:p>
        </p:txBody>
      </p:sp>
      <p:sp>
        <p:nvSpPr>
          <p:cNvPr id="5" name="文本框 4">
            <a:extLst>
              <a:ext uri="{FF2B5EF4-FFF2-40B4-BE49-F238E27FC236}">
                <a16:creationId xmlns:a16="http://schemas.microsoft.com/office/drawing/2014/main" id="{4841A284-E85B-4B0F-5963-2ED8B99134AB}"/>
              </a:ext>
            </a:extLst>
          </p:cNvPr>
          <p:cNvSpPr txBox="1"/>
          <p:nvPr/>
        </p:nvSpPr>
        <p:spPr>
          <a:xfrm>
            <a:off x="5398530" y="2980395"/>
            <a:ext cx="3834794" cy="1384995"/>
          </a:xfrm>
          <a:prstGeom prst="rect">
            <a:avLst/>
          </a:prstGeom>
          <a:noFill/>
          <a:effectLst/>
        </p:spPr>
        <p:txBody>
          <a:bodyPr wrap="square" lIns="0" tIns="0" rIns="0" bIns="0" rtlCol="0">
            <a:noAutofit/>
          </a:bodyPr>
          <a:lstStyle/>
          <a:p>
            <a:pPr algn="r"/>
            <a:r>
              <a:rPr lang="en-US" altLang="zh-CN" sz="3000" b="1" cap="all" dirty="0">
                <a:solidFill>
                  <a:schemeClr val="bg1"/>
                </a:solidFill>
                <a:sym typeface="微软雅黑" panose="020B0503020204020204" pitchFamily="34" charset="-122"/>
              </a:rPr>
              <a:t>Market Environment Analysis</a:t>
            </a:r>
          </a:p>
        </p:txBody>
      </p:sp>
      <p:sp>
        <p:nvSpPr>
          <p:cNvPr id="8" name="矩形 7">
            <a:extLst>
              <a:ext uri="{FF2B5EF4-FFF2-40B4-BE49-F238E27FC236}">
                <a16:creationId xmlns:a16="http://schemas.microsoft.com/office/drawing/2014/main" id="{77FC2BE6-7941-2A81-BA28-99E2C3DB7C08}"/>
              </a:ext>
            </a:extLst>
          </p:cNvPr>
          <p:cNvSpPr/>
          <p:nvPr/>
        </p:nvSpPr>
        <p:spPr>
          <a:xfrm>
            <a:off x="1162205" y="4514473"/>
            <a:ext cx="282334" cy="2343527"/>
          </a:xfrm>
          <a:prstGeom prst="rect">
            <a:avLst/>
          </a:prstGeom>
          <a:gradFill flip="none" rotWithShape="1">
            <a:gsLst>
              <a:gs pos="0">
                <a:schemeClr val="accent1"/>
              </a:gs>
              <a:gs pos="100000">
                <a:schemeClr val="accent1">
                  <a:lumMod val="60000"/>
                  <a:lumOff val="40000"/>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9" name="矩形 8">
            <a:extLst>
              <a:ext uri="{FF2B5EF4-FFF2-40B4-BE49-F238E27FC236}">
                <a16:creationId xmlns:a16="http://schemas.microsoft.com/office/drawing/2014/main" id="{6A3D5B41-10FC-CCE6-3B05-DE6181B45052}"/>
              </a:ext>
            </a:extLst>
          </p:cNvPr>
          <p:cNvSpPr/>
          <p:nvPr/>
        </p:nvSpPr>
        <p:spPr>
          <a:xfrm>
            <a:off x="1346295" y="3725587"/>
            <a:ext cx="446282" cy="1960649"/>
          </a:xfrm>
          <a:prstGeom prst="rect">
            <a:avLst/>
          </a:prstGeom>
          <a:gradFill flip="none" rotWithShape="1">
            <a:gsLst>
              <a:gs pos="0">
                <a:schemeClr val="accent1"/>
              </a:gs>
              <a:gs pos="100000">
                <a:schemeClr val="accent1">
                  <a:lumMod val="60000"/>
                  <a:lumOff val="40000"/>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0" name="矩形 9">
            <a:extLst>
              <a:ext uri="{FF2B5EF4-FFF2-40B4-BE49-F238E27FC236}">
                <a16:creationId xmlns:a16="http://schemas.microsoft.com/office/drawing/2014/main" id="{F3A21EEB-7F00-8BAD-A503-106BF8DE3EDF}"/>
              </a:ext>
            </a:extLst>
          </p:cNvPr>
          <p:cNvSpPr/>
          <p:nvPr/>
        </p:nvSpPr>
        <p:spPr>
          <a:xfrm>
            <a:off x="1893883" y="4705911"/>
            <a:ext cx="134702" cy="1303003"/>
          </a:xfrm>
          <a:prstGeom prst="rect">
            <a:avLst/>
          </a:prstGeom>
          <a:gradFill flip="none" rotWithShape="1">
            <a:gsLst>
              <a:gs pos="0">
                <a:schemeClr val="accent1"/>
              </a:gs>
              <a:gs pos="100000">
                <a:schemeClr val="accent1">
                  <a:lumMod val="60000"/>
                  <a:lumOff val="40000"/>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1" name="矩形 10">
            <a:extLst>
              <a:ext uri="{FF2B5EF4-FFF2-40B4-BE49-F238E27FC236}">
                <a16:creationId xmlns:a16="http://schemas.microsoft.com/office/drawing/2014/main" id="{26453922-63E9-21CC-17F7-C10A5CD0FE17}"/>
              </a:ext>
            </a:extLst>
          </p:cNvPr>
          <p:cNvSpPr/>
          <p:nvPr/>
        </p:nvSpPr>
        <p:spPr>
          <a:xfrm>
            <a:off x="8471321" y="173566"/>
            <a:ext cx="88195" cy="1250929"/>
          </a:xfrm>
          <a:prstGeom prst="rect">
            <a:avLst/>
          </a:prstGeom>
          <a:gradFill flip="none" rotWithShape="1">
            <a:gsLst>
              <a:gs pos="0">
                <a:schemeClr val="accent1"/>
              </a:gs>
              <a:gs pos="100000">
                <a:schemeClr val="accent1">
                  <a:lumMod val="60000"/>
                  <a:lumOff val="40000"/>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2" name="矩形 11">
            <a:extLst>
              <a:ext uri="{FF2B5EF4-FFF2-40B4-BE49-F238E27FC236}">
                <a16:creationId xmlns:a16="http://schemas.microsoft.com/office/drawing/2014/main" id="{419FE156-841A-26AB-6E65-6AEC160C8C59}"/>
              </a:ext>
            </a:extLst>
          </p:cNvPr>
          <p:cNvSpPr/>
          <p:nvPr/>
        </p:nvSpPr>
        <p:spPr>
          <a:xfrm>
            <a:off x="8875643" y="330893"/>
            <a:ext cx="169226" cy="1326372"/>
          </a:xfrm>
          <a:prstGeom prst="rect">
            <a:avLst/>
          </a:prstGeom>
          <a:gradFill flip="none" rotWithShape="1">
            <a:gsLst>
              <a:gs pos="0">
                <a:schemeClr val="accent1"/>
              </a:gs>
              <a:gs pos="100000">
                <a:schemeClr val="accent1">
                  <a:lumMod val="60000"/>
                  <a:lumOff val="40000"/>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3" name="矩形 12">
            <a:extLst>
              <a:ext uri="{FF2B5EF4-FFF2-40B4-BE49-F238E27FC236}">
                <a16:creationId xmlns:a16="http://schemas.microsoft.com/office/drawing/2014/main" id="{0CC85720-6A2D-B295-25D5-6BE6287D8F17}"/>
              </a:ext>
            </a:extLst>
          </p:cNvPr>
          <p:cNvSpPr/>
          <p:nvPr/>
        </p:nvSpPr>
        <p:spPr>
          <a:xfrm>
            <a:off x="8644129" y="-280762"/>
            <a:ext cx="316127" cy="2154768"/>
          </a:xfrm>
          <a:prstGeom prst="rect">
            <a:avLst/>
          </a:prstGeom>
          <a:gradFill flip="none" rotWithShape="1">
            <a:gsLst>
              <a:gs pos="0">
                <a:schemeClr val="accent1"/>
              </a:gs>
              <a:gs pos="100000">
                <a:schemeClr val="accent1">
                  <a:lumMod val="60000"/>
                  <a:lumOff val="40000"/>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4" name="矩形 13">
            <a:extLst>
              <a:ext uri="{FF2B5EF4-FFF2-40B4-BE49-F238E27FC236}">
                <a16:creationId xmlns:a16="http://schemas.microsoft.com/office/drawing/2014/main" id="{3040FE30-6A99-6EAF-BF1B-57A934301E09}"/>
              </a:ext>
            </a:extLst>
          </p:cNvPr>
          <p:cNvSpPr/>
          <p:nvPr/>
        </p:nvSpPr>
        <p:spPr>
          <a:xfrm rot="10800000">
            <a:off x="10760090" y="2098308"/>
            <a:ext cx="298954" cy="1446008"/>
          </a:xfrm>
          <a:prstGeom prst="rect">
            <a:avLst/>
          </a:prstGeom>
          <a:gradFill flip="none" rotWithShape="1">
            <a:gsLst>
              <a:gs pos="0">
                <a:schemeClr val="accent1"/>
              </a:gs>
              <a:gs pos="100000">
                <a:schemeClr val="accent1">
                  <a:lumMod val="60000"/>
                  <a:lumOff val="40000"/>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5" name="矩形 14">
            <a:extLst>
              <a:ext uri="{FF2B5EF4-FFF2-40B4-BE49-F238E27FC236}">
                <a16:creationId xmlns:a16="http://schemas.microsoft.com/office/drawing/2014/main" id="{9D92D62D-8A51-8E3F-9D06-B06AEF493CBD}"/>
              </a:ext>
            </a:extLst>
          </p:cNvPr>
          <p:cNvSpPr/>
          <p:nvPr/>
        </p:nvSpPr>
        <p:spPr>
          <a:xfrm>
            <a:off x="593860" y="1173972"/>
            <a:ext cx="401570" cy="1960649"/>
          </a:xfrm>
          <a:prstGeom prst="rect">
            <a:avLst/>
          </a:prstGeom>
          <a:gradFill flip="none" rotWithShape="1">
            <a:gsLst>
              <a:gs pos="0">
                <a:schemeClr val="accent1"/>
              </a:gs>
              <a:gs pos="100000">
                <a:schemeClr val="accent1">
                  <a:lumMod val="60000"/>
                  <a:lumOff val="40000"/>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Tree>
    <p:extLst>
      <p:ext uri="{BB962C8B-B14F-4D97-AF65-F5344CB8AC3E}">
        <p14:creationId xmlns:p14="http://schemas.microsoft.com/office/powerpoint/2010/main" val="25576773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矩形 21">
            <a:extLst>
              <a:ext uri="{FF2B5EF4-FFF2-40B4-BE49-F238E27FC236}">
                <a16:creationId xmlns:a16="http://schemas.microsoft.com/office/drawing/2014/main" id="{CA61635F-4E05-4433-8D04-4F554F545088}"/>
              </a:ext>
            </a:extLst>
          </p:cNvPr>
          <p:cNvSpPr/>
          <p:nvPr/>
        </p:nvSpPr>
        <p:spPr>
          <a:xfrm>
            <a:off x="4665134" y="1388156"/>
            <a:ext cx="6790266" cy="4600409"/>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文本框 7">
            <a:extLst>
              <a:ext uri="{FF2B5EF4-FFF2-40B4-BE49-F238E27FC236}">
                <a16:creationId xmlns:a16="http://schemas.microsoft.com/office/drawing/2014/main" id="{9AD1D7B9-1C24-4C29-80CF-1B7CA3F567EA}"/>
              </a:ext>
            </a:extLst>
          </p:cNvPr>
          <p:cNvSpPr txBox="1"/>
          <p:nvPr/>
        </p:nvSpPr>
        <p:spPr>
          <a:xfrm>
            <a:off x="723900" y="1580257"/>
            <a:ext cx="2899833" cy="384721"/>
          </a:xfrm>
          <a:prstGeom prst="rect">
            <a:avLst/>
          </a:prstGeom>
        </p:spPr>
        <p:txBody>
          <a:bodyPr wrap="none" lIns="0" tIns="0" rIns="0" bIns="0" rtlCol="0">
            <a:noAutofit/>
          </a:bodyPr>
          <a:lstStyle/>
          <a:p>
            <a:pPr marL="0" indent="0">
              <a:buNone/>
            </a:pPr>
            <a:r>
              <a:rPr lang="zh-CN" altLang="en-US" sz="2500" b="1" dirty="0">
                <a:solidFill>
                  <a:schemeClr val="bg1"/>
                </a:solidFill>
                <a:latin typeface="+mj-ea"/>
                <a:ea typeface="+mj-ea"/>
                <a:sym typeface="微软雅黑" panose="020B0503020204020204" pitchFamily="34" charset="-122"/>
              </a:rPr>
              <a:t>营业部数量持续上升</a:t>
            </a:r>
          </a:p>
        </p:txBody>
      </p:sp>
      <p:sp>
        <p:nvSpPr>
          <p:cNvPr id="9" name="文本框 8">
            <a:extLst>
              <a:ext uri="{FF2B5EF4-FFF2-40B4-BE49-F238E27FC236}">
                <a16:creationId xmlns:a16="http://schemas.microsoft.com/office/drawing/2014/main" id="{6F169C34-BAAC-423A-80AC-25AADEDA7637}"/>
              </a:ext>
            </a:extLst>
          </p:cNvPr>
          <p:cNvSpPr txBox="1"/>
          <p:nvPr/>
        </p:nvSpPr>
        <p:spPr>
          <a:xfrm>
            <a:off x="723900" y="2281462"/>
            <a:ext cx="3232846" cy="1646413"/>
          </a:xfrm>
          <a:prstGeom prst="rect">
            <a:avLst/>
          </a:prstGeom>
        </p:spPr>
        <p:txBody>
          <a:bodyPr wrap="square" lIns="0" tIns="0" rIns="0" bIns="0" rtlCol="0">
            <a:noAutofit/>
          </a:bodyPr>
          <a:lstStyle/>
          <a:p>
            <a:pPr algn="just">
              <a:lnSpc>
                <a:spcPct val="130000"/>
              </a:lnSpc>
            </a:pPr>
            <a:r>
              <a:rPr lang="zh-CN" altLang="en-US" sz="1200" kern="100" dirty="0">
                <a:solidFill>
                  <a:schemeClr val="bg1"/>
                </a:solidFill>
                <a:effectLst/>
                <a:latin typeface="+mn-ea"/>
                <a:cs typeface="Times New Roman" panose="02020603050405020304" pitchFamily="18" charset="0"/>
                <a:sym typeface="微软雅黑" panose="020B0503020204020204" pitchFamily="34" charset="-122"/>
              </a:rPr>
              <a:t>近年来，各券商都在不断地新设营业网点，营业网点总数量由</a:t>
            </a:r>
            <a:r>
              <a:rPr lang="en-US" altLang="zh-CN" sz="1200" kern="100" dirty="0">
                <a:solidFill>
                  <a:schemeClr val="bg1"/>
                </a:solidFill>
                <a:effectLst/>
                <a:latin typeface="+mn-ea"/>
                <a:cs typeface="Times New Roman" panose="02020603050405020304" pitchFamily="18" charset="0"/>
                <a:sym typeface="微软雅黑" panose="020B0503020204020204" pitchFamily="34" charset="-122"/>
              </a:rPr>
              <a:t>3051</a:t>
            </a:r>
            <a:r>
              <a:rPr lang="zh-CN" altLang="en-US" sz="1200" kern="100" dirty="0">
                <a:solidFill>
                  <a:schemeClr val="bg1"/>
                </a:solidFill>
                <a:effectLst/>
                <a:latin typeface="+mn-ea"/>
                <a:cs typeface="Times New Roman" panose="02020603050405020304" pitchFamily="18" charset="0"/>
                <a:sym typeface="微软雅黑" panose="020B0503020204020204" pitchFamily="34" charset="-122"/>
              </a:rPr>
              <a:t>家上升至</a:t>
            </a:r>
            <a:r>
              <a:rPr lang="en-US" altLang="zh-CN" sz="1200" kern="100" dirty="0">
                <a:solidFill>
                  <a:schemeClr val="bg1"/>
                </a:solidFill>
                <a:effectLst/>
                <a:latin typeface="+mn-ea"/>
                <a:cs typeface="Times New Roman" panose="02020603050405020304" pitchFamily="18" charset="0"/>
                <a:sym typeface="微软雅黑" panose="020B0503020204020204" pitchFamily="34" charset="-122"/>
              </a:rPr>
              <a:t>25220</a:t>
            </a:r>
            <a:r>
              <a:rPr lang="zh-CN" altLang="en-US" sz="1200" kern="100" dirty="0">
                <a:solidFill>
                  <a:schemeClr val="bg1"/>
                </a:solidFill>
                <a:effectLst/>
                <a:latin typeface="+mn-ea"/>
                <a:cs typeface="Times New Roman" panose="02020603050405020304" pitchFamily="18" charset="0"/>
                <a:sym typeface="微软雅黑" panose="020B0503020204020204" pitchFamily="34" charset="-122"/>
              </a:rPr>
              <a:t>家，营业网点增加了</a:t>
            </a:r>
            <a:r>
              <a:rPr lang="en-US" altLang="zh-CN" sz="1200" kern="100" dirty="0">
                <a:solidFill>
                  <a:schemeClr val="bg1"/>
                </a:solidFill>
                <a:effectLst/>
                <a:latin typeface="+mn-ea"/>
                <a:cs typeface="Times New Roman" panose="02020603050405020304" pitchFamily="18" charset="0"/>
                <a:sym typeface="微软雅黑" panose="020B0503020204020204" pitchFamily="34" charset="-122"/>
              </a:rPr>
              <a:t>70%</a:t>
            </a:r>
            <a:r>
              <a:rPr lang="zh-CN" altLang="en-US" sz="1200" kern="100" dirty="0">
                <a:solidFill>
                  <a:schemeClr val="bg1"/>
                </a:solidFill>
                <a:effectLst/>
                <a:latin typeface="+mn-ea"/>
                <a:cs typeface="Times New Roman" panose="02020603050405020304" pitchFamily="18" charset="0"/>
                <a:sym typeface="微软雅黑" panose="020B0503020204020204" pitchFamily="34" charset="-122"/>
              </a:rPr>
              <a:t>以上，年平均复合增速约</a:t>
            </a:r>
            <a:r>
              <a:rPr lang="en-US" altLang="zh-CN" sz="1200" kern="100" dirty="0">
                <a:solidFill>
                  <a:schemeClr val="bg1"/>
                </a:solidFill>
                <a:effectLst/>
                <a:latin typeface="+mn-ea"/>
                <a:cs typeface="Times New Roman" panose="02020603050405020304" pitchFamily="18" charset="0"/>
                <a:sym typeface="微软雅黑" panose="020B0503020204020204" pitchFamily="34" charset="-122"/>
              </a:rPr>
              <a:t>10%</a:t>
            </a:r>
            <a:r>
              <a:rPr lang="zh-CN" altLang="en-US" sz="1200" kern="100" dirty="0">
                <a:solidFill>
                  <a:schemeClr val="bg1"/>
                </a:solidFill>
                <a:effectLst/>
                <a:latin typeface="+mn-ea"/>
                <a:cs typeface="Times New Roman" panose="02020603050405020304" pitchFamily="18" charset="0"/>
                <a:sym typeface="微软雅黑" panose="020B0503020204020204" pitchFamily="34" charset="-122"/>
              </a:rPr>
              <a:t>。新设网点 在场租、设备和人力方面占用了大量成本，导致行业的经纪业务成本不断提高，然而随着营业部的数量不断增加，单体营业部所能带来的经纪业务佣金量却呈现下降趋势。</a:t>
            </a:r>
          </a:p>
        </p:txBody>
      </p:sp>
      <p:graphicFrame>
        <p:nvGraphicFramePr>
          <p:cNvPr id="21" name="图表 20">
            <a:extLst>
              <a:ext uri="{FF2B5EF4-FFF2-40B4-BE49-F238E27FC236}">
                <a16:creationId xmlns:a16="http://schemas.microsoft.com/office/drawing/2014/main" id="{5C0DEF3E-FD07-4F83-BC75-1FD293D21044}"/>
              </a:ext>
            </a:extLst>
          </p:cNvPr>
          <p:cNvGraphicFramePr/>
          <p:nvPr>
            <p:extLst>
              <p:ext uri="{D42A27DB-BD31-4B8C-83A1-F6EECF244321}">
                <p14:modId xmlns:p14="http://schemas.microsoft.com/office/powerpoint/2010/main" val="2992630375"/>
              </p:ext>
            </p:extLst>
          </p:nvPr>
        </p:nvGraphicFramePr>
        <p:xfrm>
          <a:off x="4777676" y="1483909"/>
          <a:ext cx="6565182" cy="4408902"/>
        </p:xfrm>
        <a:graphic>
          <a:graphicData uri="http://schemas.openxmlformats.org/drawingml/2006/chart">
            <c:chart xmlns:c="http://schemas.openxmlformats.org/drawingml/2006/chart" xmlns:r="http://schemas.openxmlformats.org/officeDocument/2006/relationships" r:id="rId2"/>
          </a:graphicData>
        </a:graphic>
      </p:graphicFrame>
      <p:sp>
        <p:nvSpPr>
          <p:cNvPr id="10" name="矩形 9">
            <a:extLst>
              <a:ext uri="{FF2B5EF4-FFF2-40B4-BE49-F238E27FC236}">
                <a16:creationId xmlns:a16="http://schemas.microsoft.com/office/drawing/2014/main" id="{135943D4-6B62-0EF5-83E9-26944703916A}"/>
              </a:ext>
            </a:extLst>
          </p:cNvPr>
          <p:cNvSpPr/>
          <p:nvPr/>
        </p:nvSpPr>
        <p:spPr>
          <a:xfrm>
            <a:off x="849142" y="4244359"/>
            <a:ext cx="203464" cy="1813541"/>
          </a:xfrm>
          <a:prstGeom prst="rect">
            <a:avLst/>
          </a:prstGeom>
          <a:gradFill flip="none" rotWithShape="1">
            <a:gsLst>
              <a:gs pos="0">
                <a:schemeClr val="accent1"/>
              </a:gs>
              <a:gs pos="100000">
                <a:schemeClr val="accent1">
                  <a:lumMod val="60000"/>
                  <a:lumOff val="40000"/>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1" name="矩形 10">
            <a:extLst>
              <a:ext uri="{FF2B5EF4-FFF2-40B4-BE49-F238E27FC236}">
                <a16:creationId xmlns:a16="http://schemas.microsoft.com/office/drawing/2014/main" id="{D01B516A-6504-99D2-E7D3-597C13D877EB}"/>
              </a:ext>
            </a:extLst>
          </p:cNvPr>
          <p:cNvSpPr/>
          <p:nvPr/>
        </p:nvSpPr>
        <p:spPr>
          <a:xfrm>
            <a:off x="3373756" y="1288010"/>
            <a:ext cx="234316" cy="605200"/>
          </a:xfrm>
          <a:prstGeom prst="rect">
            <a:avLst/>
          </a:prstGeom>
          <a:gradFill flip="none" rotWithShape="1">
            <a:gsLst>
              <a:gs pos="0">
                <a:schemeClr val="accent1"/>
              </a:gs>
              <a:gs pos="100000">
                <a:schemeClr val="accent1">
                  <a:lumMod val="60000"/>
                  <a:lumOff val="40000"/>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2" name="矩形 11">
            <a:extLst>
              <a:ext uri="{FF2B5EF4-FFF2-40B4-BE49-F238E27FC236}">
                <a16:creationId xmlns:a16="http://schemas.microsoft.com/office/drawing/2014/main" id="{3E286D5A-462C-8FBF-4FF9-E7E971135B2D}"/>
              </a:ext>
            </a:extLst>
          </p:cNvPr>
          <p:cNvSpPr/>
          <p:nvPr/>
        </p:nvSpPr>
        <p:spPr>
          <a:xfrm>
            <a:off x="3667093" y="1485638"/>
            <a:ext cx="84843" cy="479340"/>
          </a:xfrm>
          <a:prstGeom prst="rect">
            <a:avLst/>
          </a:prstGeom>
          <a:gradFill flip="none" rotWithShape="1">
            <a:gsLst>
              <a:gs pos="0">
                <a:schemeClr val="accent1"/>
              </a:gs>
              <a:gs pos="100000">
                <a:schemeClr val="accent1">
                  <a:lumMod val="60000"/>
                  <a:lumOff val="40000"/>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4" name="矩形 13">
            <a:extLst>
              <a:ext uri="{FF2B5EF4-FFF2-40B4-BE49-F238E27FC236}">
                <a16:creationId xmlns:a16="http://schemas.microsoft.com/office/drawing/2014/main" id="{B0AC2E89-3856-E64B-CD2E-9CFE6D59A6F4}"/>
              </a:ext>
            </a:extLst>
          </p:cNvPr>
          <p:cNvSpPr/>
          <p:nvPr/>
        </p:nvSpPr>
        <p:spPr>
          <a:xfrm>
            <a:off x="731653" y="4880828"/>
            <a:ext cx="147122" cy="954042"/>
          </a:xfrm>
          <a:prstGeom prst="rect">
            <a:avLst/>
          </a:prstGeom>
          <a:gradFill flip="none" rotWithShape="1">
            <a:gsLst>
              <a:gs pos="0">
                <a:schemeClr val="accent1"/>
              </a:gs>
              <a:gs pos="100000">
                <a:schemeClr val="accent1">
                  <a:lumMod val="60000"/>
                  <a:lumOff val="40000"/>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5" name="矩形 14">
            <a:extLst>
              <a:ext uri="{FF2B5EF4-FFF2-40B4-BE49-F238E27FC236}">
                <a16:creationId xmlns:a16="http://schemas.microsoft.com/office/drawing/2014/main" id="{9A7EF63A-97A6-61A7-7036-F63ED29F319F}"/>
              </a:ext>
            </a:extLst>
          </p:cNvPr>
          <p:cNvSpPr/>
          <p:nvPr/>
        </p:nvSpPr>
        <p:spPr>
          <a:xfrm>
            <a:off x="1165148" y="4478730"/>
            <a:ext cx="82759" cy="1359120"/>
          </a:xfrm>
          <a:prstGeom prst="rect">
            <a:avLst/>
          </a:prstGeom>
          <a:gradFill flip="none" rotWithShape="1">
            <a:gsLst>
              <a:gs pos="0">
                <a:schemeClr val="accent1"/>
              </a:gs>
              <a:gs pos="100000">
                <a:schemeClr val="accent1">
                  <a:lumMod val="60000"/>
                  <a:lumOff val="40000"/>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Tree>
    <p:extLst>
      <p:ext uri="{BB962C8B-B14F-4D97-AF65-F5344CB8AC3E}">
        <p14:creationId xmlns:p14="http://schemas.microsoft.com/office/powerpoint/2010/main" val="389324903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ISLIDE.GUIDESSETTING" val="{&quot;Id&quot;:&quot;fa4daa50-8bd7-429c-b517-ea935a3617d2&quot;,&quot;Name&quot;:&quot;1&quot;,&quot;Kind&quot;:&quot;Custom&quot;,&quot;OldGuidesSetting&quot;:{&quot;HeaderHeight&quot;:0.0,&quot;FooterHeight&quot;:0.0,&quot;SideMargin&quot;:6.0,&quot;TopMargin&quot;:6.0,&quot;BottomMargin&quot;:8.0,&quot;IntervalMargin&quot;:0.0}}"/>
</p:tagLst>
</file>

<file path=ppt/theme/theme1.xml><?xml version="1.0" encoding="utf-8"?>
<a:theme xmlns:a="http://schemas.openxmlformats.org/drawingml/2006/main" name="主题1">
  <a:themeElements>
    <a:clrScheme name="蓝金">
      <a:dk1>
        <a:srgbClr val="000000"/>
      </a:dk1>
      <a:lt1>
        <a:srgbClr val="FFFFFF"/>
      </a:lt1>
      <a:dk2>
        <a:srgbClr val="44546A"/>
      </a:dk2>
      <a:lt2>
        <a:srgbClr val="E7E6E6"/>
      </a:lt2>
      <a:accent1>
        <a:srgbClr val="C79E74"/>
      </a:accent1>
      <a:accent2>
        <a:srgbClr val="223651"/>
      </a:accent2>
      <a:accent3>
        <a:srgbClr val="171D24"/>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主题1" id="{2B54C7FC-80FA-4268-B1AB-7A4718C2F40B}" vid="{49D17BBD-BC41-4722-83BC-2CAB04E0C72F}"/>
    </a:ext>
  </a:extLst>
</a:theme>
</file>

<file path=docProps/app.xml><?xml version="1.0" encoding="utf-8"?>
<Properties xmlns="http://schemas.openxmlformats.org/officeDocument/2006/extended-properties" xmlns:vt="http://schemas.openxmlformats.org/officeDocument/2006/docPropsVTypes">
  <Template>Default Theme</Template>
  <TotalTime>1367</TotalTime>
  <Words>1565</Words>
  <Application>Microsoft Office PowerPoint</Application>
  <PresentationFormat>宽屏</PresentationFormat>
  <Paragraphs>213</Paragraphs>
  <Slides>26</Slides>
  <Notes>0</Notes>
  <HiddenSlides>0</HiddenSlides>
  <MMClips>0</MMClips>
  <ScaleCrop>false</ScaleCrop>
  <HeadingPairs>
    <vt:vector size="6" baseType="variant">
      <vt:variant>
        <vt:lpstr>已用的字体</vt:lpstr>
      </vt:variant>
      <vt:variant>
        <vt:i4>4</vt:i4>
      </vt:variant>
      <vt:variant>
        <vt:lpstr>主题</vt:lpstr>
      </vt:variant>
      <vt:variant>
        <vt:i4>1</vt:i4>
      </vt:variant>
      <vt:variant>
        <vt:lpstr>幻灯片标题</vt:lpstr>
      </vt:variant>
      <vt:variant>
        <vt:i4>26</vt:i4>
      </vt:variant>
    </vt:vector>
  </HeadingPairs>
  <TitlesOfParts>
    <vt:vector size="31" baseType="lpstr">
      <vt:lpstr>Microsoft YaHei Light</vt:lpstr>
      <vt:lpstr>黑体</vt:lpstr>
      <vt:lpstr>微软雅黑</vt:lpstr>
      <vt:lpstr>Arial</vt:lpstr>
      <vt:lpstr>主题1</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滚筒洗衣机,WeChat:cooljyh</dc:creator>
  <cp:lastModifiedBy>滚筒洗衣机,WeChat:cooljyh</cp:lastModifiedBy>
  <cp:revision>30</cp:revision>
  <dcterms:created xsi:type="dcterms:W3CDTF">2022-04-17T07:32:38Z</dcterms:created>
  <dcterms:modified xsi:type="dcterms:W3CDTF">2022-04-24T15:18:50Z</dcterms:modified>
</cp:coreProperties>
</file>